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3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4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theme/theme5.xml" ContentType="application/vnd.openxmlformats-officedocument.theme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5" r:id="rId1"/>
    <p:sldMasterId id="2147483749" r:id="rId2"/>
    <p:sldMasterId id="2147483761" r:id="rId3"/>
    <p:sldMasterId id="2147483846" r:id="rId4"/>
    <p:sldMasterId id="2147483919" r:id="rId5"/>
    <p:sldMasterId id="2147483979" r:id="rId6"/>
  </p:sldMasterIdLst>
  <p:notesMasterIdLst>
    <p:notesMasterId r:id="rId41"/>
  </p:notesMasterIdLst>
  <p:sldIdLst>
    <p:sldId id="306" r:id="rId7"/>
    <p:sldId id="307" r:id="rId8"/>
    <p:sldId id="321" r:id="rId9"/>
    <p:sldId id="257" r:id="rId10"/>
    <p:sldId id="322" r:id="rId11"/>
    <p:sldId id="258" r:id="rId12"/>
    <p:sldId id="317" r:id="rId13"/>
    <p:sldId id="326" r:id="rId14"/>
    <p:sldId id="298" r:id="rId15"/>
    <p:sldId id="330" r:id="rId16"/>
    <p:sldId id="312" r:id="rId17"/>
    <p:sldId id="313" r:id="rId18"/>
    <p:sldId id="297" r:id="rId19"/>
    <p:sldId id="260" r:id="rId20"/>
    <p:sldId id="264" r:id="rId21"/>
    <p:sldId id="300" r:id="rId22"/>
    <p:sldId id="301" r:id="rId23"/>
    <p:sldId id="302" r:id="rId24"/>
    <p:sldId id="303" r:id="rId25"/>
    <p:sldId id="332" r:id="rId26"/>
    <p:sldId id="337" r:id="rId27"/>
    <p:sldId id="324" r:id="rId28"/>
    <p:sldId id="308" r:id="rId29"/>
    <p:sldId id="309" r:id="rId30"/>
    <p:sldId id="340" r:id="rId31"/>
    <p:sldId id="338" r:id="rId32"/>
    <p:sldId id="339" r:id="rId33"/>
    <p:sldId id="343" r:id="rId34"/>
    <p:sldId id="344" r:id="rId35"/>
    <p:sldId id="310" r:id="rId36"/>
    <p:sldId id="336" r:id="rId37"/>
    <p:sldId id="348" r:id="rId38"/>
    <p:sldId id="349" r:id="rId39"/>
    <p:sldId id="350" r:id="rId40"/>
  </p:sldIdLst>
  <p:sldSz cx="9144000" cy="5143500" type="screen16x9"/>
  <p:notesSz cx="6858000" cy="9144000"/>
  <p:embeddedFontLst>
    <p:embeddedFont>
      <p:font typeface="Cinzel" panose="020B0604020202020204" charset="0"/>
      <p:regular r:id="rId42"/>
      <p:bold r:id="rId43"/>
    </p:embeddedFont>
    <p:embeddedFont>
      <p:font typeface="Bebas Neue" panose="020B0604020202020204" charset="0"/>
      <p:regular r:id="rId44"/>
    </p:embeddedFont>
    <p:embeddedFont>
      <p:font typeface="Raleway" panose="020B0604020202020204" charset="0"/>
      <p:regular r:id="rId45"/>
      <p:bold r:id="rId46"/>
      <p:italic r:id="rId47"/>
      <p:boldItalic r:id="rId48"/>
    </p:embeddedFont>
    <p:embeddedFont>
      <p:font typeface="ＭＳ Ｐゴシック" panose="020B0600070205080204" pitchFamily="34" charset="-128"/>
      <p:regular r:id="rId49"/>
    </p:embeddedFont>
    <p:embeddedFont>
      <p:font typeface="Anaheim" panose="020B0604020202020204" charset="0"/>
      <p:regular r:id="rId50"/>
    </p:embeddedFont>
    <p:embeddedFont>
      <p:font typeface="Roboto" pitchFamily="2" charset="0"/>
      <p:regular r:id="rId51"/>
    </p:embeddedFont>
    <p:embeddedFont>
      <p:font typeface="Nunito Light" panose="020B0604020202020204" charset="0"/>
      <p:regular r:id="rId52"/>
      <p:italic r:id="rId53"/>
    </p:embeddedFont>
    <p:embeddedFont>
      <p:font typeface="Baskervville" panose="020B0604020202020204" charset="0"/>
      <p:regular r:id="rId54"/>
      <p:italic r:id="rId55"/>
    </p:embeddedFont>
    <p:embeddedFont>
      <p:font typeface="Calibri Light" panose="020F0302020204030204" pitchFamily="34" charset="0"/>
      <p:regular r:id="rId56"/>
      <p:italic r:id="rId57"/>
    </p:embeddedFont>
    <p:embeddedFont>
      <p:font typeface="Calibri" panose="020F0502020204030204" pitchFamily="34" charset="0"/>
      <p:regular r:id="rId58"/>
      <p:bold r:id="rId59"/>
      <p:italic r:id="rId60"/>
      <p:boldItalic r:id="rId6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507E784-C763-4E4F-839B-33E1395E64E8}">
  <a:tblStyle styleId="{6507E784-C763-4E4F-839B-33E1395E64E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F196C26D-D33E-4CF6-926F-09458752CEB6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44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font" Target="fonts/font1.fntdata"/><Relationship Id="rId47" Type="http://schemas.openxmlformats.org/officeDocument/2006/relationships/font" Target="fonts/font6.fntdata"/><Relationship Id="rId50" Type="http://schemas.openxmlformats.org/officeDocument/2006/relationships/font" Target="fonts/font9.fntdata"/><Relationship Id="rId55" Type="http://schemas.openxmlformats.org/officeDocument/2006/relationships/font" Target="fonts/font14.fntdata"/><Relationship Id="rId63" Type="http://schemas.openxmlformats.org/officeDocument/2006/relationships/viewProps" Target="viewProp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notesMaster" Target="notesMasters/notesMaster1.xml"/><Relationship Id="rId54" Type="http://schemas.openxmlformats.org/officeDocument/2006/relationships/font" Target="fonts/font13.fntdata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font" Target="fonts/font4.fntdata"/><Relationship Id="rId53" Type="http://schemas.openxmlformats.org/officeDocument/2006/relationships/font" Target="fonts/font12.fntdata"/><Relationship Id="rId58" Type="http://schemas.openxmlformats.org/officeDocument/2006/relationships/font" Target="fonts/font17.fntdata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font" Target="fonts/font8.fntdata"/><Relationship Id="rId57" Type="http://schemas.openxmlformats.org/officeDocument/2006/relationships/font" Target="fonts/font16.fntdata"/><Relationship Id="rId61" Type="http://schemas.openxmlformats.org/officeDocument/2006/relationships/font" Target="fonts/font20.fntdata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font" Target="fonts/font3.fntdata"/><Relationship Id="rId52" Type="http://schemas.openxmlformats.org/officeDocument/2006/relationships/font" Target="fonts/font11.fntdata"/><Relationship Id="rId60" Type="http://schemas.openxmlformats.org/officeDocument/2006/relationships/font" Target="fonts/font19.fntdata"/><Relationship Id="rId65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font" Target="fonts/font2.fntdata"/><Relationship Id="rId48" Type="http://schemas.openxmlformats.org/officeDocument/2006/relationships/font" Target="fonts/font7.fntdata"/><Relationship Id="rId56" Type="http://schemas.openxmlformats.org/officeDocument/2006/relationships/font" Target="fonts/font15.fntdata"/><Relationship Id="rId64" Type="http://schemas.openxmlformats.org/officeDocument/2006/relationships/theme" Target="theme/theme1.xml"/><Relationship Id="rId8" Type="http://schemas.openxmlformats.org/officeDocument/2006/relationships/slide" Target="slides/slide2.xml"/><Relationship Id="rId51" Type="http://schemas.openxmlformats.org/officeDocument/2006/relationships/font" Target="fonts/font10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font" Target="fonts/font5.fntdata"/><Relationship Id="rId59" Type="http://schemas.openxmlformats.org/officeDocument/2006/relationships/font" Target="fonts/font1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449705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0" name="Google Shape;1850;g1910c9cffe2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1" name="Google Shape;1851;g1910c9cffe2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651579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1" name="Google Shape;1561;gd431007ba2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2" name="Google Shape;1562;gd431007ba2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045272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0" name="Google Shape;1850;g1910c9cffe2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1" name="Google Shape;1851;g1910c9cffe2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95564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0" name="Google Shape;1570;g22b5d32af08_0_1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1" name="Google Shape;1571;g22b5d32af08_0_1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152806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8" name="Google Shape;1598;gd431007b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9" name="Google Shape;1599;gd431007ba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743012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5" name="Google Shape;1615;g54dda1946d_6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6" name="Google Shape;1616;g54dda1946d_6_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885724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2885080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0" name="Google Shape;1570;g22b5d32af08_0_1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1" name="Google Shape;1571;g22b5d32af08_0_1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653031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5" name="Google Shape;1615;g54dda1946d_6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6" name="Google Shape;1616;g54dda1946d_6_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930982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0" name="Google Shape;1570;g22b5d32af08_0_1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1" name="Google Shape;1571;g22b5d32af08_0_1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640860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5" name="Google Shape;1615;g54dda1946d_6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6" name="Google Shape;1616;g54dda1946d_6_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185912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3" name="Google Shape;1833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4" name="Google Shape;1834;g54dda1946d_6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48140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1" name="Google Shape;1561;gd431007ba2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2" name="Google Shape;1562;gd431007ba2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392154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1" name="Google Shape;1561;gd431007ba2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2" name="Google Shape;1562;gd431007ba2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217960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1" name="Google Shape;1561;gd431007ba2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2" name="Google Shape;1562;gd431007ba2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055652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3" name="Google Shape;1833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4" name="Google Shape;1834;g54dda1946d_6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490347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2663018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8" name="Google Shape;1598;gd431007b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9" name="Google Shape;1599;gd431007ba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984175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1512840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79D8F08-C558-46DB-8B45-5E1379F20228}" type="slidenum">
              <a:rPr lang="es-ES" altLang="es-ES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28</a:t>
            </a:fld>
            <a:endParaRPr lang="es-ES" altLang="es-ES">
              <a:solidFill>
                <a:srgbClr val="000000"/>
              </a:solidFill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" altLang="es-E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56354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7350341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000CF6A-10B2-4F14-AFD7-C27B8439AAF7}" type="slidenum">
              <a:rPr lang="es-ES" altLang="es-ES"/>
              <a:pPr>
                <a:spcBef>
                  <a:spcPct val="0"/>
                </a:spcBef>
              </a:pPr>
              <a:t>31</a:t>
            </a:fld>
            <a:endParaRPr lang="es-ES" altLang="es-ES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" altLang="es-E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430967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d-ID" dirty="0" smtClean="0"/>
              <a:t>If you fail it doesn’t mean you will lost for the next chance or opportunity</a:t>
            </a:r>
            <a:r>
              <a:rPr lang="id-ID" baseline="0" dirty="0" smtClean="0"/>
              <a:t> </a:t>
            </a:r>
            <a:r>
              <a:rPr lang="id-ID" dirty="0" smtClean="0"/>
              <a:t> 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062609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5"/>
          <p:cNvPicPr preferRelativeResize="0"/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0" y="0"/>
            <a:ext cx="9143997" cy="514349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5"/>
          <p:cNvSpPr txBox="1">
            <a:spLocks noGrp="1"/>
          </p:cNvSpPr>
          <p:nvPr>
            <p:ph type="subTitle" idx="1"/>
          </p:nvPr>
        </p:nvSpPr>
        <p:spPr>
          <a:xfrm>
            <a:off x="4566297" y="2897355"/>
            <a:ext cx="3857700" cy="108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5"/>
          <p:cNvSpPr txBox="1">
            <a:spLocks noGrp="1"/>
          </p:cNvSpPr>
          <p:nvPr>
            <p:ph type="subTitle" idx="2"/>
          </p:nvPr>
        </p:nvSpPr>
        <p:spPr>
          <a:xfrm>
            <a:off x="4566301" y="1411313"/>
            <a:ext cx="3857700" cy="108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5"/>
          <p:cNvSpPr txBox="1">
            <a:spLocks noGrp="1"/>
          </p:cNvSpPr>
          <p:nvPr>
            <p:ph type="subTitle" idx="3"/>
          </p:nvPr>
        </p:nvSpPr>
        <p:spPr>
          <a:xfrm>
            <a:off x="1724030" y="1411325"/>
            <a:ext cx="2424000" cy="1081800"/>
          </a:xfrm>
          <a:prstGeom prst="rect">
            <a:avLst/>
          </a:prstGeom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Cinzel"/>
                <a:ea typeface="Cinzel"/>
                <a:cs typeface="Cinzel"/>
                <a:sym typeface="Cinzel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67" name="Google Shape;167;p5"/>
          <p:cNvSpPr txBox="1">
            <a:spLocks noGrp="1"/>
          </p:cNvSpPr>
          <p:nvPr>
            <p:ph type="subTitle" idx="4"/>
          </p:nvPr>
        </p:nvSpPr>
        <p:spPr>
          <a:xfrm>
            <a:off x="1724025" y="2897357"/>
            <a:ext cx="2424000" cy="1081800"/>
          </a:xfrm>
          <a:prstGeom prst="rect">
            <a:avLst/>
          </a:prstGeom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Cinzel"/>
                <a:ea typeface="Cinzel"/>
                <a:cs typeface="Cinzel"/>
                <a:sym typeface="Cinzel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cxnSp>
        <p:nvCxnSpPr>
          <p:cNvPr id="168" name="Google Shape;168;p5"/>
          <p:cNvCxnSpPr/>
          <p:nvPr/>
        </p:nvCxnSpPr>
        <p:spPr>
          <a:xfrm>
            <a:off x="0" y="4608875"/>
            <a:ext cx="9151200" cy="0"/>
          </a:xfrm>
          <a:prstGeom prst="straightConnector1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9" name="Google Shape;169;p5"/>
          <p:cNvCxnSpPr/>
          <p:nvPr/>
        </p:nvCxnSpPr>
        <p:spPr>
          <a:xfrm>
            <a:off x="713225" y="4608875"/>
            <a:ext cx="0" cy="542700"/>
          </a:xfrm>
          <a:prstGeom prst="straightConnector1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0" name="Google Shape;170;p5"/>
          <p:cNvCxnSpPr/>
          <p:nvPr/>
        </p:nvCxnSpPr>
        <p:spPr>
          <a:xfrm>
            <a:off x="8430775" y="0"/>
            <a:ext cx="0" cy="4614000"/>
          </a:xfrm>
          <a:prstGeom prst="straightConnector1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1" name="Google Shape;171;p5"/>
          <p:cNvSpPr/>
          <p:nvPr/>
        </p:nvSpPr>
        <p:spPr>
          <a:xfrm>
            <a:off x="7811450" y="112025"/>
            <a:ext cx="333000" cy="333000"/>
          </a:xfrm>
          <a:prstGeom prst="star4">
            <a:avLst>
              <a:gd name="adj" fmla="val 8483"/>
            </a:avLst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5"/>
          <p:cNvSpPr/>
          <p:nvPr/>
        </p:nvSpPr>
        <p:spPr>
          <a:xfrm>
            <a:off x="8614650" y="684725"/>
            <a:ext cx="333000" cy="333000"/>
          </a:xfrm>
          <a:prstGeom prst="star4">
            <a:avLst>
              <a:gd name="adj" fmla="val 8483"/>
            </a:avLst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3" name="Google Shape;173;p5"/>
          <p:cNvGrpSpPr/>
          <p:nvPr/>
        </p:nvGrpSpPr>
        <p:grpSpPr>
          <a:xfrm rot="1175902" flipH="1">
            <a:off x="-518365" y="183686"/>
            <a:ext cx="1253077" cy="913646"/>
            <a:chOff x="6670425" y="394525"/>
            <a:chExt cx="1226475" cy="894250"/>
          </a:xfrm>
        </p:grpSpPr>
        <p:sp>
          <p:nvSpPr>
            <p:cNvPr id="174" name="Google Shape;174;p5"/>
            <p:cNvSpPr/>
            <p:nvPr/>
          </p:nvSpPr>
          <p:spPr>
            <a:xfrm>
              <a:off x="6670425" y="394525"/>
              <a:ext cx="544450" cy="862275"/>
            </a:xfrm>
            <a:custGeom>
              <a:avLst/>
              <a:gdLst/>
              <a:ahLst/>
              <a:cxnLst/>
              <a:rect l="l" t="t" r="r" b="b"/>
              <a:pathLst>
                <a:path w="21778" h="34491" extrusionOk="0">
                  <a:moveTo>
                    <a:pt x="8087" y="1"/>
                  </a:moveTo>
                  <a:cubicBezTo>
                    <a:pt x="8049" y="3515"/>
                    <a:pt x="3766" y="5254"/>
                    <a:pt x="4194" y="7773"/>
                  </a:cubicBezTo>
                  <a:cubicBezTo>
                    <a:pt x="4623" y="10292"/>
                    <a:pt x="3124" y="12282"/>
                    <a:pt x="1827" y="14372"/>
                  </a:cubicBezTo>
                  <a:cubicBezTo>
                    <a:pt x="530" y="16463"/>
                    <a:pt x="1" y="22433"/>
                    <a:pt x="2356" y="25191"/>
                  </a:cubicBezTo>
                  <a:cubicBezTo>
                    <a:pt x="4698" y="27950"/>
                    <a:pt x="3036" y="28970"/>
                    <a:pt x="6575" y="32384"/>
                  </a:cubicBezTo>
                  <a:cubicBezTo>
                    <a:pt x="8325" y="34065"/>
                    <a:pt x="10719" y="34490"/>
                    <a:pt x="12692" y="34490"/>
                  </a:cubicBezTo>
                  <a:cubicBezTo>
                    <a:pt x="14709" y="34490"/>
                    <a:pt x="16286" y="34046"/>
                    <a:pt x="16286" y="34046"/>
                  </a:cubicBezTo>
                  <a:cubicBezTo>
                    <a:pt x="16286" y="34046"/>
                    <a:pt x="20455" y="30809"/>
                    <a:pt x="21211" y="25191"/>
                  </a:cubicBezTo>
                  <a:cubicBezTo>
                    <a:pt x="21777" y="20947"/>
                    <a:pt x="19510" y="19171"/>
                    <a:pt x="19221" y="15204"/>
                  </a:cubicBezTo>
                  <a:cubicBezTo>
                    <a:pt x="18919" y="11249"/>
                    <a:pt x="15933" y="9108"/>
                    <a:pt x="13604" y="7558"/>
                  </a:cubicBezTo>
                  <a:cubicBezTo>
                    <a:pt x="11273" y="6009"/>
                    <a:pt x="11525" y="3792"/>
                    <a:pt x="80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5"/>
            <p:cNvSpPr/>
            <p:nvPr/>
          </p:nvSpPr>
          <p:spPr>
            <a:xfrm>
              <a:off x="6670425" y="414675"/>
              <a:ext cx="307350" cy="842025"/>
            </a:xfrm>
            <a:custGeom>
              <a:avLst/>
              <a:gdLst/>
              <a:ahLst/>
              <a:cxnLst/>
              <a:rect l="l" t="t" r="r" b="b"/>
              <a:pathLst>
                <a:path w="12294" h="33681" extrusionOk="0">
                  <a:moveTo>
                    <a:pt x="7998" y="1"/>
                  </a:moveTo>
                  <a:lnTo>
                    <a:pt x="7998" y="1"/>
                  </a:lnTo>
                  <a:cubicBezTo>
                    <a:pt x="7407" y="2999"/>
                    <a:pt x="3805" y="4649"/>
                    <a:pt x="4194" y="6967"/>
                  </a:cubicBezTo>
                  <a:cubicBezTo>
                    <a:pt x="4623" y="9486"/>
                    <a:pt x="3124" y="11476"/>
                    <a:pt x="1827" y="13566"/>
                  </a:cubicBezTo>
                  <a:cubicBezTo>
                    <a:pt x="530" y="15657"/>
                    <a:pt x="1" y="21627"/>
                    <a:pt x="2356" y="24385"/>
                  </a:cubicBezTo>
                  <a:cubicBezTo>
                    <a:pt x="4698" y="27144"/>
                    <a:pt x="3036" y="28164"/>
                    <a:pt x="6575" y="31578"/>
                  </a:cubicBezTo>
                  <a:cubicBezTo>
                    <a:pt x="8213" y="33151"/>
                    <a:pt x="10404" y="33618"/>
                    <a:pt x="12294" y="33680"/>
                  </a:cubicBezTo>
                  <a:cubicBezTo>
                    <a:pt x="8653" y="33013"/>
                    <a:pt x="9372" y="31010"/>
                    <a:pt x="6475" y="27975"/>
                  </a:cubicBezTo>
                  <a:cubicBezTo>
                    <a:pt x="3578" y="24939"/>
                    <a:pt x="4157" y="23114"/>
                    <a:pt x="3388" y="20304"/>
                  </a:cubicBezTo>
                  <a:cubicBezTo>
                    <a:pt x="2621" y="17508"/>
                    <a:pt x="3124" y="12559"/>
                    <a:pt x="3124" y="12559"/>
                  </a:cubicBezTo>
                  <a:cubicBezTo>
                    <a:pt x="3124" y="12559"/>
                    <a:pt x="3451" y="12278"/>
                    <a:pt x="3734" y="12278"/>
                  </a:cubicBezTo>
                  <a:cubicBezTo>
                    <a:pt x="3920" y="12278"/>
                    <a:pt x="4087" y="12399"/>
                    <a:pt x="4132" y="12798"/>
                  </a:cubicBezTo>
                  <a:cubicBezTo>
                    <a:pt x="6903" y="8881"/>
                    <a:pt x="5921" y="4523"/>
                    <a:pt x="5921" y="4523"/>
                  </a:cubicBezTo>
                  <a:lnTo>
                    <a:pt x="5921" y="4523"/>
                  </a:lnTo>
                  <a:cubicBezTo>
                    <a:pt x="5921" y="4523"/>
                    <a:pt x="6307" y="4755"/>
                    <a:pt x="6628" y="4755"/>
                  </a:cubicBezTo>
                  <a:cubicBezTo>
                    <a:pt x="6858" y="4755"/>
                    <a:pt x="7054" y="4637"/>
                    <a:pt x="7054" y="4233"/>
                  </a:cubicBezTo>
                  <a:cubicBezTo>
                    <a:pt x="7608" y="2659"/>
                    <a:pt x="7885" y="971"/>
                    <a:pt x="79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5"/>
            <p:cNvSpPr/>
            <p:nvPr/>
          </p:nvSpPr>
          <p:spPr>
            <a:xfrm>
              <a:off x="6872575" y="394525"/>
              <a:ext cx="342300" cy="851175"/>
            </a:xfrm>
            <a:custGeom>
              <a:avLst/>
              <a:gdLst/>
              <a:ahLst/>
              <a:cxnLst/>
              <a:rect l="l" t="t" r="r" b="b"/>
              <a:pathLst>
                <a:path w="13692" h="34047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2960" y="5593"/>
                    <a:pt x="3276" y="7697"/>
                  </a:cubicBezTo>
                  <a:cubicBezTo>
                    <a:pt x="3390" y="8464"/>
                    <a:pt x="3577" y="8757"/>
                    <a:pt x="3744" y="8757"/>
                  </a:cubicBezTo>
                  <a:cubicBezTo>
                    <a:pt x="4034" y="8757"/>
                    <a:pt x="4263" y="7870"/>
                    <a:pt x="3943" y="7054"/>
                  </a:cubicBezTo>
                  <a:cubicBezTo>
                    <a:pt x="3874" y="6885"/>
                    <a:pt x="3851" y="6811"/>
                    <a:pt x="3867" y="6811"/>
                  </a:cubicBezTo>
                  <a:cubicBezTo>
                    <a:pt x="3967" y="6811"/>
                    <a:pt x="5672" y="9942"/>
                    <a:pt x="6676" y="10292"/>
                  </a:cubicBezTo>
                  <a:cubicBezTo>
                    <a:pt x="7835" y="10695"/>
                    <a:pt x="6827" y="13780"/>
                    <a:pt x="8188" y="14107"/>
                  </a:cubicBezTo>
                  <a:cubicBezTo>
                    <a:pt x="9456" y="14399"/>
                    <a:pt x="8540" y="18232"/>
                    <a:pt x="9290" y="18232"/>
                  </a:cubicBezTo>
                  <a:cubicBezTo>
                    <a:pt x="9352" y="18232"/>
                    <a:pt x="9424" y="18206"/>
                    <a:pt x="9510" y="18151"/>
                  </a:cubicBezTo>
                  <a:cubicBezTo>
                    <a:pt x="9576" y="18107"/>
                    <a:pt x="9648" y="18087"/>
                    <a:pt x="9723" y="18087"/>
                  </a:cubicBezTo>
                  <a:cubicBezTo>
                    <a:pt x="10939" y="18087"/>
                    <a:pt x="13195" y="23458"/>
                    <a:pt x="11689" y="25972"/>
                  </a:cubicBezTo>
                  <a:cubicBezTo>
                    <a:pt x="10089" y="28642"/>
                    <a:pt x="10808" y="31766"/>
                    <a:pt x="8200" y="34046"/>
                  </a:cubicBezTo>
                  <a:cubicBezTo>
                    <a:pt x="8200" y="34046"/>
                    <a:pt x="12369" y="30809"/>
                    <a:pt x="13125" y="25191"/>
                  </a:cubicBezTo>
                  <a:cubicBezTo>
                    <a:pt x="13691" y="20947"/>
                    <a:pt x="11424" y="19171"/>
                    <a:pt x="11135" y="15204"/>
                  </a:cubicBezTo>
                  <a:cubicBezTo>
                    <a:pt x="10833" y="11249"/>
                    <a:pt x="7847" y="9108"/>
                    <a:pt x="5518" y="7558"/>
                  </a:cubicBezTo>
                  <a:cubicBezTo>
                    <a:pt x="3187" y="6009"/>
                    <a:pt x="3439" y="3792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5"/>
            <p:cNvSpPr/>
            <p:nvPr/>
          </p:nvSpPr>
          <p:spPr>
            <a:xfrm>
              <a:off x="6895550" y="1007375"/>
              <a:ext cx="286200" cy="238500"/>
            </a:xfrm>
            <a:custGeom>
              <a:avLst/>
              <a:gdLst/>
              <a:ahLst/>
              <a:cxnLst/>
              <a:rect l="l" t="t" r="r" b="b"/>
              <a:pathLst>
                <a:path w="11448" h="9540" extrusionOk="0">
                  <a:moveTo>
                    <a:pt x="6576" y="0"/>
                  </a:moveTo>
                  <a:cubicBezTo>
                    <a:pt x="6486" y="0"/>
                    <a:pt x="6409" y="28"/>
                    <a:pt x="6349" y="86"/>
                  </a:cubicBezTo>
                  <a:cubicBezTo>
                    <a:pt x="5715" y="702"/>
                    <a:pt x="4993" y="821"/>
                    <a:pt x="4272" y="821"/>
                  </a:cubicBezTo>
                  <a:cubicBezTo>
                    <a:pt x="4005" y="821"/>
                    <a:pt x="3739" y="805"/>
                    <a:pt x="3477" y="791"/>
                  </a:cubicBezTo>
                  <a:cubicBezTo>
                    <a:pt x="3442" y="789"/>
                    <a:pt x="3405" y="788"/>
                    <a:pt x="3367" y="788"/>
                  </a:cubicBezTo>
                  <a:cubicBezTo>
                    <a:pt x="2331" y="788"/>
                    <a:pt x="162" y="1623"/>
                    <a:pt x="76" y="3675"/>
                  </a:cubicBezTo>
                  <a:cubicBezTo>
                    <a:pt x="1" y="5804"/>
                    <a:pt x="3944" y="7050"/>
                    <a:pt x="3527" y="7744"/>
                  </a:cubicBezTo>
                  <a:cubicBezTo>
                    <a:pt x="3112" y="8424"/>
                    <a:pt x="454" y="7844"/>
                    <a:pt x="2457" y="8763"/>
                  </a:cubicBezTo>
                  <a:cubicBezTo>
                    <a:pt x="4002" y="9459"/>
                    <a:pt x="6013" y="9540"/>
                    <a:pt x="6868" y="9540"/>
                  </a:cubicBezTo>
                  <a:cubicBezTo>
                    <a:pt x="7128" y="9540"/>
                    <a:pt x="7281" y="9532"/>
                    <a:pt x="7281" y="9532"/>
                  </a:cubicBezTo>
                  <a:cubicBezTo>
                    <a:pt x="11447" y="5154"/>
                    <a:pt x="7806" y="0"/>
                    <a:pt x="657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5"/>
            <p:cNvSpPr/>
            <p:nvPr/>
          </p:nvSpPr>
          <p:spPr>
            <a:xfrm>
              <a:off x="7050475" y="1219525"/>
              <a:ext cx="27100" cy="26175"/>
            </a:xfrm>
            <a:custGeom>
              <a:avLst/>
              <a:gdLst/>
              <a:ahLst/>
              <a:cxnLst/>
              <a:rect l="l" t="t" r="r" b="b"/>
              <a:pathLst>
                <a:path w="1084" h="1047" extrusionOk="0">
                  <a:moveTo>
                    <a:pt x="1" y="0"/>
                  </a:moveTo>
                  <a:lnTo>
                    <a:pt x="1" y="0"/>
                  </a:lnTo>
                  <a:cubicBezTo>
                    <a:pt x="429" y="454"/>
                    <a:pt x="795" y="806"/>
                    <a:pt x="1084" y="1046"/>
                  </a:cubicBezTo>
                  <a:cubicBezTo>
                    <a:pt x="1084" y="1046"/>
                    <a:pt x="669" y="655"/>
                    <a:pt x="1" y="0"/>
                  </a:cubicBezTo>
                  <a:close/>
                </a:path>
              </a:pathLst>
            </a:custGeom>
            <a:solidFill>
              <a:srgbClr val="6C72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5"/>
            <p:cNvSpPr/>
            <p:nvPr/>
          </p:nvSpPr>
          <p:spPr>
            <a:xfrm>
              <a:off x="6787250" y="884475"/>
              <a:ext cx="263250" cy="335075"/>
            </a:xfrm>
            <a:custGeom>
              <a:avLst/>
              <a:gdLst/>
              <a:ahLst/>
              <a:cxnLst/>
              <a:rect l="l" t="t" r="r" b="b"/>
              <a:pathLst>
                <a:path w="10530" h="13403" extrusionOk="0">
                  <a:moveTo>
                    <a:pt x="0" y="1"/>
                  </a:moveTo>
                  <a:cubicBezTo>
                    <a:pt x="1537" y="4322"/>
                    <a:pt x="7948" y="10883"/>
                    <a:pt x="10530" y="13402"/>
                  </a:cubicBezTo>
                  <a:cubicBezTo>
                    <a:pt x="7797" y="10544"/>
                    <a:pt x="2557" y="3868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5"/>
            <p:cNvSpPr/>
            <p:nvPr/>
          </p:nvSpPr>
          <p:spPr>
            <a:xfrm>
              <a:off x="6853700" y="583450"/>
              <a:ext cx="223875" cy="662250"/>
            </a:xfrm>
            <a:custGeom>
              <a:avLst/>
              <a:gdLst/>
              <a:ahLst/>
              <a:cxnLst/>
              <a:rect l="l" t="t" r="r" b="b"/>
              <a:pathLst>
                <a:path w="8955" h="26490" extrusionOk="0">
                  <a:moveTo>
                    <a:pt x="0" y="1"/>
                  </a:moveTo>
                  <a:lnTo>
                    <a:pt x="0" y="1"/>
                  </a:lnTo>
                  <a:cubicBezTo>
                    <a:pt x="1" y="3"/>
                    <a:pt x="4169" y="18617"/>
                    <a:pt x="8955" y="26489"/>
                  </a:cubicBezTo>
                  <a:cubicBezTo>
                    <a:pt x="6021" y="19171"/>
                    <a:pt x="1285" y="4397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5"/>
            <p:cNvSpPr/>
            <p:nvPr/>
          </p:nvSpPr>
          <p:spPr>
            <a:xfrm>
              <a:off x="6797950" y="729900"/>
              <a:ext cx="279625" cy="515800"/>
            </a:xfrm>
            <a:custGeom>
              <a:avLst/>
              <a:gdLst/>
              <a:ahLst/>
              <a:cxnLst/>
              <a:rect l="l" t="t" r="r" b="b"/>
              <a:pathLst>
                <a:path w="11185" h="20632" extrusionOk="0">
                  <a:moveTo>
                    <a:pt x="277" y="0"/>
                  </a:moveTo>
                  <a:lnTo>
                    <a:pt x="277" y="0"/>
                  </a:lnTo>
                  <a:cubicBezTo>
                    <a:pt x="277" y="1"/>
                    <a:pt x="1" y="4837"/>
                    <a:pt x="2192" y="8300"/>
                  </a:cubicBezTo>
                  <a:cubicBezTo>
                    <a:pt x="4383" y="11776"/>
                    <a:pt x="11185" y="20631"/>
                    <a:pt x="11185" y="20631"/>
                  </a:cubicBezTo>
                  <a:cubicBezTo>
                    <a:pt x="11185" y="20631"/>
                    <a:pt x="3011" y="9195"/>
                    <a:pt x="1915" y="7230"/>
                  </a:cubicBezTo>
                  <a:cubicBezTo>
                    <a:pt x="517" y="4736"/>
                    <a:pt x="277" y="1"/>
                    <a:pt x="27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5"/>
            <p:cNvSpPr/>
            <p:nvPr/>
          </p:nvSpPr>
          <p:spPr>
            <a:xfrm>
              <a:off x="6807725" y="999425"/>
              <a:ext cx="269850" cy="246275"/>
            </a:xfrm>
            <a:custGeom>
              <a:avLst/>
              <a:gdLst/>
              <a:ahLst/>
              <a:cxnLst/>
              <a:rect l="l" t="t" r="r" b="b"/>
              <a:pathLst>
                <a:path w="10794" h="9851" extrusionOk="0">
                  <a:moveTo>
                    <a:pt x="0" y="1"/>
                  </a:moveTo>
                  <a:lnTo>
                    <a:pt x="0" y="1"/>
                  </a:lnTo>
                  <a:cubicBezTo>
                    <a:pt x="869" y="3136"/>
                    <a:pt x="6260" y="8452"/>
                    <a:pt x="10794" y="9850"/>
                  </a:cubicBezTo>
                  <a:cubicBezTo>
                    <a:pt x="10794" y="9850"/>
                    <a:pt x="2393" y="4749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5"/>
            <p:cNvSpPr/>
            <p:nvPr/>
          </p:nvSpPr>
          <p:spPr>
            <a:xfrm>
              <a:off x="6955375" y="660300"/>
              <a:ext cx="170075" cy="585400"/>
            </a:xfrm>
            <a:custGeom>
              <a:avLst/>
              <a:gdLst/>
              <a:ahLst/>
              <a:cxnLst/>
              <a:rect l="l" t="t" r="r" b="b"/>
              <a:pathLst>
                <a:path w="6803" h="23416" extrusionOk="0">
                  <a:moveTo>
                    <a:pt x="1" y="0"/>
                  </a:moveTo>
                  <a:cubicBezTo>
                    <a:pt x="2" y="4"/>
                    <a:pt x="5178" y="18264"/>
                    <a:pt x="4888" y="23415"/>
                  </a:cubicBezTo>
                  <a:cubicBezTo>
                    <a:pt x="6752" y="19850"/>
                    <a:pt x="6097" y="10152"/>
                    <a:pt x="4661" y="5693"/>
                  </a:cubicBezTo>
                  <a:lnTo>
                    <a:pt x="4661" y="5693"/>
                  </a:lnTo>
                  <a:cubicBezTo>
                    <a:pt x="4661" y="5694"/>
                    <a:pt x="6802" y="16626"/>
                    <a:pt x="5014" y="22999"/>
                  </a:cubicBezTo>
                  <a:cubicBezTo>
                    <a:pt x="6173" y="18188"/>
                    <a:pt x="1248" y="4094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5"/>
            <p:cNvSpPr/>
            <p:nvPr/>
          </p:nvSpPr>
          <p:spPr>
            <a:xfrm>
              <a:off x="6889250" y="509575"/>
              <a:ext cx="1007650" cy="779200"/>
            </a:xfrm>
            <a:custGeom>
              <a:avLst/>
              <a:gdLst/>
              <a:ahLst/>
              <a:cxnLst/>
              <a:rect l="l" t="t" r="r" b="b"/>
              <a:pathLst>
                <a:path w="40306" h="31168" extrusionOk="0">
                  <a:moveTo>
                    <a:pt x="30938" y="0"/>
                  </a:moveTo>
                  <a:cubicBezTo>
                    <a:pt x="30247" y="0"/>
                    <a:pt x="29615" y="149"/>
                    <a:pt x="29058" y="551"/>
                  </a:cubicBezTo>
                  <a:cubicBezTo>
                    <a:pt x="27579" y="1626"/>
                    <a:pt x="25948" y="1923"/>
                    <a:pt x="24248" y="1923"/>
                  </a:cubicBezTo>
                  <a:cubicBezTo>
                    <a:pt x="22880" y="1923"/>
                    <a:pt x="21468" y="1730"/>
                    <a:pt x="20052" y="1596"/>
                  </a:cubicBezTo>
                  <a:cubicBezTo>
                    <a:pt x="19891" y="1580"/>
                    <a:pt x="19719" y="1572"/>
                    <a:pt x="19539" y="1572"/>
                  </a:cubicBezTo>
                  <a:cubicBezTo>
                    <a:pt x="16159" y="1572"/>
                    <a:pt x="9568" y="4321"/>
                    <a:pt x="7823" y="8410"/>
                  </a:cubicBezTo>
                  <a:cubicBezTo>
                    <a:pt x="5971" y="12718"/>
                    <a:pt x="3830" y="11370"/>
                    <a:pt x="1915" y="17428"/>
                  </a:cubicBezTo>
                  <a:cubicBezTo>
                    <a:pt x="1" y="23486"/>
                    <a:pt x="5556" y="29633"/>
                    <a:pt x="5556" y="29633"/>
                  </a:cubicBezTo>
                  <a:cubicBezTo>
                    <a:pt x="5556" y="29633"/>
                    <a:pt x="8710" y="31168"/>
                    <a:pt x="13063" y="31168"/>
                  </a:cubicBezTo>
                  <a:cubicBezTo>
                    <a:pt x="14780" y="31168"/>
                    <a:pt x="16684" y="30929"/>
                    <a:pt x="18655" y="30262"/>
                  </a:cubicBezTo>
                  <a:cubicBezTo>
                    <a:pt x="23894" y="28487"/>
                    <a:pt x="24650" y="24846"/>
                    <a:pt x="29071" y="22227"/>
                  </a:cubicBezTo>
                  <a:cubicBezTo>
                    <a:pt x="33492" y="19607"/>
                    <a:pt x="34260" y="14921"/>
                    <a:pt x="34726" y="11332"/>
                  </a:cubicBezTo>
                  <a:cubicBezTo>
                    <a:pt x="35180" y="7742"/>
                    <a:pt x="37887" y="6748"/>
                    <a:pt x="40305" y="601"/>
                  </a:cubicBezTo>
                  <a:lnTo>
                    <a:pt x="40305" y="601"/>
                  </a:lnTo>
                  <a:cubicBezTo>
                    <a:pt x="39444" y="1017"/>
                    <a:pt x="38566" y="1170"/>
                    <a:pt x="37691" y="1170"/>
                  </a:cubicBezTo>
                  <a:cubicBezTo>
                    <a:pt x="35271" y="1170"/>
                    <a:pt x="32877" y="0"/>
                    <a:pt x="3093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5"/>
            <p:cNvSpPr/>
            <p:nvPr/>
          </p:nvSpPr>
          <p:spPr>
            <a:xfrm>
              <a:off x="6915075" y="509550"/>
              <a:ext cx="957250" cy="631900"/>
            </a:xfrm>
            <a:custGeom>
              <a:avLst/>
              <a:gdLst/>
              <a:ahLst/>
              <a:cxnLst/>
              <a:rect l="l" t="t" r="r" b="b"/>
              <a:pathLst>
                <a:path w="38290" h="25276" extrusionOk="0">
                  <a:moveTo>
                    <a:pt x="29905" y="0"/>
                  </a:moveTo>
                  <a:cubicBezTo>
                    <a:pt x="29215" y="0"/>
                    <a:pt x="28582" y="149"/>
                    <a:pt x="28025" y="552"/>
                  </a:cubicBezTo>
                  <a:cubicBezTo>
                    <a:pt x="26546" y="1627"/>
                    <a:pt x="24915" y="1924"/>
                    <a:pt x="23215" y="1924"/>
                  </a:cubicBezTo>
                  <a:cubicBezTo>
                    <a:pt x="21847" y="1924"/>
                    <a:pt x="20435" y="1731"/>
                    <a:pt x="19019" y="1597"/>
                  </a:cubicBezTo>
                  <a:cubicBezTo>
                    <a:pt x="18858" y="1581"/>
                    <a:pt x="18686" y="1573"/>
                    <a:pt x="18506" y="1573"/>
                  </a:cubicBezTo>
                  <a:cubicBezTo>
                    <a:pt x="15126" y="1573"/>
                    <a:pt x="8535" y="4322"/>
                    <a:pt x="6790" y="8411"/>
                  </a:cubicBezTo>
                  <a:cubicBezTo>
                    <a:pt x="4938" y="12719"/>
                    <a:pt x="2797" y="11371"/>
                    <a:pt x="882" y="17429"/>
                  </a:cubicBezTo>
                  <a:cubicBezTo>
                    <a:pt x="1" y="20238"/>
                    <a:pt x="706" y="23047"/>
                    <a:pt x="1727" y="25276"/>
                  </a:cubicBezTo>
                  <a:cubicBezTo>
                    <a:pt x="404" y="20666"/>
                    <a:pt x="3137" y="20338"/>
                    <a:pt x="4988" y="15238"/>
                  </a:cubicBezTo>
                  <a:cubicBezTo>
                    <a:pt x="6840" y="10136"/>
                    <a:pt x="9296" y="9771"/>
                    <a:pt x="12105" y="7264"/>
                  </a:cubicBezTo>
                  <a:cubicBezTo>
                    <a:pt x="14913" y="4771"/>
                    <a:pt x="20934" y="2529"/>
                    <a:pt x="20934" y="2529"/>
                  </a:cubicBezTo>
                  <a:cubicBezTo>
                    <a:pt x="20934" y="2529"/>
                    <a:pt x="22345" y="3108"/>
                    <a:pt x="21236" y="3826"/>
                  </a:cubicBezTo>
                  <a:cubicBezTo>
                    <a:pt x="21947" y="3938"/>
                    <a:pt x="22637" y="3987"/>
                    <a:pt x="23300" y="3987"/>
                  </a:cubicBezTo>
                  <a:cubicBezTo>
                    <a:pt x="28342" y="3987"/>
                    <a:pt x="31854" y="1143"/>
                    <a:pt x="31854" y="1143"/>
                  </a:cubicBezTo>
                  <a:lnTo>
                    <a:pt x="31854" y="1143"/>
                  </a:lnTo>
                  <a:cubicBezTo>
                    <a:pt x="31854" y="1143"/>
                    <a:pt x="31752" y="2405"/>
                    <a:pt x="32432" y="2405"/>
                  </a:cubicBezTo>
                  <a:cubicBezTo>
                    <a:pt x="32544" y="2405"/>
                    <a:pt x="32678" y="2370"/>
                    <a:pt x="32837" y="2290"/>
                  </a:cubicBezTo>
                  <a:cubicBezTo>
                    <a:pt x="34978" y="2038"/>
                    <a:pt x="37106" y="1383"/>
                    <a:pt x="38290" y="955"/>
                  </a:cubicBezTo>
                  <a:lnTo>
                    <a:pt x="38290" y="955"/>
                  </a:lnTo>
                  <a:cubicBezTo>
                    <a:pt x="37741" y="1103"/>
                    <a:pt x="37189" y="1164"/>
                    <a:pt x="36638" y="1164"/>
                  </a:cubicBezTo>
                  <a:cubicBezTo>
                    <a:pt x="34223" y="1164"/>
                    <a:pt x="31839" y="0"/>
                    <a:pt x="2990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5"/>
            <p:cNvSpPr/>
            <p:nvPr/>
          </p:nvSpPr>
          <p:spPr>
            <a:xfrm>
              <a:off x="7028125" y="524600"/>
              <a:ext cx="868775" cy="764175"/>
            </a:xfrm>
            <a:custGeom>
              <a:avLst/>
              <a:gdLst/>
              <a:ahLst/>
              <a:cxnLst/>
              <a:rect l="l" t="t" r="r" b="b"/>
              <a:pathLst>
                <a:path w="34751" h="30567" extrusionOk="0">
                  <a:moveTo>
                    <a:pt x="34750" y="0"/>
                  </a:moveTo>
                  <a:lnTo>
                    <a:pt x="34750" y="0"/>
                  </a:lnTo>
                  <a:cubicBezTo>
                    <a:pt x="34750" y="1"/>
                    <a:pt x="29977" y="6637"/>
                    <a:pt x="27710" y="8199"/>
                  </a:cubicBezTo>
                  <a:cubicBezTo>
                    <a:pt x="26470" y="9065"/>
                    <a:pt x="26575" y="9504"/>
                    <a:pt x="27117" y="9504"/>
                  </a:cubicBezTo>
                  <a:cubicBezTo>
                    <a:pt x="27561" y="9504"/>
                    <a:pt x="28298" y="9210"/>
                    <a:pt x="28831" y="8615"/>
                  </a:cubicBezTo>
                  <a:cubicBezTo>
                    <a:pt x="28973" y="8455"/>
                    <a:pt x="29047" y="8383"/>
                    <a:pt x="29067" y="8383"/>
                  </a:cubicBezTo>
                  <a:cubicBezTo>
                    <a:pt x="29213" y="8383"/>
                    <a:pt x="26475" y="12255"/>
                    <a:pt x="26652" y="13640"/>
                  </a:cubicBezTo>
                  <a:cubicBezTo>
                    <a:pt x="26854" y="15215"/>
                    <a:pt x="22697" y="15820"/>
                    <a:pt x="23113" y="17583"/>
                  </a:cubicBezTo>
                  <a:cubicBezTo>
                    <a:pt x="23529" y="19346"/>
                    <a:pt x="17671" y="20530"/>
                    <a:pt x="19183" y="21437"/>
                  </a:cubicBezTo>
                  <a:cubicBezTo>
                    <a:pt x="20646" y="22310"/>
                    <a:pt x="15617" y="28463"/>
                    <a:pt x="11639" y="28463"/>
                  </a:cubicBezTo>
                  <a:cubicBezTo>
                    <a:pt x="11541" y="28463"/>
                    <a:pt x="11445" y="28460"/>
                    <a:pt x="11349" y="28452"/>
                  </a:cubicBezTo>
                  <a:cubicBezTo>
                    <a:pt x="11109" y="28433"/>
                    <a:pt x="10873" y="28424"/>
                    <a:pt x="10639" y="28424"/>
                  </a:cubicBezTo>
                  <a:cubicBezTo>
                    <a:pt x="7939" y="28424"/>
                    <a:pt x="5567" y="29623"/>
                    <a:pt x="2963" y="29623"/>
                  </a:cubicBezTo>
                  <a:cubicBezTo>
                    <a:pt x="2015" y="29623"/>
                    <a:pt x="1037" y="29464"/>
                    <a:pt x="1" y="29032"/>
                  </a:cubicBezTo>
                  <a:lnTo>
                    <a:pt x="1" y="29032"/>
                  </a:lnTo>
                  <a:cubicBezTo>
                    <a:pt x="1" y="29032"/>
                    <a:pt x="3155" y="30567"/>
                    <a:pt x="7508" y="30567"/>
                  </a:cubicBezTo>
                  <a:cubicBezTo>
                    <a:pt x="9225" y="30567"/>
                    <a:pt x="11129" y="30328"/>
                    <a:pt x="13100" y="29661"/>
                  </a:cubicBezTo>
                  <a:cubicBezTo>
                    <a:pt x="18339" y="27886"/>
                    <a:pt x="19095" y="24245"/>
                    <a:pt x="23516" y="21626"/>
                  </a:cubicBezTo>
                  <a:cubicBezTo>
                    <a:pt x="27937" y="19006"/>
                    <a:pt x="28705" y="14320"/>
                    <a:pt x="29171" y="10731"/>
                  </a:cubicBezTo>
                  <a:cubicBezTo>
                    <a:pt x="29625" y="7141"/>
                    <a:pt x="32332" y="6147"/>
                    <a:pt x="347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5"/>
            <p:cNvSpPr/>
            <p:nvPr/>
          </p:nvSpPr>
          <p:spPr>
            <a:xfrm>
              <a:off x="6980550" y="950200"/>
              <a:ext cx="340125" cy="311700"/>
            </a:xfrm>
            <a:custGeom>
              <a:avLst/>
              <a:gdLst/>
              <a:ahLst/>
              <a:cxnLst/>
              <a:rect l="l" t="t" r="r" b="b"/>
              <a:pathLst>
                <a:path w="13605" h="12468" extrusionOk="0">
                  <a:moveTo>
                    <a:pt x="5964" y="1"/>
                  </a:moveTo>
                  <a:cubicBezTo>
                    <a:pt x="5509" y="1"/>
                    <a:pt x="5033" y="92"/>
                    <a:pt x="4549" y="307"/>
                  </a:cubicBezTo>
                  <a:cubicBezTo>
                    <a:pt x="2051" y="1431"/>
                    <a:pt x="2848" y="6643"/>
                    <a:pt x="1854" y="6643"/>
                  </a:cubicBezTo>
                  <a:cubicBezTo>
                    <a:pt x="1845" y="6643"/>
                    <a:pt x="1837" y="6643"/>
                    <a:pt x="1828" y="6642"/>
                  </a:cubicBezTo>
                  <a:cubicBezTo>
                    <a:pt x="1099" y="6571"/>
                    <a:pt x="457" y="4854"/>
                    <a:pt x="174" y="4854"/>
                  </a:cubicBezTo>
                  <a:cubicBezTo>
                    <a:pt x="57" y="4854"/>
                    <a:pt x="1" y="5151"/>
                    <a:pt x="27" y="5987"/>
                  </a:cubicBezTo>
                  <a:cubicBezTo>
                    <a:pt x="127" y="8834"/>
                    <a:pt x="1904" y="12008"/>
                    <a:pt x="1904" y="12008"/>
                  </a:cubicBezTo>
                  <a:cubicBezTo>
                    <a:pt x="2931" y="12327"/>
                    <a:pt x="3890" y="12467"/>
                    <a:pt x="4779" y="12467"/>
                  </a:cubicBezTo>
                  <a:cubicBezTo>
                    <a:pt x="10821" y="12467"/>
                    <a:pt x="13605" y="5993"/>
                    <a:pt x="12320" y="5522"/>
                  </a:cubicBezTo>
                  <a:cubicBezTo>
                    <a:pt x="10833" y="4979"/>
                    <a:pt x="10343" y="3745"/>
                    <a:pt x="9851" y="2586"/>
                  </a:cubicBezTo>
                  <a:cubicBezTo>
                    <a:pt x="9454" y="1640"/>
                    <a:pt x="7887" y="1"/>
                    <a:pt x="59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5"/>
            <p:cNvSpPr/>
            <p:nvPr/>
          </p:nvSpPr>
          <p:spPr>
            <a:xfrm>
              <a:off x="7028125" y="1204100"/>
              <a:ext cx="14525" cy="46300"/>
            </a:xfrm>
            <a:custGeom>
              <a:avLst/>
              <a:gdLst/>
              <a:ahLst/>
              <a:cxnLst/>
              <a:rect l="l" t="t" r="r" b="b"/>
              <a:pathLst>
                <a:path w="581" h="1852" extrusionOk="0">
                  <a:moveTo>
                    <a:pt x="580" y="1"/>
                  </a:moveTo>
                  <a:cubicBezTo>
                    <a:pt x="303" y="756"/>
                    <a:pt x="102" y="1386"/>
                    <a:pt x="1" y="1852"/>
                  </a:cubicBezTo>
                  <a:cubicBezTo>
                    <a:pt x="1" y="1852"/>
                    <a:pt x="202" y="1159"/>
                    <a:pt x="580" y="1"/>
                  </a:cubicBezTo>
                  <a:close/>
                </a:path>
              </a:pathLst>
            </a:custGeom>
            <a:solidFill>
              <a:srgbClr val="6C72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5"/>
            <p:cNvSpPr/>
            <p:nvPr/>
          </p:nvSpPr>
          <p:spPr>
            <a:xfrm>
              <a:off x="7042625" y="706900"/>
              <a:ext cx="237450" cy="497225"/>
            </a:xfrm>
            <a:custGeom>
              <a:avLst/>
              <a:gdLst/>
              <a:ahLst/>
              <a:cxnLst/>
              <a:rect l="l" t="t" r="r" b="b"/>
              <a:pathLst>
                <a:path w="9498" h="19889" extrusionOk="0">
                  <a:moveTo>
                    <a:pt x="9497" y="0"/>
                  </a:moveTo>
                  <a:cubicBezTo>
                    <a:pt x="5378" y="4257"/>
                    <a:pt x="1448" y="15455"/>
                    <a:pt x="0" y="19889"/>
                  </a:cubicBezTo>
                  <a:lnTo>
                    <a:pt x="0" y="19889"/>
                  </a:lnTo>
                  <a:cubicBezTo>
                    <a:pt x="1751" y="15077"/>
                    <a:pt x="6486" y="5164"/>
                    <a:pt x="949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5"/>
            <p:cNvSpPr/>
            <p:nvPr/>
          </p:nvSpPr>
          <p:spPr>
            <a:xfrm>
              <a:off x="7028125" y="611175"/>
              <a:ext cx="639250" cy="639225"/>
            </a:xfrm>
            <a:custGeom>
              <a:avLst/>
              <a:gdLst/>
              <a:ahLst/>
              <a:cxnLst/>
              <a:rect l="l" t="t" r="r" b="b"/>
              <a:pathLst>
                <a:path w="25570" h="25569" extrusionOk="0">
                  <a:moveTo>
                    <a:pt x="25569" y="0"/>
                  </a:moveTo>
                  <a:lnTo>
                    <a:pt x="25569" y="0"/>
                  </a:lnTo>
                  <a:cubicBezTo>
                    <a:pt x="25567" y="2"/>
                    <a:pt x="6374" y="15506"/>
                    <a:pt x="1" y="25569"/>
                  </a:cubicBezTo>
                  <a:lnTo>
                    <a:pt x="1" y="25569"/>
                  </a:lnTo>
                  <a:cubicBezTo>
                    <a:pt x="6789" y="17974"/>
                    <a:pt x="21198" y="3993"/>
                    <a:pt x="2556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5"/>
            <p:cNvSpPr/>
            <p:nvPr/>
          </p:nvSpPr>
          <p:spPr>
            <a:xfrm>
              <a:off x="7028125" y="638250"/>
              <a:ext cx="441175" cy="612150"/>
            </a:xfrm>
            <a:custGeom>
              <a:avLst/>
              <a:gdLst/>
              <a:ahLst/>
              <a:cxnLst/>
              <a:rect l="l" t="t" r="r" b="b"/>
              <a:pathLst>
                <a:path w="17647" h="24486" extrusionOk="0">
                  <a:moveTo>
                    <a:pt x="17646" y="0"/>
                  </a:moveTo>
                  <a:lnTo>
                    <a:pt x="17646" y="0"/>
                  </a:lnTo>
                  <a:cubicBezTo>
                    <a:pt x="17646" y="1"/>
                    <a:pt x="11891" y="2457"/>
                    <a:pt x="9120" y="6991"/>
                  </a:cubicBezTo>
                  <a:cubicBezTo>
                    <a:pt x="6349" y="11526"/>
                    <a:pt x="1" y="24486"/>
                    <a:pt x="1" y="24486"/>
                  </a:cubicBezTo>
                  <a:cubicBezTo>
                    <a:pt x="1" y="24486"/>
                    <a:pt x="8566" y="8452"/>
                    <a:pt x="10215" y="6046"/>
                  </a:cubicBezTo>
                  <a:cubicBezTo>
                    <a:pt x="12294" y="3011"/>
                    <a:pt x="17646" y="1"/>
                    <a:pt x="176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5"/>
            <p:cNvSpPr/>
            <p:nvPr/>
          </p:nvSpPr>
          <p:spPr>
            <a:xfrm>
              <a:off x="7003250" y="796325"/>
              <a:ext cx="154950" cy="454075"/>
            </a:xfrm>
            <a:custGeom>
              <a:avLst/>
              <a:gdLst/>
              <a:ahLst/>
              <a:cxnLst/>
              <a:rect l="l" t="t" r="r" b="b"/>
              <a:pathLst>
                <a:path w="6198" h="18163" extrusionOk="0">
                  <a:moveTo>
                    <a:pt x="6197" y="0"/>
                  </a:moveTo>
                  <a:lnTo>
                    <a:pt x="6197" y="0"/>
                  </a:lnTo>
                  <a:cubicBezTo>
                    <a:pt x="3074" y="2810"/>
                    <a:pt x="0" y="12105"/>
                    <a:pt x="996" y="18163"/>
                  </a:cubicBezTo>
                  <a:cubicBezTo>
                    <a:pt x="996" y="18163"/>
                    <a:pt x="2091" y="5505"/>
                    <a:pt x="619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5"/>
            <p:cNvSpPr/>
            <p:nvPr/>
          </p:nvSpPr>
          <p:spPr>
            <a:xfrm>
              <a:off x="7028125" y="773025"/>
              <a:ext cx="608375" cy="477425"/>
            </a:xfrm>
            <a:custGeom>
              <a:avLst/>
              <a:gdLst/>
              <a:ahLst/>
              <a:cxnLst/>
              <a:rect l="l" t="t" r="r" b="b"/>
              <a:pathLst>
                <a:path w="24335" h="19097" extrusionOk="0">
                  <a:moveTo>
                    <a:pt x="24335" y="0"/>
                  </a:moveTo>
                  <a:cubicBezTo>
                    <a:pt x="24332" y="3"/>
                    <a:pt x="6134" y="16475"/>
                    <a:pt x="1" y="19095"/>
                  </a:cubicBezTo>
                  <a:cubicBezTo>
                    <a:pt x="52" y="19096"/>
                    <a:pt x="103" y="19096"/>
                    <a:pt x="156" y="19096"/>
                  </a:cubicBezTo>
                  <a:cubicBezTo>
                    <a:pt x="5403" y="19096"/>
                    <a:pt x="16102" y="12856"/>
                    <a:pt x="20417" y="8679"/>
                  </a:cubicBezTo>
                  <a:lnTo>
                    <a:pt x="20417" y="8679"/>
                  </a:lnTo>
                  <a:cubicBezTo>
                    <a:pt x="20416" y="8680"/>
                    <a:pt x="8968" y="17420"/>
                    <a:pt x="542" y="19007"/>
                  </a:cubicBezTo>
                  <a:cubicBezTo>
                    <a:pt x="6789" y="17596"/>
                    <a:pt x="20304" y="3792"/>
                    <a:pt x="2433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4" name="Google Shape;194;p5"/>
          <p:cNvGrpSpPr/>
          <p:nvPr/>
        </p:nvGrpSpPr>
        <p:grpSpPr>
          <a:xfrm rot="403548">
            <a:off x="8380693" y="3281014"/>
            <a:ext cx="1567295" cy="1855952"/>
            <a:chOff x="4542050" y="42713"/>
            <a:chExt cx="1494775" cy="1770075"/>
          </a:xfrm>
        </p:grpSpPr>
        <p:sp>
          <p:nvSpPr>
            <p:cNvPr id="195" name="Google Shape;195;p5"/>
            <p:cNvSpPr/>
            <p:nvPr/>
          </p:nvSpPr>
          <p:spPr>
            <a:xfrm>
              <a:off x="4542050" y="42713"/>
              <a:ext cx="1494775" cy="1770075"/>
            </a:xfrm>
            <a:custGeom>
              <a:avLst/>
              <a:gdLst/>
              <a:ahLst/>
              <a:cxnLst/>
              <a:rect l="l" t="t" r="r" b="b"/>
              <a:pathLst>
                <a:path w="59791" h="70803" extrusionOk="0">
                  <a:moveTo>
                    <a:pt x="14951" y="21614"/>
                  </a:moveTo>
                  <a:cubicBezTo>
                    <a:pt x="20028" y="22005"/>
                    <a:pt x="24159" y="29196"/>
                    <a:pt x="24159" y="29196"/>
                  </a:cubicBezTo>
                  <a:cubicBezTo>
                    <a:pt x="24159" y="29196"/>
                    <a:pt x="16098" y="28151"/>
                    <a:pt x="14951" y="21614"/>
                  </a:cubicBezTo>
                  <a:close/>
                  <a:moveTo>
                    <a:pt x="17168" y="0"/>
                  </a:moveTo>
                  <a:cubicBezTo>
                    <a:pt x="17168" y="1"/>
                    <a:pt x="17408" y="6122"/>
                    <a:pt x="12345" y="11941"/>
                  </a:cubicBezTo>
                  <a:cubicBezTo>
                    <a:pt x="7268" y="17760"/>
                    <a:pt x="0" y="28591"/>
                    <a:pt x="8264" y="33819"/>
                  </a:cubicBezTo>
                  <a:cubicBezTo>
                    <a:pt x="16526" y="39033"/>
                    <a:pt x="23454" y="40570"/>
                    <a:pt x="23163" y="42748"/>
                  </a:cubicBezTo>
                  <a:cubicBezTo>
                    <a:pt x="23117" y="43114"/>
                    <a:pt x="22963" y="43266"/>
                    <a:pt x="22719" y="43266"/>
                  </a:cubicBezTo>
                  <a:cubicBezTo>
                    <a:pt x="21515" y="43266"/>
                    <a:pt x="18122" y="39560"/>
                    <a:pt x="14624" y="39423"/>
                  </a:cubicBezTo>
                  <a:cubicBezTo>
                    <a:pt x="10405" y="39272"/>
                    <a:pt x="5278" y="32849"/>
                    <a:pt x="5278" y="32849"/>
                  </a:cubicBezTo>
                  <a:lnTo>
                    <a:pt x="5278" y="32849"/>
                  </a:lnTo>
                  <a:cubicBezTo>
                    <a:pt x="5278" y="32849"/>
                    <a:pt x="3478" y="36917"/>
                    <a:pt x="5631" y="41136"/>
                  </a:cubicBezTo>
                  <a:cubicBezTo>
                    <a:pt x="3553" y="46703"/>
                    <a:pt x="11551" y="51654"/>
                    <a:pt x="17937" y="52913"/>
                  </a:cubicBezTo>
                  <a:cubicBezTo>
                    <a:pt x="24322" y="54173"/>
                    <a:pt x="26640" y="53644"/>
                    <a:pt x="26905" y="54739"/>
                  </a:cubicBezTo>
                  <a:cubicBezTo>
                    <a:pt x="27059" y="55373"/>
                    <a:pt x="24568" y="56135"/>
                    <a:pt x="21660" y="56135"/>
                  </a:cubicBezTo>
                  <a:cubicBezTo>
                    <a:pt x="19596" y="56135"/>
                    <a:pt x="17321" y="55751"/>
                    <a:pt x="15632" y="54664"/>
                  </a:cubicBezTo>
                  <a:cubicBezTo>
                    <a:pt x="11551" y="52057"/>
                    <a:pt x="7609" y="51629"/>
                    <a:pt x="7609" y="51629"/>
                  </a:cubicBezTo>
                  <a:lnTo>
                    <a:pt x="7609" y="51629"/>
                  </a:lnTo>
                  <a:cubicBezTo>
                    <a:pt x="7609" y="51629"/>
                    <a:pt x="12080" y="54651"/>
                    <a:pt x="13000" y="58870"/>
                  </a:cubicBezTo>
                  <a:cubicBezTo>
                    <a:pt x="13845" y="62697"/>
                    <a:pt x="18461" y="70803"/>
                    <a:pt x="26425" y="70803"/>
                  </a:cubicBezTo>
                  <a:cubicBezTo>
                    <a:pt x="27243" y="70803"/>
                    <a:pt x="28095" y="70718"/>
                    <a:pt x="28982" y="70533"/>
                  </a:cubicBezTo>
                  <a:cubicBezTo>
                    <a:pt x="38517" y="68543"/>
                    <a:pt x="39475" y="66919"/>
                    <a:pt x="39475" y="66919"/>
                  </a:cubicBezTo>
                  <a:cubicBezTo>
                    <a:pt x="39475" y="66919"/>
                    <a:pt x="41334" y="67450"/>
                    <a:pt x="43738" y="67450"/>
                  </a:cubicBezTo>
                  <a:cubicBezTo>
                    <a:pt x="48712" y="67450"/>
                    <a:pt x="56017" y="65177"/>
                    <a:pt x="53996" y="51226"/>
                  </a:cubicBezTo>
                  <a:lnTo>
                    <a:pt x="53996" y="51226"/>
                  </a:lnTo>
                  <a:cubicBezTo>
                    <a:pt x="50491" y="55424"/>
                    <a:pt x="46183" y="57163"/>
                    <a:pt x="44236" y="57163"/>
                  </a:cubicBezTo>
                  <a:cubicBezTo>
                    <a:pt x="43671" y="57163"/>
                    <a:pt x="43305" y="57017"/>
                    <a:pt x="43215" y="56742"/>
                  </a:cubicBezTo>
                  <a:cubicBezTo>
                    <a:pt x="42812" y="55520"/>
                    <a:pt x="57259" y="50974"/>
                    <a:pt x="58531" y="44046"/>
                  </a:cubicBezTo>
                  <a:cubicBezTo>
                    <a:pt x="59790" y="37119"/>
                    <a:pt x="53291" y="31917"/>
                    <a:pt x="53291" y="31917"/>
                  </a:cubicBezTo>
                  <a:cubicBezTo>
                    <a:pt x="53291" y="31917"/>
                    <a:pt x="43839" y="47070"/>
                    <a:pt x="39335" y="47070"/>
                  </a:cubicBezTo>
                  <a:cubicBezTo>
                    <a:pt x="38984" y="47070"/>
                    <a:pt x="38663" y="46977"/>
                    <a:pt x="38378" y="46779"/>
                  </a:cubicBezTo>
                  <a:cubicBezTo>
                    <a:pt x="34449" y="44033"/>
                    <a:pt x="47939" y="40582"/>
                    <a:pt x="49210" y="32975"/>
                  </a:cubicBezTo>
                  <a:cubicBezTo>
                    <a:pt x="50483" y="25367"/>
                    <a:pt x="40847" y="21501"/>
                    <a:pt x="42787" y="15531"/>
                  </a:cubicBezTo>
                  <a:lnTo>
                    <a:pt x="42787" y="15531"/>
                  </a:lnTo>
                  <a:cubicBezTo>
                    <a:pt x="38337" y="18750"/>
                    <a:pt x="33667" y="37192"/>
                    <a:pt x="31266" y="37192"/>
                  </a:cubicBezTo>
                  <a:cubicBezTo>
                    <a:pt x="31160" y="37192"/>
                    <a:pt x="31058" y="37156"/>
                    <a:pt x="30960" y="37081"/>
                  </a:cubicBezTo>
                  <a:cubicBezTo>
                    <a:pt x="28655" y="35292"/>
                    <a:pt x="33177" y="29008"/>
                    <a:pt x="36477" y="24322"/>
                  </a:cubicBezTo>
                  <a:cubicBezTo>
                    <a:pt x="39764" y="19649"/>
                    <a:pt x="39046" y="11828"/>
                    <a:pt x="31766" y="8792"/>
                  </a:cubicBezTo>
                  <a:cubicBezTo>
                    <a:pt x="24486" y="5757"/>
                    <a:pt x="18516" y="3137"/>
                    <a:pt x="171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5"/>
            <p:cNvSpPr/>
            <p:nvPr/>
          </p:nvSpPr>
          <p:spPr>
            <a:xfrm>
              <a:off x="4732250" y="1323338"/>
              <a:ext cx="1168550" cy="489350"/>
            </a:xfrm>
            <a:custGeom>
              <a:avLst/>
              <a:gdLst/>
              <a:ahLst/>
              <a:cxnLst/>
              <a:rect l="l" t="t" r="r" b="b"/>
              <a:pathLst>
                <a:path w="46742" h="19574" extrusionOk="0">
                  <a:moveTo>
                    <a:pt x="46388" y="1"/>
                  </a:moveTo>
                  <a:lnTo>
                    <a:pt x="46388" y="1"/>
                  </a:lnTo>
                  <a:cubicBezTo>
                    <a:pt x="46741" y="4762"/>
                    <a:pt x="45028" y="8477"/>
                    <a:pt x="42648" y="12129"/>
                  </a:cubicBezTo>
                  <a:cubicBezTo>
                    <a:pt x="40280" y="15782"/>
                    <a:pt x="34134" y="12545"/>
                    <a:pt x="32836" y="15429"/>
                  </a:cubicBezTo>
                  <a:cubicBezTo>
                    <a:pt x="32483" y="14749"/>
                    <a:pt x="31728" y="14510"/>
                    <a:pt x="30745" y="14510"/>
                  </a:cubicBezTo>
                  <a:cubicBezTo>
                    <a:pt x="29499" y="14510"/>
                    <a:pt x="27861" y="14900"/>
                    <a:pt x="26135" y="15291"/>
                  </a:cubicBezTo>
                  <a:cubicBezTo>
                    <a:pt x="24410" y="15681"/>
                    <a:pt x="22584" y="16072"/>
                    <a:pt x="20946" y="16072"/>
                  </a:cubicBezTo>
                  <a:cubicBezTo>
                    <a:pt x="20128" y="16072"/>
                    <a:pt x="19347" y="15971"/>
                    <a:pt x="18667" y="15719"/>
                  </a:cubicBezTo>
                  <a:cubicBezTo>
                    <a:pt x="17621" y="15341"/>
                    <a:pt x="16765" y="15216"/>
                    <a:pt x="16047" y="15216"/>
                  </a:cubicBezTo>
                  <a:cubicBezTo>
                    <a:pt x="15241" y="15216"/>
                    <a:pt x="14598" y="15379"/>
                    <a:pt x="14032" y="15543"/>
                  </a:cubicBezTo>
                  <a:cubicBezTo>
                    <a:pt x="13478" y="15719"/>
                    <a:pt x="12986" y="15883"/>
                    <a:pt x="12495" y="15883"/>
                  </a:cubicBezTo>
                  <a:cubicBezTo>
                    <a:pt x="12029" y="15883"/>
                    <a:pt x="11563" y="15731"/>
                    <a:pt x="11021" y="15316"/>
                  </a:cubicBezTo>
                  <a:cubicBezTo>
                    <a:pt x="8767" y="13578"/>
                    <a:pt x="7482" y="10844"/>
                    <a:pt x="7961" y="7721"/>
                  </a:cubicBezTo>
                  <a:cubicBezTo>
                    <a:pt x="8427" y="4597"/>
                    <a:pt x="5618" y="3326"/>
                    <a:pt x="1" y="404"/>
                  </a:cubicBezTo>
                  <a:lnTo>
                    <a:pt x="1" y="404"/>
                  </a:lnTo>
                  <a:cubicBezTo>
                    <a:pt x="1" y="404"/>
                    <a:pt x="4472" y="3427"/>
                    <a:pt x="5392" y="7645"/>
                  </a:cubicBezTo>
                  <a:cubicBezTo>
                    <a:pt x="6235" y="11474"/>
                    <a:pt x="10858" y="19573"/>
                    <a:pt x="18818" y="19573"/>
                  </a:cubicBezTo>
                  <a:cubicBezTo>
                    <a:pt x="19636" y="19573"/>
                    <a:pt x="20493" y="19485"/>
                    <a:pt x="21374" y="19308"/>
                  </a:cubicBezTo>
                  <a:cubicBezTo>
                    <a:pt x="30909" y="17318"/>
                    <a:pt x="31867" y="15694"/>
                    <a:pt x="31867" y="15694"/>
                  </a:cubicBezTo>
                  <a:cubicBezTo>
                    <a:pt x="31867" y="15694"/>
                    <a:pt x="33731" y="16223"/>
                    <a:pt x="36136" y="16223"/>
                  </a:cubicBezTo>
                  <a:cubicBezTo>
                    <a:pt x="40532" y="16223"/>
                    <a:pt x="46729" y="14460"/>
                    <a:pt x="46729" y="4446"/>
                  </a:cubicBezTo>
                  <a:cubicBezTo>
                    <a:pt x="46729" y="3111"/>
                    <a:pt x="46628" y="1638"/>
                    <a:pt x="463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5"/>
            <p:cNvSpPr/>
            <p:nvPr/>
          </p:nvSpPr>
          <p:spPr>
            <a:xfrm>
              <a:off x="4673700" y="1071438"/>
              <a:ext cx="9125" cy="53850"/>
            </a:xfrm>
            <a:custGeom>
              <a:avLst/>
              <a:gdLst/>
              <a:ahLst/>
              <a:cxnLst/>
              <a:rect l="l" t="t" r="r" b="b"/>
              <a:pathLst>
                <a:path w="365" h="2154" extrusionOk="0">
                  <a:moveTo>
                    <a:pt x="37" y="2154"/>
                  </a:moveTo>
                  <a:lnTo>
                    <a:pt x="37" y="2154"/>
                  </a:lnTo>
                  <a:lnTo>
                    <a:pt x="37" y="2154"/>
                  </a:lnTo>
                  <a:close/>
                  <a:moveTo>
                    <a:pt x="37" y="2142"/>
                  </a:moveTo>
                  <a:lnTo>
                    <a:pt x="37" y="2142"/>
                  </a:lnTo>
                  <a:lnTo>
                    <a:pt x="37" y="2142"/>
                  </a:lnTo>
                  <a:close/>
                  <a:moveTo>
                    <a:pt x="37" y="2128"/>
                  </a:moveTo>
                  <a:lnTo>
                    <a:pt x="37" y="2142"/>
                  </a:lnTo>
                  <a:lnTo>
                    <a:pt x="37" y="2128"/>
                  </a:lnTo>
                  <a:close/>
                  <a:moveTo>
                    <a:pt x="37" y="2128"/>
                  </a:moveTo>
                  <a:lnTo>
                    <a:pt x="37" y="2128"/>
                  </a:lnTo>
                  <a:lnTo>
                    <a:pt x="37" y="2128"/>
                  </a:lnTo>
                  <a:close/>
                  <a:moveTo>
                    <a:pt x="37" y="2091"/>
                  </a:moveTo>
                  <a:lnTo>
                    <a:pt x="37" y="2116"/>
                  </a:lnTo>
                  <a:lnTo>
                    <a:pt x="37" y="2091"/>
                  </a:lnTo>
                  <a:close/>
                  <a:moveTo>
                    <a:pt x="315" y="126"/>
                  </a:moveTo>
                  <a:cubicBezTo>
                    <a:pt x="88" y="793"/>
                    <a:pt x="0" y="1448"/>
                    <a:pt x="37" y="2091"/>
                  </a:cubicBezTo>
                  <a:cubicBezTo>
                    <a:pt x="0" y="1448"/>
                    <a:pt x="88" y="793"/>
                    <a:pt x="315" y="126"/>
                  </a:cubicBezTo>
                  <a:close/>
                  <a:moveTo>
                    <a:pt x="328" y="88"/>
                  </a:moveTo>
                  <a:cubicBezTo>
                    <a:pt x="328" y="101"/>
                    <a:pt x="328" y="113"/>
                    <a:pt x="315" y="126"/>
                  </a:cubicBezTo>
                  <a:cubicBezTo>
                    <a:pt x="328" y="113"/>
                    <a:pt x="328" y="101"/>
                    <a:pt x="328" y="88"/>
                  </a:cubicBezTo>
                  <a:close/>
                  <a:moveTo>
                    <a:pt x="340" y="76"/>
                  </a:moveTo>
                  <a:lnTo>
                    <a:pt x="328" y="88"/>
                  </a:lnTo>
                  <a:lnTo>
                    <a:pt x="340" y="76"/>
                  </a:lnTo>
                  <a:close/>
                  <a:moveTo>
                    <a:pt x="340" y="63"/>
                  </a:moveTo>
                  <a:lnTo>
                    <a:pt x="340" y="76"/>
                  </a:lnTo>
                  <a:lnTo>
                    <a:pt x="340" y="63"/>
                  </a:lnTo>
                  <a:close/>
                  <a:moveTo>
                    <a:pt x="340" y="63"/>
                  </a:moveTo>
                  <a:lnTo>
                    <a:pt x="340" y="63"/>
                  </a:lnTo>
                  <a:lnTo>
                    <a:pt x="340" y="63"/>
                  </a:lnTo>
                  <a:close/>
                  <a:moveTo>
                    <a:pt x="353" y="38"/>
                  </a:moveTo>
                  <a:lnTo>
                    <a:pt x="340" y="51"/>
                  </a:lnTo>
                  <a:lnTo>
                    <a:pt x="353" y="38"/>
                  </a:lnTo>
                  <a:close/>
                  <a:moveTo>
                    <a:pt x="353" y="26"/>
                  </a:moveTo>
                  <a:lnTo>
                    <a:pt x="353" y="38"/>
                  </a:lnTo>
                  <a:lnTo>
                    <a:pt x="353" y="26"/>
                  </a:lnTo>
                  <a:close/>
                  <a:moveTo>
                    <a:pt x="353" y="26"/>
                  </a:moveTo>
                  <a:lnTo>
                    <a:pt x="353" y="26"/>
                  </a:lnTo>
                  <a:lnTo>
                    <a:pt x="353" y="26"/>
                  </a:lnTo>
                  <a:close/>
                  <a:moveTo>
                    <a:pt x="365" y="12"/>
                  </a:moveTo>
                  <a:lnTo>
                    <a:pt x="353" y="12"/>
                  </a:lnTo>
                  <a:lnTo>
                    <a:pt x="365" y="12"/>
                  </a:lnTo>
                  <a:close/>
                  <a:moveTo>
                    <a:pt x="365" y="0"/>
                  </a:moveTo>
                  <a:lnTo>
                    <a:pt x="365" y="0"/>
                  </a:lnTo>
                  <a:close/>
                </a:path>
              </a:pathLst>
            </a:custGeom>
            <a:solidFill>
              <a:srgbClr val="C4C7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5"/>
            <p:cNvSpPr/>
            <p:nvPr/>
          </p:nvSpPr>
          <p:spPr>
            <a:xfrm>
              <a:off x="4647250" y="863913"/>
              <a:ext cx="150525" cy="422300"/>
            </a:xfrm>
            <a:custGeom>
              <a:avLst/>
              <a:gdLst/>
              <a:ahLst/>
              <a:cxnLst/>
              <a:rect l="l" t="t" r="r" b="b"/>
              <a:pathLst>
                <a:path w="6021" h="16892" extrusionOk="0">
                  <a:moveTo>
                    <a:pt x="1070" y="1"/>
                  </a:moveTo>
                  <a:cubicBezTo>
                    <a:pt x="1070" y="1"/>
                    <a:pt x="365" y="1588"/>
                    <a:pt x="365" y="3804"/>
                  </a:cubicBezTo>
                  <a:cubicBezTo>
                    <a:pt x="365" y="5139"/>
                    <a:pt x="617" y="6714"/>
                    <a:pt x="1423" y="8288"/>
                  </a:cubicBezTo>
                  <a:lnTo>
                    <a:pt x="1423" y="8301"/>
                  </a:lnTo>
                  <a:lnTo>
                    <a:pt x="1423" y="8313"/>
                  </a:lnTo>
                  <a:lnTo>
                    <a:pt x="1411" y="8313"/>
                  </a:lnTo>
                  <a:lnTo>
                    <a:pt x="1411" y="8327"/>
                  </a:lnTo>
                  <a:lnTo>
                    <a:pt x="1411" y="8339"/>
                  </a:lnTo>
                  <a:lnTo>
                    <a:pt x="1398" y="8352"/>
                  </a:lnTo>
                  <a:lnTo>
                    <a:pt x="1398" y="8364"/>
                  </a:lnTo>
                  <a:lnTo>
                    <a:pt x="1398" y="8377"/>
                  </a:lnTo>
                  <a:lnTo>
                    <a:pt x="1386" y="8389"/>
                  </a:lnTo>
                  <a:cubicBezTo>
                    <a:pt x="1386" y="8402"/>
                    <a:pt x="1386" y="8414"/>
                    <a:pt x="1373" y="8427"/>
                  </a:cubicBezTo>
                  <a:cubicBezTo>
                    <a:pt x="1146" y="9094"/>
                    <a:pt x="1058" y="9749"/>
                    <a:pt x="1095" y="10392"/>
                  </a:cubicBezTo>
                  <a:lnTo>
                    <a:pt x="1095" y="10417"/>
                  </a:lnTo>
                  <a:lnTo>
                    <a:pt x="1095" y="10429"/>
                  </a:lnTo>
                  <a:lnTo>
                    <a:pt x="1095" y="10443"/>
                  </a:lnTo>
                  <a:lnTo>
                    <a:pt x="1095" y="10455"/>
                  </a:lnTo>
                  <a:cubicBezTo>
                    <a:pt x="1272" y="12911"/>
                    <a:pt x="3250" y="15153"/>
                    <a:pt x="5895" y="16891"/>
                  </a:cubicBezTo>
                  <a:cubicBezTo>
                    <a:pt x="3023" y="12760"/>
                    <a:pt x="3161" y="10127"/>
                    <a:pt x="4409" y="10127"/>
                  </a:cubicBezTo>
                  <a:cubicBezTo>
                    <a:pt x="4597" y="10127"/>
                    <a:pt x="4812" y="10178"/>
                    <a:pt x="5050" y="10303"/>
                  </a:cubicBezTo>
                  <a:cubicBezTo>
                    <a:pt x="5151" y="10367"/>
                    <a:pt x="5227" y="10392"/>
                    <a:pt x="5277" y="10392"/>
                  </a:cubicBezTo>
                  <a:cubicBezTo>
                    <a:pt x="6021" y="10392"/>
                    <a:pt x="0" y="3792"/>
                    <a:pt x="10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5"/>
            <p:cNvSpPr/>
            <p:nvPr/>
          </p:nvSpPr>
          <p:spPr>
            <a:xfrm>
              <a:off x="4965900" y="1425988"/>
              <a:ext cx="117800" cy="20175"/>
            </a:xfrm>
            <a:custGeom>
              <a:avLst/>
              <a:gdLst/>
              <a:ahLst/>
              <a:cxnLst/>
              <a:rect l="l" t="t" r="r" b="b"/>
              <a:pathLst>
                <a:path w="4712" h="807" extrusionOk="0">
                  <a:moveTo>
                    <a:pt x="1" y="1"/>
                  </a:moveTo>
                  <a:cubicBezTo>
                    <a:pt x="1" y="13"/>
                    <a:pt x="1" y="13"/>
                    <a:pt x="13" y="13"/>
                  </a:cubicBezTo>
                  <a:cubicBezTo>
                    <a:pt x="1462" y="592"/>
                    <a:pt x="3149" y="807"/>
                    <a:pt x="4711" y="807"/>
                  </a:cubicBezTo>
                  <a:cubicBezTo>
                    <a:pt x="3149" y="807"/>
                    <a:pt x="1462" y="580"/>
                    <a:pt x="1" y="1"/>
                  </a:cubicBezTo>
                  <a:close/>
                </a:path>
              </a:pathLst>
            </a:custGeom>
            <a:solidFill>
              <a:srgbClr val="C4C7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5"/>
            <p:cNvSpPr/>
            <p:nvPr/>
          </p:nvSpPr>
          <p:spPr>
            <a:xfrm>
              <a:off x="4815050" y="1298438"/>
              <a:ext cx="457250" cy="178575"/>
            </a:xfrm>
            <a:custGeom>
              <a:avLst/>
              <a:gdLst/>
              <a:ahLst/>
              <a:cxnLst/>
              <a:rect l="l" t="t" r="r" b="b"/>
              <a:pathLst>
                <a:path w="18290" h="7143" extrusionOk="0">
                  <a:moveTo>
                    <a:pt x="1" y="1"/>
                  </a:moveTo>
                  <a:lnTo>
                    <a:pt x="1" y="1"/>
                  </a:lnTo>
                  <a:cubicBezTo>
                    <a:pt x="2180" y="1286"/>
                    <a:pt x="4699" y="2231"/>
                    <a:pt x="7017" y="2684"/>
                  </a:cubicBezTo>
                  <a:cubicBezTo>
                    <a:pt x="13402" y="3944"/>
                    <a:pt x="15720" y="3415"/>
                    <a:pt x="15985" y="4510"/>
                  </a:cubicBezTo>
                  <a:lnTo>
                    <a:pt x="15985" y="4523"/>
                  </a:lnTo>
                  <a:cubicBezTo>
                    <a:pt x="16010" y="4624"/>
                    <a:pt x="15960" y="4725"/>
                    <a:pt x="15846" y="4838"/>
                  </a:cubicBezTo>
                  <a:cubicBezTo>
                    <a:pt x="15291" y="5380"/>
                    <a:pt x="13163" y="5909"/>
                    <a:pt x="10745" y="5909"/>
                  </a:cubicBezTo>
                  <a:cubicBezTo>
                    <a:pt x="9183" y="5909"/>
                    <a:pt x="7496" y="5694"/>
                    <a:pt x="6047" y="5115"/>
                  </a:cubicBezTo>
                  <a:lnTo>
                    <a:pt x="6047" y="5115"/>
                  </a:lnTo>
                  <a:cubicBezTo>
                    <a:pt x="8377" y="6564"/>
                    <a:pt x="10782" y="7143"/>
                    <a:pt x="12836" y="7143"/>
                  </a:cubicBezTo>
                  <a:cubicBezTo>
                    <a:pt x="15985" y="7143"/>
                    <a:pt x="18289" y="5795"/>
                    <a:pt x="18176" y="4271"/>
                  </a:cubicBezTo>
                  <a:cubicBezTo>
                    <a:pt x="17987" y="1915"/>
                    <a:pt x="4347" y="2067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5"/>
            <p:cNvSpPr/>
            <p:nvPr/>
          </p:nvSpPr>
          <p:spPr>
            <a:xfrm>
              <a:off x="5647925" y="1416213"/>
              <a:ext cx="141400" cy="55775"/>
            </a:xfrm>
            <a:custGeom>
              <a:avLst/>
              <a:gdLst/>
              <a:ahLst/>
              <a:cxnLst/>
              <a:rect l="l" t="t" r="r" b="b"/>
              <a:pathLst>
                <a:path w="5656" h="2231" extrusionOk="0">
                  <a:moveTo>
                    <a:pt x="5655" y="1"/>
                  </a:moveTo>
                  <a:lnTo>
                    <a:pt x="5655" y="1"/>
                  </a:lnTo>
                  <a:cubicBezTo>
                    <a:pt x="3363" y="1537"/>
                    <a:pt x="1222" y="2230"/>
                    <a:pt x="1" y="2230"/>
                  </a:cubicBezTo>
                  <a:cubicBezTo>
                    <a:pt x="1222" y="2230"/>
                    <a:pt x="3363" y="1550"/>
                    <a:pt x="5643" y="14"/>
                  </a:cubicBezTo>
                  <a:lnTo>
                    <a:pt x="5655" y="1"/>
                  </a:lnTo>
                  <a:close/>
                </a:path>
              </a:pathLst>
            </a:custGeom>
            <a:solidFill>
              <a:srgbClr val="C4C7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5"/>
            <p:cNvSpPr/>
            <p:nvPr/>
          </p:nvSpPr>
          <p:spPr>
            <a:xfrm>
              <a:off x="5550325" y="1262263"/>
              <a:ext cx="380400" cy="244350"/>
            </a:xfrm>
            <a:custGeom>
              <a:avLst/>
              <a:gdLst/>
              <a:ahLst/>
              <a:cxnLst/>
              <a:rect l="l" t="t" r="r" b="b"/>
              <a:pathLst>
                <a:path w="15216" h="9774" extrusionOk="0">
                  <a:moveTo>
                    <a:pt x="15215" y="0"/>
                  </a:moveTo>
                  <a:lnTo>
                    <a:pt x="15215" y="0"/>
                  </a:lnTo>
                  <a:cubicBezTo>
                    <a:pt x="12948" y="1814"/>
                    <a:pt x="0" y="6209"/>
                    <a:pt x="1612" y="9005"/>
                  </a:cubicBezTo>
                  <a:cubicBezTo>
                    <a:pt x="1927" y="9559"/>
                    <a:pt x="2430" y="9774"/>
                    <a:pt x="3035" y="9774"/>
                  </a:cubicBezTo>
                  <a:cubicBezTo>
                    <a:pt x="5428" y="9774"/>
                    <a:pt x="9346" y="6348"/>
                    <a:pt x="9547" y="6172"/>
                  </a:cubicBezTo>
                  <a:lnTo>
                    <a:pt x="9547" y="6172"/>
                  </a:lnTo>
                  <a:cubicBezTo>
                    <a:pt x="7267" y="7708"/>
                    <a:pt x="5126" y="8388"/>
                    <a:pt x="3905" y="8388"/>
                  </a:cubicBezTo>
                  <a:cubicBezTo>
                    <a:pt x="3337" y="8388"/>
                    <a:pt x="2973" y="8237"/>
                    <a:pt x="2884" y="7960"/>
                  </a:cubicBezTo>
                  <a:lnTo>
                    <a:pt x="2884" y="7947"/>
                  </a:lnTo>
                  <a:cubicBezTo>
                    <a:pt x="2859" y="7859"/>
                    <a:pt x="2909" y="7759"/>
                    <a:pt x="3023" y="7645"/>
                  </a:cubicBezTo>
                  <a:lnTo>
                    <a:pt x="3023" y="7633"/>
                  </a:lnTo>
                  <a:lnTo>
                    <a:pt x="3035" y="7633"/>
                  </a:lnTo>
                  <a:lnTo>
                    <a:pt x="3035" y="7620"/>
                  </a:lnTo>
                  <a:cubicBezTo>
                    <a:pt x="4118" y="6511"/>
                    <a:pt x="10491" y="4056"/>
                    <a:pt x="14648" y="504"/>
                  </a:cubicBezTo>
                  <a:lnTo>
                    <a:pt x="1521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5"/>
            <p:cNvSpPr/>
            <p:nvPr/>
          </p:nvSpPr>
          <p:spPr>
            <a:xfrm>
              <a:off x="5569200" y="1015388"/>
              <a:ext cx="183925" cy="189875"/>
            </a:xfrm>
            <a:custGeom>
              <a:avLst/>
              <a:gdLst/>
              <a:ahLst/>
              <a:cxnLst/>
              <a:rect l="l" t="t" r="r" b="b"/>
              <a:pathLst>
                <a:path w="7357" h="7595" extrusionOk="0">
                  <a:moveTo>
                    <a:pt x="7356" y="0"/>
                  </a:moveTo>
                  <a:cubicBezTo>
                    <a:pt x="5014" y="3099"/>
                    <a:pt x="2230" y="6323"/>
                    <a:pt x="1" y="7595"/>
                  </a:cubicBezTo>
                  <a:cubicBezTo>
                    <a:pt x="2230" y="6323"/>
                    <a:pt x="5014" y="3099"/>
                    <a:pt x="7356" y="12"/>
                  </a:cubicBezTo>
                  <a:lnTo>
                    <a:pt x="7356" y="0"/>
                  </a:lnTo>
                  <a:close/>
                </a:path>
              </a:pathLst>
            </a:custGeom>
            <a:solidFill>
              <a:srgbClr val="C4C7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5"/>
            <p:cNvSpPr/>
            <p:nvPr/>
          </p:nvSpPr>
          <p:spPr>
            <a:xfrm>
              <a:off x="5411150" y="693238"/>
              <a:ext cx="372200" cy="587925"/>
            </a:xfrm>
            <a:custGeom>
              <a:avLst/>
              <a:gdLst/>
              <a:ahLst/>
              <a:cxnLst/>
              <a:rect l="l" t="t" r="r" b="b"/>
              <a:pathLst>
                <a:path w="14888" h="23517" extrusionOk="0">
                  <a:moveTo>
                    <a:pt x="12683" y="1"/>
                  </a:moveTo>
                  <a:lnTo>
                    <a:pt x="12683" y="1"/>
                  </a:lnTo>
                  <a:cubicBezTo>
                    <a:pt x="13514" y="5089"/>
                    <a:pt x="14673" y="9032"/>
                    <a:pt x="7608" y="13214"/>
                  </a:cubicBezTo>
                  <a:cubicBezTo>
                    <a:pt x="529" y="17382"/>
                    <a:pt x="0" y="21527"/>
                    <a:pt x="2947" y="23201"/>
                  </a:cubicBezTo>
                  <a:cubicBezTo>
                    <a:pt x="3325" y="23416"/>
                    <a:pt x="3728" y="23517"/>
                    <a:pt x="4143" y="23517"/>
                  </a:cubicBezTo>
                  <a:cubicBezTo>
                    <a:pt x="7015" y="23517"/>
                    <a:pt x="10819" y="18717"/>
                    <a:pt x="13678" y="12898"/>
                  </a:cubicBezTo>
                  <a:lnTo>
                    <a:pt x="13678" y="12898"/>
                  </a:lnTo>
                  <a:cubicBezTo>
                    <a:pt x="11336" y="15985"/>
                    <a:pt x="8552" y="19209"/>
                    <a:pt x="6323" y="20481"/>
                  </a:cubicBezTo>
                  <a:lnTo>
                    <a:pt x="6310" y="20481"/>
                  </a:lnTo>
                  <a:lnTo>
                    <a:pt x="6310" y="20494"/>
                  </a:lnTo>
                  <a:lnTo>
                    <a:pt x="6298" y="20494"/>
                  </a:lnTo>
                  <a:cubicBezTo>
                    <a:pt x="5668" y="20847"/>
                    <a:pt x="5089" y="21048"/>
                    <a:pt x="4572" y="21048"/>
                  </a:cubicBezTo>
                  <a:cubicBezTo>
                    <a:pt x="4219" y="21048"/>
                    <a:pt x="3905" y="20959"/>
                    <a:pt x="3614" y="20758"/>
                  </a:cubicBezTo>
                  <a:cubicBezTo>
                    <a:pt x="3124" y="20418"/>
                    <a:pt x="2897" y="20053"/>
                    <a:pt x="2897" y="19675"/>
                  </a:cubicBezTo>
                  <a:cubicBezTo>
                    <a:pt x="2897" y="17080"/>
                    <a:pt x="13338" y="13604"/>
                    <a:pt x="14446" y="6954"/>
                  </a:cubicBezTo>
                  <a:lnTo>
                    <a:pt x="14446" y="6941"/>
                  </a:lnTo>
                  <a:cubicBezTo>
                    <a:pt x="14888" y="4246"/>
                    <a:pt x="13968" y="2016"/>
                    <a:pt x="126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5"/>
            <p:cNvSpPr/>
            <p:nvPr/>
          </p:nvSpPr>
          <p:spPr>
            <a:xfrm>
              <a:off x="4910475" y="583038"/>
              <a:ext cx="235550" cy="202175"/>
            </a:xfrm>
            <a:custGeom>
              <a:avLst/>
              <a:gdLst/>
              <a:ahLst/>
              <a:cxnLst/>
              <a:rect l="l" t="t" r="r" b="b"/>
              <a:pathLst>
                <a:path w="9422" h="8087" extrusionOk="0">
                  <a:moveTo>
                    <a:pt x="214" y="1"/>
                  </a:moveTo>
                  <a:cubicBezTo>
                    <a:pt x="214" y="1"/>
                    <a:pt x="1" y="4611"/>
                    <a:pt x="2998" y="6852"/>
                  </a:cubicBezTo>
                  <a:cubicBezTo>
                    <a:pt x="4270" y="7810"/>
                    <a:pt x="5618" y="8087"/>
                    <a:pt x="6752" y="8087"/>
                  </a:cubicBezTo>
                  <a:cubicBezTo>
                    <a:pt x="8288" y="8087"/>
                    <a:pt x="9422" y="7583"/>
                    <a:pt x="9422" y="7583"/>
                  </a:cubicBezTo>
                  <a:cubicBezTo>
                    <a:pt x="9422" y="7583"/>
                    <a:pt x="1361" y="6538"/>
                    <a:pt x="2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5"/>
            <p:cNvSpPr/>
            <p:nvPr/>
          </p:nvSpPr>
          <p:spPr>
            <a:xfrm>
              <a:off x="5299350" y="928163"/>
              <a:ext cx="16725" cy="41575"/>
            </a:xfrm>
            <a:custGeom>
              <a:avLst/>
              <a:gdLst/>
              <a:ahLst/>
              <a:cxnLst/>
              <a:rect l="l" t="t" r="r" b="b"/>
              <a:pathLst>
                <a:path w="669" h="1663" extrusionOk="0">
                  <a:moveTo>
                    <a:pt x="39" y="0"/>
                  </a:moveTo>
                  <a:cubicBezTo>
                    <a:pt x="0" y="718"/>
                    <a:pt x="177" y="1285"/>
                    <a:pt x="668" y="1663"/>
                  </a:cubicBezTo>
                  <a:lnTo>
                    <a:pt x="668" y="1663"/>
                  </a:lnTo>
                  <a:lnTo>
                    <a:pt x="668" y="1663"/>
                  </a:lnTo>
                  <a:cubicBezTo>
                    <a:pt x="177" y="1285"/>
                    <a:pt x="0" y="718"/>
                    <a:pt x="39" y="0"/>
                  </a:cubicBezTo>
                  <a:close/>
                  <a:moveTo>
                    <a:pt x="39" y="0"/>
                  </a:moveTo>
                  <a:lnTo>
                    <a:pt x="39" y="0"/>
                  </a:lnTo>
                  <a:lnTo>
                    <a:pt x="39" y="0"/>
                  </a:lnTo>
                  <a:close/>
                  <a:moveTo>
                    <a:pt x="39" y="0"/>
                  </a:moveTo>
                  <a:lnTo>
                    <a:pt x="39" y="0"/>
                  </a:lnTo>
                  <a:close/>
                </a:path>
              </a:pathLst>
            </a:custGeom>
            <a:solidFill>
              <a:srgbClr val="C4C7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5"/>
            <p:cNvSpPr/>
            <p:nvPr/>
          </p:nvSpPr>
          <p:spPr>
            <a:xfrm>
              <a:off x="5199850" y="659863"/>
              <a:ext cx="270500" cy="341375"/>
            </a:xfrm>
            <a:custGeom>
              <a:avLst/>
              <a:gdLst/>
              <a:ahLst/>
              <a:cxnLst/>
              <a:rect l="l" t="t" r="r" b="b"/>
              <a:pathLst>
                <a:path w="10820" h="13655" extrusionOk="0">
                  <a:moveTo>
                    <a:pt x="9913" y="1"/>
                  </a:moveTo>
                  <a:cubicBezTo>
                    <a:pt x="9912" y="2"/>
                    <a:pt x="0" y="11412"/>
                    <a:pt x="4623" y="13453"/>
                  </a:cubicBezTo>
                  <a:cubicBezTo>
                    <a:pt x="4925" y="13592"/>
                    <a:pt x="5215" y="13654"/>
                    <a:pt x="5492" y="13654"/>
                  </a:cubicBezTo>
                  <a:cubicBezTo>
                    <a:pt x="9460" y="13654"/>
                    <a:pt x="10820" y="757"/>
                    <a:pt x="10820" y="757"/>
                  </a:cubicBezTo>
                  <a:lnTo>
                    <a:pt x="10820" y="757"/>
                  </a:lnTo>
                  <a:cubicBezTo>
                    <a:pt x="8427" y="6513"/>
                    <a:pt x="6323" y="12508"/>
                    <a:pt x="4951" y="12508"/>
                  </a:cubicBezTo>
                  <a:cubicBezTo>
                    <a:pt x="4850" y="12508"/>
                    <a:pt x="4736" y="12470"/>
                    <a:pt x="4648" y="12395"/>
                  </a:cubicBezTo>
                  <a:cubicBezTo>
                    <a:pt x="4157" y="12017"/>
                    <a:pt x="3980" y="11450"/>
                    <a:pt x="4019" y="10732"/>
                  </a:cubicBezTo>
                  <a:cubicBezTo>
                    <a:pt x="4182" y="8125"/>
                    <a:pt x="7344" y="3641"/>
                    <a:pt x="99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5"/>
            <p:cNvSpPr/>
            <p:nvPr/>
          </p:nvSpPr>
          <p:spPr>
            <a:xfrm>
              <a:off x="4896625" y="1027363"/>
              <a:ext cx="11025" cy="950"/>
            </a:xfrm>
            <a:custGeom>
              <a:avLst/>
              <a:gdLst/>
              <a:ahLst/>
              <a:cxnLst/>
              <a:rect l="l" t="t" r="r" b="b"/>
              <a:pathLst>
                <a:path w="441" h="38" extrusionOk="0">
                  <a:moveTo>
                    <a:pt x="1" y="0"/>
                  </a:moveTo>
                  <a:lnTo>
                    <a:pt x="1" y="0"/>
                  </a:lnTo>
                  <a:cubicBezTo>
                    <a:pt x="13" y="12"/>
                    <a:pt x="38" y="12"/>
                    <a:pt x="63" y="12"/>
                  </a:cubicBezTo>
                  <a:cubicBezTo>
                    <a:pt x="79" y="14"/>
                    <a:pt x="94" y="15"/>
                    <a:pt x="109" y="17"/>
                  </a:cubicBezTo>
                  <a:lnTo>
                    <a:pt x="109" y="17"/>
                  </a:lnTo>
                  <a:cubicBezTo>
                    <a:pt x="72" y="12"/>
                    <a:pt x="36" y="6"/>
                    <a:pt x="1" y="0"/>
                  </a:cubicBezTo>
                  <a:close/>
                  <a:moveTo>
                    <a:pt x="109" y="17"/>
                  </a:moveTo>
                  <a:cubicBezTo>
                    <a:pt x="216" y="31"/>
                    <a:pt x="329" y="37"/>
                    <a:pt x="441" y="37"/>
                  </a:cubicBezTo>
                  <a:cubicBezTo>
                    <a:pt x="330" y="37"/>
                    <a:pt x="220" y="28"/>
                    <a:pt x="109" y="17"/>
                  </a:cubicBezTo>
                  <a:close/>
                </a:path>
              </a:pathLst>
            </a:custGeom>
            <a:solidFill>
              <a:srgbClr val="C4C7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5"/>
            <p:cNvSpPr/>
            <p:nvPr/>
          </p:nvSpPr>
          <p:spPr>
            <a:xfrm>
              <a:off x="4777900" y="906113"/>
              <a:ext cx="496600" cy="249100"/>
            </a:xfrm>
            <a:custGeom>
              <a:avLst/>
              <a:gdLst/>
              <a:ahLst/>
              <a:cxnLst/>
              <a:rect l="l" t="t" r="r" b="b"/>
              <a:pathLst>
                <a:path w="19864" h="9964" extrusionOk="0">
                  <a:moveTo>
                    <a:pt x="1" y="0"/>
                  </a:moveTo>
                  <a:lnTo>
                    <a:pt x="1" y="0"/>
                  </a:lnTo>
                  <a:cubicBezTo>
                    <a:pt x="6223" y="3729"/>
                    <a:pt x="11487" y="5429"/>
                    <a:pt x="13175" y="7028"/>
                  </a:cubicBezTo>
                  <a:cubicBezTo>
                    <a:pt x="13591" y="7419"/>
                    <a:pt x="13780" y="7797"/>
                    <a:pt x="13743" y="8200"/>
                  </a:cubicBezTo>
                  <a:lnTo>
                    <a:pt x="13729" y="8200"/>
                  </a:lnTo>
                  <a:lnTo>
                    <a:pt x="13729" y="8212"/>
                  </a:lnTo>
                  <a:cubicBezTo>
                    <a:pt x="13692" y="8578"/>
                    <a:pt x="13528" y="8729"/>
                    <a:pt x="13289" y="8729"/>
                  </a:cubicBezTo>
                  <a:cubicBezTo>
                    <a:pt x="12080" y="8729"/>
                    <a:pt x="8691" y="5026"/>
                    <a:pt x="5190" y="4887"/>
                  </a:cubicBezTo>
                  <a:cubicBezTo>
                    <a:pt x="5064" y="4887"/>
                    <a:pt x="4938" y="4875"/>
                    <a:pt x="4812" y="4862"/>
                  </a:cubicBezTo>
                  <a:lnTo>
                    <a:pt x="4812" y="4862"/>
                  </a:lnTo>
                  <a:cubicBezTo>
                    <a:pt x="8301" y="5366"/>
                    <a:pt x="11135" y="9964"/>
                    <a:pt x="14171" y="9964"/>
                  </a:cubicBezTo>
                  <a:cubicBezTo>
                    <a:pt x="14826" y="9964"/>
                    <a:pt x="15493" y="9762"/>
                    <a:pt x="16173" y="9245"/>
                  </a:cubicBezTo>
                  <a:cubicBezTo>
                    <a:pt x="19864" y="6462"/>
                    <a:pt x="3527" y="194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5"/>
            <p:cNvSpPr/>
            <p:nvPr/>
          </p:nvSpPr>
          <p:spPr>
            <a:xfrm>
              <a:off x="4768450" y="900438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" y="1"/>
                  </a:moveTo>
                  <a:lnTo>
                    <a:pt x="1" y="1"/>
                  </a:lnTo>
                  <a:lnTo>
                    <a:pt x="14" y="1"/>
                  </a:lnTo>
                  <a:close/>
                </a:path>
              </a:pathLst>
            </a:custGeom>
            <a:solidFill>
              <a:srgbClr val="C4C7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5"/>
            <p:cNvSpPr/>
            <p:nvPr/>
          </p:nvSpPr>
          <p:spPr>
            <a:xfrm>
              <a:off x="4768150" y="900138"/>
              <a:ext cx="2225" cy="1275"/>
            </a:xfrm>
            <a:custGeom>
              <a:avLst/>
              <a:gdLst/>
              <a:ahLst/>
              <a:cxnLst/>
              <a:rect l="l" t="t" r="r" b="b"/>
              <a:pathLst>
                <a:path w="89" h="51" extrusionOk="0">
                  <a:moveTo>
                    <a:pt x="1" y="1"/>
                  </a:moveTo>
                  <a:lnTo>
                    <a:pt x="13" y="13"/>
                  </a:lnTo>
                  <a:lnTo>
                    <a:pt x="23" y="13"/>
                  </a:lnTo>
                  <a:cubicBezTo>
                    <a:pt x="15" y="8"/>
                    <a:pt x="8" y="4"/>
                    <a:pt x="1" y="1"/>
                  </a:cubicBezTo>
                  <a:close/>
                  <a:moveTo>
                    <a:pt x="23" y="13"/>
                  </a:moveTo>
                  <a:cubicBezTo>
                    <a:pt x="45" y="25"/>
                    <a:pt x="70" y="41"/>
                    <a:pt x="88" y="51"/>
                  </a:cubicBezTo>
                  <a:lnTo>
                    <a:pt x="88" y="51"/>
                  </a:lnTo>
                  <a:cubicBezTo>
                    <a:pt x="63" y="38"/>
                    <a:pt x="51" y="26"/>
                    <a:pt x="26" y="13"/>
                  </a:cubicBezTo>
                  <a:close/>
                </a:path>
              </a:pathLst>
            </a:custGeom>
            <a:solidFill>
              <a:srgbClr val="4247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5"/>
            <p:cNvSpPr/>
            <p:nvPr/>
          </p:nvSpPr>
          <p:spPr>
            <a:xfrm>
              <a:off x="4971250" y="42713"/>
              <a:ext cx="521775" cy="394575"/>
            </a:xfrm>
            <a:custGeom>
              <a:avLst/>
              <a:gdLst/>
              <a:ahLst/>
              <a:cxnLst/>
              <a:rect l="l" t="t" r="r" b="b"/>
              <a:pathLst>
                <a:path w="20871" h="15783" extrusionOk="0">
                  <a:moveTo>
                    <a:pt x="0" y="0"/>
                  </a:moveTo>
                  <a:lnTo>
                    <a:pt x="0" y="0"/>
                  </a:lnTo>
                  <a:cubicBezTo>
                    <a:pt x="1852" y="4610"/>
                    <a:pt x="5013" y="8364"/>
                    <a:pt x="8263" y="8439"/>
                  </a:cubicBezTo>
                  <a:cubicBezTo>
                    <a:pt x="11525" y="8528"/>
                    <a:pt x="19485" y="11248"/>
                    <a:pt x="20871" y="15783"/>
                  </a:cubicBezTo>
                  <a:cubicBezTo>
                    <a:pt x="20152" y="12923"/>
                    <a:pt x="18162" y="10278"/>
                    <a:pt x="14598" y="8792"/>
                  </a:cubicBezTo>
                  <a:cubicBezTo>
                    <a:pt x="7318" y="5757"/>
                    <a:pt x="1348" y="3137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5"/>
            <p:cNvSpPr/>
            <p:nvPr/>
          </p:nvSpPr>
          <p:spPr>
            <a:xfrm>
              <a:off x="4842475" y="357288"/>
              <a:ext cx="1011400" cy="1372325"/>
            </a:xfrm>
            <a:custGeom>
              <a:avLst/>
              <a:gdLst/>
              <a:ahLst/>
              <a:cxnLst/>
              <a:rect l="l" t="t" r="r" b="b"/>
              <a:pathLst>
                <a:path w="40456" h="54893" extrusionOk="0">
                  <a:moveTo>
                    <a:pt x="10429" y="0"/>
                  </a:moveTo>
                  <a:lnTo>
                    <a:pt x="10429" y="0"/>
                  </a:lnTo>
                  <a:cubicBezTo>
                    <a:pt x="12003" y="3603"/>
                    <a:pt x="14384" y="16248"/>
                    <a:pt x="17343" y="26211"/>
                  </a:cubicBezTo>
                  <a:cubicBezTo>
                    <a:pt x="14258" y="25304"/>
                    <a:pt x="2721" y="21424"/>
                    <a:pt x="101" y="13729"/>
                  </a:cubicBezTo>
                  <a:lnTo>
                    <a:pt x="101" y="13729"/>
                  </a:lnTo>
                  <a:cubicBezTo>
                    <a:pt x="1109" y="20304"/>
                    <a:pt x="9698" y="24813"/>
                    <a:pt x="17646" y="27206"/>
                  </a:cubicBezTo>
                  <a:cubicBezTo>
                    <a:pt x="18804" y="30959"/>
                    <a:pt x="20052" y="34259"/>
                    <a:pt x="21362" y="36438"/>
                  </a:cubicBezTo>
                  <a:cubicBezTo>
                    <a:pt x="21840" y="37219"/>
                    <a:pt x="22281" y="38025"/>
                    <a:pt x="22684" y="38831"/>
                  </a:cubicBezTo>
                  <a:cubicBezTo>
                    <a:pt x="17998" y="38478"/>
                    <a:pt x="4773" y="36955"/>
                    <a:pt x="0" y="30770"/>
                  </a:cubicBezTo>
                  <a:lnTo>
                    <a:pt x="0" y="30770"/>
                  </a:lnTo>
                  <a:cubicBezTo>
                    <a:pt x="1965" y="34965"/>
                    <a:pt x="9598" y="38503"/>
                    <a:pt x="23515" y="40582"/>
                  </a:cubicBezTo>
                  <a:cubicBezTo>
                    <a:pt x="24699" y="43239"/>
                    <a:pt x="25555" y="45884"/>
                    <a:pt x="26160" y="48139"/>
                  </a:cubicBezTo>
                  <a:cubicBezTo>
                    <a:pt x="24619" y="48976"/>
                    <a:pt x="20885" y="50725"/>
                    <a:pt x="16699" y="50725"/>
                  </a:cubicBezTo>
                  <a:cubicBezTo>
                    <a:pt x="13392" y="50725"/>
                    <a:pt x="9802" y="49633"/>
                    <a:pt x="6789" y="46136"/>
                  </a:cubicBezTo>
                  <a:lnTo>
                    <a:pt x="6789" y="46136"/>
                  </a:lnTo>
                  <a:cubicBezTo>
                    <a:pt x="8304" y="49044"/>
                    <a:pt x="12398" y="51499"/>
                    <a:pt x="17657" y="51499"/>
                  </a:cubicBezTo>
                  <a:cubicBezTo>
                    <a:pt x="20350" y="51499"/>
                    <a:pt x="23348" y="50855"/>
                    <a:pt x="26462" y="49298"/>
                  </a:cubicBezTo>
                  <a:cubicBezTo>
                    <a:pt x="27206" y="52283"/>
                    <a:pt x="27458" y="54336"/>
                    <a:pt x="27458" y="54336"/>
                  </a:cubicBezTo>
                  <a:cubicBezTo>
                    <a:pt x="27458" y="54336"/>
                    <a:pt x="27663" y="54893"/>
                    <a:pt x="27985" y="54893"/>
                  </a:cubicBezTo>
                  <a:cubicBezTo>
                    <a:pt x="28115" y="54893"/>
                    <a:pt x="28264" y="54803"/>
                    <a:pt x="28427" y="54550"/>
                  </a:cubicBezTo>
                  <a:cubicBezTo>
                    <a:pt x="28503" y="51087"/>
                    <a:pt x="27886" y="47887"/>
                    <a:pt x="26890" y="44915"/>
                  </a:cubicBezTo>
                  <a:cubicBezTo>
                    <a:pt x="32080" y="42030"/>
                    <a:pt x="39561" y="33465"/>
                    <a:pt x="40456" y="28843"/>
                  </a:cubicBezTo>
                  <a:lnTo>
                    <a:pt x="40456" y="28843"/>
                  </a:lnTo>
                  <a:cubicBezTo>
                    <a:pt x="37131" y="36401"/>
                    <a:pt x="28490" y="42383"/>
                    <a:pt x="26462" y="43718"/>
                  </a:cubicBezTo>
                  <a:cubicBezTo>
                    <a:pt x="25165" y="40216"/>
                    <a:pt x="23402" y="37017"/>
                    <a:pt x="21765" y="34033"/>
                  </a:cubicBezTo>
                  <a:cubicBezTo>
                    <a:pt x="22457" y="27937"/>
                    <a:pt x="31828" y="20279"/>
                    <a:pt x="31287" y="14636"/>
                  </a:cubicBezTo>
                  <a:lnTo>
                    <a:pt x="31287" y="14636"/>
                  </a:lnTo>
                  <a:cubicBezTo>
                    <a:pt x="29913" y="23251"/>
                    <a:pt x="21891" y="27282"/>
                    <a:pt x="20845" y="32345"/>
                  </a:cubicBezTo>
                  <a:cubicBezTo>
                    <a:pt x="20139" y="31035"/>
                    <a:pt x="19484" y="29762"/>
                    <a:pt x="18943" y="28528"/>
                  </a:cubicBezTo>
                  <a:cubicBezTo>
                    <a:pt x="18792" y="28188"/>
                    <a:pt x="18641" y="27823"/>
                    <a:pt x="18490" y="27445"/>
                  </a:cubicBezTo>
                  <a:cubicBezTo>
                    <a:pt x="18250" y="26828"/>
                    <a:pt x="18112" y="26425"/>
                    <a:pt x="18112" y="26425"/>
                  </a:cubicBezTo>
                  <a:cubicBezTo>
                    <a:pt x="16940" y="23125"/>
                    <a:pt x="15870" y="18704"/>
                    <a:pt x="14824" y="14371"/>
                  </a:cubicBezTo>
                  <a:cubicBezTo>
                    <a:pt x="18162" y="11953"/>
                    <a:pt x="21135" y="8602"/>
                    <a:pt x="19560" y="4862"/>
                  </a:cubicBezTo>
                  <a:lnTo>
                    <a:pt x="19560" y="4862"/>
                  </a:lnTo>
                  <a:cubicBezTo>
                    <a:pt x="20442" y="10492"/>
                    <a:pt x="14585" y="13389"/>
                    <a:pt x="14585" y="13389"/>
                  </a:cubicBezTo>
                  <a:cubicBezTo>
                    <a:pt x="13237" y="7809"/>
                    <a:pt x="11902" y="2494"/>
                    <a:pt x="104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5"/>
            <p:cNvSpPr/>
            <p:nvPr/>
          </p:nvSpPr>
          <p:spPr>
            <a:xfrm>
              <a:off x="4813850" y="225813"/>
              <a:ext cx="362125" cy="417075"/>
            </a:xfrm>
            <a:custGeom>
              <a:avLst/>
              <a:gdLst/>
              <a:ahLst/>
              <a:cxnLst/>
              <a:rect l="l" t="t" r="r" b="b"/>
              <a:pathLst>
                <a:path w="14485" h="16683" extrusionOk="0">
                  <a:moveTo>
                    <a:pt x="7012" y="1"/>
                  </a:moveTo>
                  <a:cubicBezTo>
                    <a:pt x="6023" y="1"/>
                    <a:pt x="5337" y="5688"/>
                    <a:pt x="2757" y="8395"/>
                  </a:cubicBezTo>
                  <a:cubicBezTo>
                    <a:pt x="232" y="11055"/>
                    <a:pt x="0" y="12845"/>
                    <a:pt x="1312" y="12845"/>
                  </a:cubicBezTo>
                  <a:cubicBezTo>
                    <a:pt x="1714" y="12845"/>
                    <a:pt x="2262" y="12676"/>
                    <a:pt x="2934" y="12313"/>
                  </a:cubicBezTo>
                  <a:cubicBezTo>
                    <a:pt x="3265" y="12132"/>
                    <a:pt x="3633" y="12053"/>
                    <a:pt x="4026" y="12053"/>
                  </a:cubicBezTo>
                  <a:cubicBezTo>
                    <a:pt x="7016" y="12053"/>
                    <a:pt x="11507" y="16650"/>
                    <a:pt x="12909" y="16683"/>
                  </a:cubicBezTo>
                  <a:cubicBezTo>
                    <a:pt x="12911" y="16683"/>
                    <a:pt x="12912" y="16683"/>
                    <a:pt x="12914" y="16683"/>
                  </a:cubicBezTo>
                  <a:cubicBezTo>
                    <a:pt x="14485" y="16683"/>
                    <a:pt x="8853" y="4073"/>
                    <a:pt x="7959" y="1518"/>
                  </a:cubicBezTo>
                  <a:cubicBezTo>
                    <a:pt x="7588" y="444"/>
                    <a:pt x="7288" y="1"/>
                    <a:pt x="70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5"/>
            <p:cNvSpPr/>
            <p:nvPr/>
          </p:nvSpPr>
          <p:spPr>
            <a:xfrm>
              <a:off x="5139375" y="323188"/>
              <a:ext cx="185175" cy="300000"/>
            </a:xfrm>
            <a:custGeom>
              <a:avLst/>
              <a:gdLst/>
              <a:ahLst/>
              <a:cxnLst/>
              <a:rect l="l" t="t" r="r" b="b"/>
              <a:pathLst>
                <a:path w="7407" h="12000" extrusionOk="0">
                  <a:moveTo>
                    <a:pt x="2219" y="0"/>
                  </a:moveTo>
                  <a:cubicBezTo>
                    <a:pt x="812" y="0"/>
                    <a:pt x="1" y="633"/>
                    <a:pt x="1475" y="2498"/>
                  </a:cubicBezTo>
                  <a:cubicBezTo>
                    <a:pt x="3528" y="5079"/>
                    <a:pt x="3049" y="9702"/>
                    <a:pt x="2911" y="11100"/>
                  </a:cubicBezTo>
                  <a:cubicBezTo>
                    <a:pt x="2853" y="11636"/>
                    <a:pt x="3322" y="12000"/>
                    <a:pt x="3956" y="12000"/>
                  </a:cubicBezTo>
                  <a:cubicBezTo>
                    <a:pt x="4978" y="12000"/>
                    <a:pt x="6429" y="11056"/>
                    <a:pt x="6802" y="8367"/>
                  </a:cubicBezTo>
                  <a:cubicBezTo>
                    <a:pt x="7407" y="4022"/>
                    <a:pt x="7193" y="1276"/>
                    <a:pt x="4787" y="470"/>
                  </a:cubicBezTo>
                  <a:cubicBezTo>
                    <a:pt x="3937" y="189"/>
                    <a:pt x="2989" y="0"/>
                    <a:pt x="22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5"/>
            <p:cNvSpPr/>
            <p:nvPr/>
          </p:nvSpPr>
          <p:spPr>
            <a:xfrm>
              <a:off x="5409275" y="589913"/>
              <a:ext cx="202150" cy="400775"/>
            </a:xfrm>
            <a:custGeom>
              <a:avLst/>
              <a:gdLst/>
              <a:ahLst/>
              <a:cxnLst/>
              <a:rect l="l" t="t" r="r" b="b"/>
              <a:pathLst>
                <a:path w="8086" h="16031" extrusionOk="0">
                  <a:moveTo>
                    <a:pt x="5756" y="1"/>
                  </a:moveTo>
                  <a:cubicBezTo>
                    <a:pt x="4901" y="1"/>
                    <a:pt x="4048" y="1760"/>
                    <a:pt x="3765" y="3996"/>
                  </a:cubicBezTo>
                  <a:cubicBezTo>
                    <a:pt x="3236" y="8164"/>
                    <a:pt x="2631" y="11805"/>
                    <a:pt x="868" y="14135"/>
                  </a:cubicBezTo>
                  <a:cubicBezTo>
                    <a:pt x="1" y="15275"/>
                    <a:pt x="66" y="16031"/>
                    <a:pt x="670" y="16031"/>
                  </a:cubicBezTo>
                  <a:cubicBezTo>
                    <a:pt x="1293" y="16031"/>
                    <a:pt x="2491" y="15225"/>
                    <a:pt x="3828" y="13203"/>
                  </a:cubicBezTo>
                  <a:cubicBezTo>
                    <a:pt x="6473" y="9236"/>
                    <a:pt x="8086" y="4839"/>
                    <a:pt x="7002" y="1578"/>
                  </a:cubicBezTo>
                  <a:cubicBezTo>
                    <a:pt x="6638" y="468"/>
                    <a:pt x="6197" y="1"/>
                    <a:pt x="57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5"/>
            <p:cNvSpPr/>
            <p:nvPr/>
          </p:nvSpPr>
          <p:spPr>
            <a:xfrm>
              <a:off x="4697000" y="616963"/>
              <a:ext cx="371575" cy="378325"/>
            </a:xfrm>
            <a:custGeom>
              <a:avLst/>
              <a:gdLst/>
              <a:ahLst/>
              <a:cxnLst/>
              <a:rect l="l" t="t" r="r" b="b"/>
              <a:pathLst>
                <a:path w="14863" h="15133" extrusionOk="0">
                  <a:moveTo>
                    <a:pt x="1939" y="0"/>
                  </a:moveTo>
                  <a:cubicBezTo>
                    <a:pt x="1105" y="0"/>
                    <a:pt x="439" y="690"/>
                    <a:pt x="390" y="2145"/>
                  </a:cubicBezTo>
                  <a:cubicBezTo>
                    <a:pt x="289" y="5458"/>
                    <a:pt x="0" y="8481"/>
                    <a:pt x="5038" y="10925"/>
                  </a:cubicBezTo>
                  <a:cubicBezTo>
                    <a:pt x="8947" y="12820"/>
                    <a:pt x="13698" y="15133"/>
                    <a:pt x="14601" y="15133"/>
                  </a:cubicBezTo>
                  <a:cubicBezTo>
                    <a:pt x="14862" y="15133"/>
                    <a:pt x="14802" y="14940"/>
                    <a:pt x="14308" y="14488"/>
                  </a:cubicBezTo>
                  <a:cubicBezTo>
                    <a:pt x="12092" y="12473"/>
                    <a:pt x="6058" y="9803"/>
                    <a:pt x="5378" y="4753"/>
                  </a:cubicBezTo>
                  <a:cubicBezTo>
                    <a:pt x="4956" y="1682"/>
                    <a:pt x="3242" y="0"/>
                    <a:pt x="19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5"/>
            <p:cNvSpPr/>
            <p:nvPr/>
          </p:nvSpPr>
          <p:spPr>
            <a:xfrm>
              <a:off x="5215800" y="452488"/>
              <a:ext cx="274275" cy="387850"/>
            </a:xfrm>
            <a:custGeom>
              <a:avLst/>
              <a:gdLst/>
              <a:ahLst/>
              <a:cxnLst/>
              <a:rect l="l" t="t" r="r" b="b"/>
              <a:pathLst>
                <a:path w="10971" h="15514" extrusionOk="0">
                  <a:moveTo>
                    <a:pt x="7423" y="1"/>
                  </a:moveTo>
                  <a:cubicBezTo>
                    <a:pt x="7247" y="1"/>
                    <a:pt x="7083" y="21"/>
                    <a:pt x="6944" y="59"/>
                  </a:cubicBezTo>
                  <a:cubicBezTo>
                    <a:pt x="5710" y="386"/>
                    <a:pt x="6580" y="6331"/>
                    <a:pt x="3015" y="9455"/>
                  </a:cubicBezTo>
                  <a:cubicBezTo>
                    <a:pt x="0" y="12097"/>
                    <a:pt x="1446" y="15514"/>
                    <a:pt x="2077" y="15514"/>
                  </a:cubicBezTo>
                  <a:cubicBezTo>
                    <a:pt x="2192" y="15514"/>
                    <a:pt x="2280" y="15400"/>
                    <a:pt x="2309" y="15148"/>
                  </a:cubicBezTo>
                  <a:cubicBezTo>
                    <a:pt x="2499" y="13510"/>
                    <a:pt x="7512" y="7918"/>
                    <a:pt x="8671" y="5664"/>
                  </a:cubicBezTo>
                  <a:cubicBezTo>
                    <a:pt x="10970" y="1254"/>
                    <a:pt x="8798" y="1"/>
                    <a:pt x="74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5"/>
            <p:cNvSpPr/>
            <p:nvPr/>
          </p:nvSpPr>
          <p:spPr>
            <a:xfrm>
              <a:off x="4910025" y="1117288"/>
              <a:ext cx="461775" cy="175300"/>
            </a:xfrm>
            <a:custGeom>
              <a:avLst/>
              <a:gdLst/>
              <a:ahLst/>
              <a:cxnLst/>
              <a:rect l="l" t="t" r="r" b="b"/>
              <a:pathLst>
                <a:path w="18471" h="7012" extrusionOk="0">
                  <a:moveTo>
                    <a:pt x="1166" y="0"/>
                  </a:moveTo>
                  <a:cubicBezTo>
                    <a:pt x="243" y="0"/>
                    <a:pt x="0" y="373"/>
                    <a:pt x="938" y="1366"/>
                  </a:cubicBezTo>
                  <a:cubicBezTo>
                    <a:pt x="3129" y="3695"/>
                    <a:pt x="10309" y="6706"/>
                    <a:pt x="14465" y="6995"/>
                  </a:cubicBezTo>
                  <a:cubicBezTo>
                    <a:pt x="14629" y="7006"/>
                    <a:pt x="14783" y="7012"/>
                    <a:pt x="14928" y="7012"/>
                  </a:cubicBezTo>
                  <a:cubicBezTo>
                    <a:pt x="18471" y="7012"/>
                    <a:pt x="16463" y="3734"/>
                    <a:pt x="14201" y="3443"/>
                  </a:cubicBezTo>
                  <a:cubicBezTo>
                    <a:pt x="12444" y="3218"/>
                    <a:pt x="3875" y="0"/>
                    <a:pt x="11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5"/>
            <p:cNvSpPr/>
            <p:nvPr/>
          </p:nvSpPr>
          <p:spPr>
            <a:xfrm>
              <a:off x="5521350" y="741088"/>
              <a:ext cx="199775" cy="270800"/>
            </a:xfrm>
            <a:custGeom>
              <a:avLst/>
              <a:gdLst/>
              <a:ahLst/>
              <a:cxnLst/>
              <a:rect l="l" t="t" r="r" b="b"/>
              <a:pathLst>
                <a:path w="7991" h="10832" extrusionOk="0">
                  <a:moveTo>
                    <a:pt x="5984" y="0"/>
                  </a:moveTo>
                  <a:cubicBezTo>
                    <a:pt x="5711" y="0"/>
                    <a:pt x="5475" y="317"/>
                    <a:pt x="5353" y="1059"/>
                  </a:cubicBezTo>
                  <a:cubicBezTo>
                    <a:pt x="4761" y="4624"/>
                    <a:pt x="0" y="9574"/>
                    <a:pt x="466" y="10581"/>
                  </a:cubicBezTo>
                  <a:cubicBezTo>
                    <a:pt x="543" y="10751"/>
                    <a:pt x="762" y="10832"/>
                    <a:pt x="1077" y="10832"/>
                  </a:cubicBezTo>
                  <a:cubicBezTo>
                    <a:pt x="2656" y="10832"/>
                    <a:pt x="6652" y="8795"/>
                    <a:pt x="7356" y="5708"/>
                  </a:cubicBezTo>
                  <a:cubicBezTo>
                    <a:pt x="7990" y="2922"/>
                    <a:pt x="6815" y="0"/>
                    <a:pt x="59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5"/>
            <p:cNvSpPr/>
            <p:nvPr/>
          </p:nvSpPr>
          <p:spPr>
            <a:xfrm>
              <a:off x="5544650" y="1041763"/>
              <a:ext cx="266975" cy="288425"/>
            </a:xfrm>
            <a:custGeom>
              <a:avLst/>
              <a:gdLst/>
              <a:ahLst/>
              <a:cxnLst/>
              <a:rect l="l" t="t" r="r" b="b"/>
              <a:pathLst>
                <a:path w="10679" h="11537" extrusionOk="0">
                  <a:moveTo>
                    <a:pt x="10053" y="0"/>
                  </a:moveTo>
                  <a:cubicBezTo>
                    <a:pt x="9756" y="0"/>
                    <a:pt x="9153" y="568"/>
                    <a:pt x="8187" y="1980"/>
                  </a:cubicBezTo>
                  <a:cubicBezTo>
                    <a:pt x="6688" y="4172"/>
                    <a:pt x="0" y="10369"/>
                    <a:pt x="642" y="11376"/>
                  </a:cubicBezTo>
                  <a:cubicBezTo>
                    <a:pt x="711" y="11486"/>
                    <a:pt x="832" y="11537"/>
                    <a:pt x="995" y="11537"/>
                  </a:cubicBezTo>
                  <a:cubicBezTo>
                    <a:pt x="2315" y="11537"/>
                    <a:pt x="6419" y="8160"/>
                    <a:pt x="8426" y="4953"/>
                  </a:cubicBezTo>
                  <a:cubicBezTo>
                    <a:pt x="9954" y="2511"/>
                    <a:pt x="10678" y="0"/>
                    <a:pt x="100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5"/>
            <p:cNvSpPr/>
            <p:nvPr/>
          </p:nvSpPr>
          <p:spPr>
            <a:xfrm>
              <a:off x="5751800" y="1000713"/>
              <a:ext cx="212475" cy="311625"/>
            </a:xfrm>
            <a:custGeom>
              <a:avLst/>
              <a:gdLst/>
              <a:ahLst/>
              <a:cxnLst/>
              <a:rect l="l" t="t" r="r" b="b"/>
              <a:pathLst>
                <a:path w="8499" h="12465" extrusionOk="0">
                  <a:moveTo>
                    <a:pt x="6236" y="1"/>
                  </a:moveTo>
                  <a:cubicBezTo>
                    <a:pt x="5914" y="1"/>
                    <a:pt x="5695" y="408"/>
                    <a:pt x="5720" y="1368"/>
                  </a:cubicBezTo>
                  <a:cubicBezTo>
                    <a:pt x="5783" y="3938"/>
                    <a:pt x="4095" y="7854"/>
                    <a:pt x="2659" y="9341"/>
                  </a:cubicBezTo>
                  <a:cubicBezTo>
                    <a:pt x="1535" y="10504"/>
                    <a:pt x="1" y="12465"/>
                    <a:pt x="779" y="12465"/>
                  </a:cubicBezTo>
                  <a:cubicBezTo>
                    <a:pt x="1003" y="12465"/>
                    <a:pt x="1419" y="12302"/>
                    <a:pt x="2093" y="11910"/>
                  </a:cubicBezTo>
                  <a:cubicBezTo>
                    <a:pt x="5116" y="10147"/>
                    <a:pt x="8239" y="9416"/>
                    <a:pt x="8390" y="5411"/>
                  </a:cubicBezTo>
                  <a:cubicBezTo>
                    <a:pt x="8498" y="2558"/>
                    <a:pt x="7043" y="1"/>
                    <a:pt x="623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5"/>
            <p:cNvSpPr/>
            <p:nvPr/>
          </p:nvSpPr>
          <p:spPr>
            <a:xfrm>
              <a:off x="5019225" y="1452588"/>
              <a:ext cx="430500" cy="147825"/>
            </a:xfrm>
            <a:custGeom>
              <a:avLst/>
              <a:gdLst/>
              <a:ahLst/>
              <a:cxnLst/>
              <a:rect l="l" t="t" r="r" b="b"/>
              <a:pathLst>
                <a:path w="17220" h="5913" extrusionOk="0">
                  <a:moveTo>
                    <a:pt x="14088" y="0"/>
                  </a:moveTo>
                  <a:cubicBezTo>
                    <a:pt x="13910" y="0"/>
                    <a:pt x="13713" y="18"/>
                    <a:pt x="13498" y="57"/>
                  </a:cubicBezTo>
                  <a:cubicBezTo>
                    <a:pt x="11309" y="453"/>
                    <a:pt x="8051" y="2781"/>
                    <a:pt x="4823" y="2781"/>
                  </a:cubicBezTo>
                  <a:cubicBezTo>
                    <a:pt x="4150" y="2781"/>
                    <a:pt x="3478" y="2679"/>
                    <a:pt x="2817" y="2438"/>
                  </a:cubicBezTo>
                  <a:cubicBezTo>
                    <a:pt x="2355" y="2270"/>
                    <a:pt x="2006" y="2196"/>
                    <a:pt x="1758" y="2196"/>
                  </a:cubicBezTo>
                  <a:cubicBezTo>
                    <a:pt x="0" y="2196"/>
                    <a:pt x="3398" y="5912"/>
                    <a:pt x="8499" y="5912"/>
                  </a:cubicBezTo>
                  <a:cubicBezTo>
                    <a:pt x="8657" y="5912"/>
                    <a:pt x="8816" y="5908"/>
                    <a:pt x="8976" y="5901"/>
                  </a:cubicBezTo>
                  <a:cubicBezTo>
                    <a:pt x="14744" y="5639"/>
                    <a:pt x="17219" y="0"/>
                    <a:pt x="1408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5"/>
            <p:cNvSpPr/>
            <p:nvPr/>
          </p:nvSpPr>
          <p:spPr>
            <a:xfrm>
              <a:off x="4956500" y="1541863"/>
              <a:ext cx="263075" cy="144000"/>
            </a:xfrm>
            <a:custGeom>
              <a:avLst/>
              <a:gdLst/>
              <a:ahLst/>
              <a:cxnLst/>
              <a:rect l="l" t="t" r="r" b="b"/>
              <a:pathLst>
                <a:path w="10523" h="5760" extrusionOk="0">
                  <a:moveTo>
                    <a:pt x="217" y="1"/>
                  </a:moveTo>
                  <a:cubicBezTo>
                    <a:pt x="21" y="1"/>
                    <a:pt x="1" y="275"/>
                    <a:pt x="200" y="983"/>
                  </a:cubicBezTo>
                  <a:cubicBezTo>
                    <a:pt x="975" y="3695"/>
                    <a:pt x="1584" y="5697"/>
                    <a:pt x="3132" y="5697"/>
                  </a:cubicBezTo>
                  <a:cubicBezTo>
                    <a:pt x="3345" y="5697"/>
                    <a:pt x="3576" y="5659"/>
                    <a:pt x="3828" y="5580"/>
                  </a:cubicBezTo>
                  <a:cubicBezTo>
                    <a:pt x="4906" y="5240"/>
                    <a:pt x="5734" y="5039"/>
                    <a:pt x="6553" y="5039"/>
                  </a:cubicBezTo>
                  <a:cubicBezTo>
                    <a:pt x="7313" y="5039"/>
                    <a:pt x="8065" y="5211"/>
                    <a:pt x="9004" y="5605"/>
                  </a:cubicBezTo>
                  <a:cubicBezTo>
                    <a:pt x="9257" y="5712"/>
                    <a:pt x="9452" y="5759"/>
                    <a:pt x="9592" y="5759"/>
                  </a:cubicBezTo>
                  <a:cubicBezTo>
                    <a:pt x="10523" y="5759"/>
                    <a:pt x="9006" y="3667"/>
                    <a:pt x="5918" y="3175"/>
                  </a:cubicBezTo>
                  <a:cubicBezTo>
                    <a:pt x="3210" y="2744"/>
                    <a:pt x="836" y="1"/>
                    <a:pt x="21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5"/>
            <p:cNvSpPr/>
            <p:nvPr/>
          </p:nvSpPr>
          <p:spPr>
            <a:xfrm>
              <a:off x="5550600" y="1399788"/>
              <a:ext cx="339475" cy="252725"/>
            </a:xfrm>
            <a:custGeom>
              <a:avLst/>
              <a:gdLst/>
              <a:ahLst/>
              <a:cxnLst/>
              <a:rect l="l" t="t" r="r" b="b"/>
              <a:pathLst>
                <a:path w="13579" h="10109" extrusionOk="0">
                  <a:moveTo>
                    <a:pt x="12177" y="0"/>
                  </a:moveTo>
                  <a:cubicBezTo>
                    <a:pt x="12023" y="0"/>
                    <a:pt x="11782" y="118"/>
                    <a:pt x="11438" y="381"/>
                  </a:cubicBezTo>
                  <a:cubicBezTo>
                    <a:pt x="9163" y="2109"/>
                    <a:pt x="5359" y="5492"/>
                    <a:pt x="2899" y="5492"/>
                  </a:cubicBezTo>
                  <a:cubicBezTo>
                    <a:pt x="2634" y="5492"/>
                    <a:pt x="2385" y="5453"/>
                    <a:pt x="2155" y="5368"/>
                  </a:cubicBezTo>
                  <a:cubicBezTo>
                    <a:pt x="1949" y="5292"/>
                    <a:pt x="1764" y="5258"/>
                    <a:pt x="1600" y="5258"/>
                  </a:cubicBezTo>
                  <a:cubicBezTo>
                    <a:pt x="0" y="5258"/>
                    <a:pt x="364" y="8510"/>
                    <a:pt x="2743" y="8510"/>
                  </a:cubicBezTo>
                  <a:cubicBezTo>
                    <a:pt x="2918" y="8510"/>
                    <a:pt x="3104" y="8492"/>
                    <a:pt x="3301" y="8455"/>
                  </a:cubicBezTo>
                  <a:cubicBezTo>
                    <a:pt x="3645" y="8389"/>
                    <a:pt x="3910" y="8359"/>
                    <a:pt x="4114" y="8359"/>
                  </a:cubicBezTo>
                  <a:cubicBezTo>
                    <a:pt x="5686" y="8359"/>
                    <a:pt x="3534" y="10108"/>
                    <a:pt x="5143" y="10108"/>
                  </a:cubicBezTo>
                  <a:cubicBezTo>
                    <a:pt x="5231" y="10108"/>
                    <a:pt x="5331" y="10103"/>
                    <a:pt x="5442" y="10092"/>
                  </a:cubicBezTo>
                  <a:cubicBezTo>
                    <a:pt x="7622" y="9876"/>
                    <a:pt x="13578" y="0"/>
                    <a:pt x="1217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5"/>
            <p:cNvSpPr/>
            <p:nvPr/>
          </p:nvSpPr>
          <p:spPr>
            <a:xfrm>
              <a:off x="4971650" y="802988"/>
              <a:ext cx="240925" cy="144175"/>
            </a:xfrm>
            <a:custGeom>
              <a:avLst/>
              <a:gdLst/>
              <a:ahLst/>
              <a:cxnLst/>
              <a:rect l="l" t="t" r="r" b="b"/>
              <a:pathLst>
                <a:path w="9637" h="5767" extrusionOk="0">
                  <a:moveTo>
                    <a:pt x="654" y="1"/>
                  </a:moveTo>
                  <a:cubicBezTo>
                    <a:pt x="0" y="1"/>
                    <a:pt x="17" y="372"/>
                    <a:pt x="1269" y="1279"/>
                  </a:cubicBezTo>
                  <a:cubicBezTo>
                    <a:pt x="3256" y="2713"/>
                    <a:pt x="7420" y="5766"/>
                    <a:pt x="8954" y="5766"/>
                  </a:cubicBezTo>
                  <a:cubicBezTo>
                    <a:pt x="9413" y="5766"/>
                    <a:pt x="9636" y="5492"/>
                    <a:pt x="9494" y="4819"/>
                  </a:cubicBezTo>
                  <a:cubicBezTo>
                    <a:pt x="9035" y="2688"/>
                    <a:pt x="2414" y="1"/>
                    <a:pt x="6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7" name="Google Shape;227;p5"/>
          <p:cNvSpPr/>
          <p:nvPr/>
        </p:nvSpPr>
        <p:spPr>
          <a:xfrm>
            <a:off x="124775" y="1488963"/>
            <a:ext cx="333000" cy="333000"/>
          </a:xfrm>
          <a:prstGeom prst="star4">
            <a:avLst>
              <a:gd name="adj" fmla="val 8483"/>
            </a:avLst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5"/>
          <p:cNvSpPr/>
          <p:nvPr/>
        </p:nvSpPr>
        <p:spPr>
          <a:xfrm>
            <a:off x="7811450" y="4731638"/>
            <a:ext cx="333000" cy="333000"/>
          </a:xfrm>
          <a:prstGeom prst="star4">
            <a:avLst>
              <a:gd name="adj" fmla="val 8483"/>
            </a:avLst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6"/>
          <p:cNvPicPr preferRelativeResize="0"/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0" y="0"/>
            <a:ext cx="9143997" cy="5143490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cxnSp>
        <p:nvCxnSpPr>
          <p:cNvPr id="232" name="Google Shape;232;p6"/>
          <p:cNvCxnSpPr/>
          <p:nvPr/>
        </p:nvCxnSpPr>
        <p:spPr>
          <a:xfrm>
            <a:off x="0" y="4608875"/>
            <a:ext cx="9151200" cy="0"/>
          </a:xfrm>
          <a:prstGeom prst="straightConnector1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3" name="Google Shape;233;p6"/>
          <p:cNvCxnSpPr/>
          <p:nvPr/>
        </p:nvCxnSpPr>
        <p:spPr>
          <a:xfrm>
            <a:off x="713225" y="4608875"/>
            <a:ext cx="0" cy="542700"/>
          </a:xfrm>
          <a:prstGeom prst="straightConnector1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4" name="Google Shape;234;p6"/>
          <p:cNvCxnSpPr/>
          <p:nvPr/>
        </p:nvCxnSpPr>
        <p:spPr>
          <a:xfrm>
            <a:off x="8430775" y="0"/>
            <a:ext cx="0" cy="4614000"/>
          </a:xfrm>
          <a:prstGeom prst="straightConnector1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35" name="Google Shape;235;p6"/>
          <p:cNvGrpSpPr/>
          <p:nvPr/>
        </p:nvGrpSpPr>
        <p:grpSpPr>
          <a:xfrm rot="-1821111">
            <a:off x="8216919" y="-520785"/>
            <a:ext cx="1279397" cy="1515029"/>
            <a:chOff x="4542050" y="42713"/>
            <a:chExt cx="1494775" cy="1770075"/>
          </a:xfrm>
        </p:grpSpPr>
        <p:sp>
          <p:nvSpPr>
            <p:cNvPr id="236" name="Google Shape;236;p6"/>
            <p:cNvSpPr/>
            <p:nvPr/>
          </p:nvSpPr>
          <p:spPr>
            <a:xfrm>
              <a:off x="4971250" y="42713"/>
              <a:ext cx="521775" cy="394575"/>
            </a:xfrm>
            <a:custGeom>
              <a:avLst/>
              <a:gdLst/>
              <a:ahLst/>
              <a:cxnLst/>
              <a:rect l="l" t="t" r="r" b="b"/>
              <a:pathLst>
                <a:path w="20871" h="15783" extrusionOk="0">
                  <a:moveTo>
                    <a:pt x="0" y="0"/>
                  </a:moveTo>
                  <a:lnTo>
                    <a:pt x="0" y="0"/>
                  </a:lnTo>
                  <a:cubicBezTo>
                    <a:pt x="1852" y="4610"/>
                    <a:pt x="5013" y="8364"/>
                    <a:pt x="8263" y="8439"/>
                  </a:cubicBezTo>
                  <a:cubicBezTo>
                    <a:pt x="11525" y="8528"/>
                    <a:pt x="19485" y="11248"/>
                    <a:pt x="20871" y="15783"/>
                  </a:cubicBezTo>
                  <a:cubicBezTo>
                    <a:pt x="20152" y="12923"/>
                    <a:pt x="18162" y="10278"/>
                    <a:pt x="14598" y="8792"/>
                  </a:cubicBezTo>
                  <a:cubicBezTo>
                    <a:pt x="7318" y="5757"/>
                    <a:pt x="1348" y="3137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6"/>
            <p:cNvSpPr/>
            <p:nvPr/>
          </p:nvSpPr>
          <p:spPr>
            <a:xfrm>
              <a:off x="5139375" y="323188"/>
              <a:ext cx="185175" cy="300000"/>
            </a:xfrm>
            <a:custGeom>
              <a:avLst/>
              <a:gdLst/>
              <a:ahLst/>
              <a:cxnLst/>
              <a:rect l="l" t="t" r="r" b="b"/>
              <a:pathLst>
                <a:path w="7407" h="12000" extrusionOk="0">
                  <a:moveTo>
                    <a:pt x="2219" y="0"/>
                  </a:moveTo>
                  <a:cubicBezTo>
                    <a:pt x="812" y="0"/>
                    <a:pt x="1" y="633"/>
                    <a:pt x="1475" y="2498"/>
                  </a:cubicBezTo>
                  <a:cubicBezTo>
                    <a:pt x="3528" y="5079"/>
                    <a:pt x="3049" y="9702"/>
                    <a:pt x="2911" y="11100"/>
                  </a:cubicBezTo>
                  <a:cubicBezTo>
                    <a:pt x="2853" y="11636"/>
                    <a:pt x="3322" y="12000"/>
                    <a:pt x="3956" y="12000"/>
                  </a:cubicBezTo>
                  <a:cubicBezTo>
                    <a:pt x="4978" y="12000"/>
                    <a:pt x="6429" y="11056"/>
                    <a:pt x="6802" y="8367"/>
                  </a:cubicBezTo>
                  <a:cubicBezTo>
                    <a:pt x="7407" y="4022"/>
                    <a:pt x="7193" y="1276"/>
                    <a:pt x="4787" y="470"/>
                  </a:cubicBezTo>
                  <a:cubicBezTo>
                    <a:pt x="3937" y="189"/>
                    <a:pt x="2989" y="0"/>
                    <a:pt x="22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6"/>
            <p:cNvSpPr/>
            <p:nvPr/>
          </p:nvSpPr>
          <p:spPr>
            <a:xfrm>
              <a:off x="4542050" y="42713"/>
              <a:ext cx="1494775" cy="1770075"/>
            </a:xfrm>
            <a:custGeom>
              <a:avLst/>
              <a:gdLst/>
              <a:ahLst/>
              <a:cxnLst/>
              <a:rect l="l" t="t" r="r" b="b"/>
              <a:pathLst>
                <a:path w="59791" h="70803" extrusionOk="0">
                  <a:moveTo>
                    <a:pt x="14951" y="21614"/>
                  </a:moveTo>
                  <a:cubicBezTo>
                    <a:pt x="20028" y="22005"/>
                    <a:pt x="24159" y="29196"/>
                    <a:pt x="24159" y="29196"/>
                  </a:cubicBezTo>
                  <a:cubicBezTo>
                    <a:pt x="24159" y="29196"/>
                    <a:pt x="16098" y="28151"/>
                    <a:pt x="14951" y="21614"/>
                  </a:cubicBezTo>
                  <a:close/>
                  <a:moveTo>
                    <a:pt x="17168" y="0"/>
                  </a:moveTo>
                  <a:cubicBezTo>
                    <a:pt x="17168" y="1"/>
                    <a:pt x="17408" y="6122"/>
                    <a:pt x="12345" y="11941"/>
                  </a:cubicBezTo>
                  <a:cubicBezTo>
                    <a:pt x="7268" y="17760"/>
                    <a:pt x="0" y="28591"/>
                    <a:pt x="8264" y="33819"/>
                  </a:cubicBezTo>
                  <a:cubicBezTo>
                    <a:pt x="16526" y="39033"/>
                    <a:pt x="23454" y="40570"/>
                    <a:pt x="23163" y="42748"/>
                  </a:cubicBezTo>
                  <a:cubicBezTo>
                    <a:pt x="23117" y="43114"/>
                    <a:pt x="22963" y="43266"/>
                    <a:pt x="22719" y="43266"/>
                  </a:cubicBezTo>
                  <a:cubicBezTo>
                    <a:pt x="21515" y="43266"/>
                    <a:pt x="18122" y="39560"/>
                    <a:pt x="14624" y="39423"/>
                  </a:cubicBezTo>
                  <a:cubicBezTo>
                    <a:pt x="10405" y="39272"/>
                    <a:pt x="5278" y="32849"/>
                    <a:pt x="5278" y="32849"/>
                  </a:cubicBezTo>
                  <a:lnTo>
                    <a:pt x="5278" y="32849"/>
                  </a:lnTo>
                  <a:cubicBezTo>
                    <a:pt x="5278" y="32849"/>
                    <a:pt x="3478" y="36917"/>
                    <a:pt x="5631" y="41136"/>
                  </a:cubicBezTo>
                  <a:cubicBezTo>
                    <a:pt x="3553" y="46703"/>
                    <a:pt x="11551" y="51654"/>
                    <a:pt x="17937" y="52913"/>
                  </a:cubicBezTo>
                  <a:cubicBezTo>
                    <a:pt x="24322" y="54173"/>
                    <a:pt x="26640" y="53644"/>
                    <a:pt x="26905" y="54739"/>
                  </a:cubicBezTo>
                  <a:cubicBezTo>
                    <a:pt x="27059" y="55373"/>
                    <a:pt x="24568" y="56135"/>
                    <a:pt x="21660" y="56135"/>
                  </a:cubicBezTo>
                  <a:cubicBezTo>
                    <a:pt x="19596" y="56135"/>
                    <a:pt x="17321" y="55751"/>
                    <a:pt x="15632" y="54664"/>
                  </a:cubicBezTo>
                  <a:cubicBezTo>
                    <a:pt x="11551" y="52057"/>
                    <a:pt x="7609" y="51629"/>
                    <a:pt x="7609" y="51629"/>
                  </a:cubicBezTo>
                  <a:lnTo>
                    <a:pt x="7609" y="51629"/>
                  </a:lnTo>
                  <a:cubicBezTo>
                    <a:pt x="7609" y="51629"/>
                    <a:pt x="12080" y="54651"/>
                    <a:pt x="13000" y="58870"/>
                  </a:cubicBezTo>
                  <a:cubicBezTo>
                    <a:pt x="13845" y="62697"/>
                    <a:pt x="18461" y="70803"/>
                    <a:pt x="26425" y="70803"/>
                  </a:cubicBezTo>
                  <a:cubicBezTo>
                    <a:pt x="27243" y="70803"/>
                    <a:pt x="28095" y="70718"/>
                    <a:pt x="28982" y="70533"/>
                  </a:cubicBezTo>
                  <a:cubicBezTo>
                    <a:pt x="38517" y="68543"/>
                    <a:pt x="39475" y="66919"/>
                    <a:pt x="39475" y="66919"/>
                  </a:cubicBezTo>
                  <a:cubicBezTo>
                    <a:pt x="39475" y="66919"/>
                    <a:pt x="41334" y="67450"/>
                    <a:pt x="43738" y="67450"/>
                  </a:cubicBezTo>
                  <a:cubicBezTo>
                    <a:pt x="48712" y="67450"/>
                    <a:pt x="56017" y="65177"/>
                    <a:pt x="53996" y="51226"/>
                  </a:cubicBezTo>
                  <a:lnTo>
                    <a:pt x="53996" y="51226"/>
                  </a:lnTo>
                  <a:cubicBezTo>
                    <a:pt x="50491" y="55424"/>
                    <a:pt x="46183" y="57163"/>
                    <a:pt x="44236" y="57163"/>
                  </a:cubicBezTo>
                  <a:cubicBezTo>
                    <a:pt x="43671" y="57163"/>
                    <a:pt x="43305" y="57017"/>
                    <a:pt x="43215" y="56742"/>
                  </a:cubicBezTo>
                  <a:cubicBezTo>
                    <a:pt x="42812" y="55520"/>
                    <a:pt x="57259" y="50974"/>
                    <a:pt x="58531" y="44046"/>
                  </a:cubicBezTo>
                  <a:cubicBezTo>
                    <a:pt x="59790" y="37119"/>
                    <a:pt x="53291" y="31917"/>
                    <a:pt x="53291" y="31917"/>
                  </a:cubicBezTo>
                  <a:cubicBezTo>
                    <a:pt x="53291" y="31917"/>
                    <a:pt x="43839" y="47070"/>
                    <a:pt x="39335" y="47070"/>
                  </a:cubicBezTo>
                  <a:cubicBezTo>
                    <a:pt x="38984" y="47070"/>
                    <a:pt x="38663" y="46977"/>
                    <a:pt x="38378" y="46779"/>
                  </a:cubicBezTo>
                  <a:cubicBezTo>
                    <a:pt x="34449" y="44033"/>
                    <a:pt x="47939" y="40582"/>
                    <a:pt x="49210" y="32975"/>
                  </a:cubicBezTo>
                  <a:cubicBezTo>
                    <a:pt x="50483" y="25367"/>
                    <a:pt x="40847" y="21501"/>
                    <a:pt x="42787" y="15531"/>
                  </a:cubicBezTo>
                  <a:lnTo>
                    <a:pt x="42787" y="15531"/>
                  </a:lnTo>
                  <a:cubicBezTo>
                    <a:pt x="38337" y="18750"/>
                    <a:pt x="33667" y="37192"/>
                    <a:pt x="31266" y="37192"/>
                  </a:cubicBezTo>
                  <a:cubicBezTo>
                    <a:pt x="31160" y="37192"/>
                    <a:pt x="31058" y="37156"/>
                    <a:pt x="30960" y="37081"/>
                  </a:cubicBezTo>
                  <a:cubicBezTo>
                    <a:pt x="28655" y="35292"/>
                    <a:pt x="33177" y="29008"/>
                    <a:pt x="36477" y="24322"/>
                  </a:cubicBezTo>
                  <a:cubicBezTo>
                    <a:pt x="39764" y="19649"/>
                    <a:pt x="39046" y="11828"/>
                    <a:pt x="31766" y="8792"/>
                  </a:cubicBezTo>
                  <a:cubicBezTo>
                    <a:pt x="24486" y="5757"/>
                    <a:pt x="18516" y="3137"/>
                    <a:pt x="171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6"/>
            <p:cNvSpPr/>
            <p:nvPr/>
          </p:nvSpPr>
          <p:spPr>
            <a:xfrm>
              <a:off x="5215800" y="452488"/>
              <a:ext cx="274275" cy="387850"/>
            </a:xfrm>
            <a:custGeom>
              <a:avLst/>
              <a:gdLst/>
              <a:ahLst/>
              <a:cxnLst/>
              <a:rect l="l" t="t" r="r" b="b"/>
              <a:pathLst>
                <a:path w="10971" h="15514" extrusionOk="0">
                  <a:moveTo>
                    <a:pt x="7423" y="1"/>
                  </a:moveTo>
                  <a:cubicBezTo>
                    <a:pt x="7247" y="1"/>
                    <a:pt x="7083" y="21"/>
                    <a:pt x="6944" y="59"/>
                  </a:cubicBezTo>
                  <a:cubicBezTo>
                    <a:pt x="5710" y="386"/>
                    <a:pt x="6580" y="6331"/>
                    <a:pt x="3015" y="9455"/>
                  </a:cubicBezTo>
                  <a:cubicBezTo>
                    <a:pt x="0" y="12097"/>
                    <a:pt x="1446" y="15514"/>
                    <a:pt x="2077" y="15514"/>
                  </a:cubicBezTo>
                  <a:cubicBezTo>
                    <a:pt x="2192" y="15514"/>
                    <a:pt x="2280" y="15400"/>
                    <a:pt x="2309" y="15148"/>
                  </a:cubicBezTo>
                  <a:cubicBezTo>
                    <a:pt x="2499" y="13510"/>
                    <a:pt x="7512" y="7918"/>
                    <a:pt x="8671" y="5664"/>
                  </a:cubicBezTo>
                  <a:cubicBezTo>
                    <a:pt x="10970" y="1254"/>
                    <a:pt x="8798" y="1"/>
                    <a:pt x="74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6"/>
            <p:cNvSpPr/>
            <p:nvPr/>
          </p:nvSpPr>
          <p:spPr>
            <a:xfrm>
              <a:off x="4813850" y="225813"/>
              <a:ext cx="362125" cy="417075"/>
            </a:xfrm>
            <a:custGeom>
              <a:avLst/>
              <a:gdLst/>
              <a:ahLst/>
              <a:cxnLst/>
              <a:rect l="l" t="t" r="r" b="b"/>
              <a:pathLst>
                <a:path w="14485" h="16683" extrusionOk="0">
                  <a:moveTo>
                    <a:pt x="7012" y="1"/>
                  </a:moveTo>
                  <a:cubicBezTo>
                    <a:pt x="6023" y="1"/>
                    <a:pt x="5337" y="5688"/>
                    <a:pt x="2757" y="8395"/>
                  </a:cubicBezTo>
                  <a:cubicBezTo>
                    <a:pt x="232" y="11055"/>
                    <a:pt x="0" y="12845"/>
                    <a:pt x="1312" y="12845"/>
                  </a:cubicBezTo>
                  <a:cubicBezTo>
                    <a:pt x="1714" y="12845"/>
                    <a:pt x="2262" y="12676"/>
                    <a:pt x="2934" y="12313"/>
                  </a:cubicBezTo>
                  <a:cubicBezTo>
                    <a:pt x="3265" y="12132"/>
                    <a:pt x="3633" y="12053"/>
                    <a:pt x="4026" y="12053"/>
                  </a:cubicBezTo>
                  <a:cubicBezTo>
                    <a:pt x="7016" y="12053"/>
                    <a:pt x="11507" y="16650"/>
                    <a:pt x="12909" y="16683"/>
                  </a:cubicBezTo>
                  <a:cubicBezTo>
                    <a:pt x="12911" y="16683"/>
                    <a:pt x="12912" y="16683"/>
                    <a:pt x="12914" y="16683"/>
                  </a:cubicBezTo>
                  <a:cubicBezTo>
                    <a:pt x="14485" y="16683"/>
                    <a:pt x="8853" y="4073"/>
                    <a:pt x="7959" y="1518"/>
                  </a:cubicBezTo>
                  <a:cubicBezTo>
                    <a:pt x="7588" y="444"/>
                    <a:pt x="7288" y="1"/>
                    <a:pt x="70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6"/>
            <p:cNvSpPr/>
            <p:nvPr/>
          </p:nvSpPr>
          <p:spPr>
            <a:xfrm>
              <a:off x="5409275" y="589913"/>
              <a:ext cx="202150" cy="400775"/>
            </a:xfrm>
            <a:custGeom>
              <a:avLst/>
              <a:gdLst/>
              <a:ahLst/>
              <a:cxnLst/>
              <a:rect l="l" t="t" r="r" b="b"/>
              <a:pathLst>
                <a:path w="8086" h="16031" extrusionOk="0">
                  <a:moveTo>
                    <a:pt x="5756" y="1"/>
                  </a:moveTo>
                  <a:cubicBezTo>
                    <a:pt x="4901" y="1"/>
                    <a:pt x="4048" y="1760"/>
                    <a:pt x="3765" y="3996"/>
                  </a:cubicBezTo>
                  <a:cubicBezTo>
                    <a:pt x="3236" y="8164"/>
                    <a:pt x="2631" y="11805"/>
                    <a:pt x="868" y="14135"/>
                  </a:cubicBezTo>
                  <a:cubicBezTo>
                    <a:pt x="1" y="15275"/>
                    <a:pt x="66" y="16031"/>
                    <a:pt x="670" y="16031"/>
                  </a:cubicBezTo>
                  <a:cubicBezTo>
                    <a:pt x="1293" y="16031"/>
                    <a:pt x="2491" y="15225"/>
                    <a:pt x="3828" y="13203"/>
                  </a:cubicBezTo>
                  <a:cubicBezTo>
                    <a:pt x="6473" y="9236"/>
                    <a:pt x="8086" y="4839"/>
                    <a:pt x="7002" y="1578"/>
                  </a:cubicBezTo>
                  <a:cubicBezTo>
                    <a:pt x="6638" y="468"/>
                    <a:pt x="6197" y="1"/>
                    <a:pt x="57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6"/>
            <p:cNvSpPr/>
            <p:nvPr/>
          </p:nvSpPr>
          <p:spPr>
            <a:xfrm>
              <a:off x="5521350" y="741088"/>
              <a:ext cx="199775" cy="270800"/>
            </a:xfrm>
            <a:custGeom>
              <a:avLst/>
              <a:gdLst/>
              <a:ahLst/>
              <a:cxnLst/>
              <a:rect l="l" t="t" r="r" b="b"/>
              <a:pathLst>
                <a:path w="7991" h="10832" extrusionOk="0">
                  <a:moveTo>
                    <a:pt x="5984" y="0"/>
                  </a:moveTo>
                  <a:cubicBezTo>
                    <a:pt x="5711" y="0"/>
                    <a:pt x="5475" y="317"/>
                    <a:pt x="5353" y="1059"/>
                  </a:cubicBezTo>
                  <a:cubicBezTo>
                    <a:pt x="4761" y="4624"/>
                    <a:pt x="0" y="9574"/>
                    <a:pt x="466" y="10581"/>
                  </a:cubicBezTo>
                  <a:cubicBezTo>
                    <a:pt x="543" y="10751"/>
                    <a:pt x="762" y="10832"/>
                    <a:pt x="1077" y="10832"/>
                  </a:cubicBezTo>
                  <a:cubicBezTo>
                    <a:pt x="2656" y="10832"/>
                    <a:pt x="6652" y="8795"/>
                    <a:pt x="7356" y="5708"/>
                  </a:cubicBezTo>
                  <a:cubicBezTo>
                    <a:pt x="7990" y="2922"/>
                    <a:pt x="6815" y="0"/>
                    <a:pt x="59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6"/>
            <p:cNvSpPr/>
            <p:nvPr/>
          </p:nvSpPr>
          <p:spPr>
            <a:xfrm>
              <a:off x="4842475" y="357288"/>
              <a:ext cx="1011400" cy="1372325"/>
            </a:xfrm>
            <a:custGeom>
              <a:avLst/>
              <a:gdLst/>
              <a:ahLst/>
              <a:cxnLst/>
              <a:rect l="l" t="t" r="r" b="b"/>
              <a:pathLst>
                <a:path w="40456" h="54893" extrusionOk="0">
                  <a:moveTo>
                    <a:pt x="10429" y="0"/>
                  </a:moveTo>
                  <a:lnTo>
                    <a:pt x="10429" y="0"/>
                  </a:lnTo>
                  <a:cubicBezTo>
                    <a:pt x="12003" y="3603"/>
                    <a:pt x="14384" y="16248"/>
                    <a:pt x="17343" y="26211"/>
                  </a:cubicBezTo>
                  <a:cubicBezTo>
                    <a:pt x="14258" y="25304"/>
                    <a:pt x="2721" y="21424"/>
                    <a:pt x="101" y="13729"/>
                  </a:cubicBezTo>
                  <a:lnTo>
                    <a:pt x="101" y="13729"/>
                  </a:lnTo>
                  <a:cubicBezTo>
                    <a:pt x="1109" y="20304"/>
                    <a:pt x="9698" y="24813"/>
                    <a:pt x="17646" y="27206"/>
                  </a:cubicBezTo>
                  <a:cubicBezTo>
                    <a:pt x="18804" y="30959"/>
                    <a:pt x="20052" y="34259"/>
                    <a:pt x="21362" y="36438"/>
                  </a:cubicBezTo>
                  <a:cubicBezTo>
                    <a:pt x="21840" y="37219"/>
                    <a:pt x="22281" y="38025"/>
                    <a:pt x="22684" y="38831"/>
                  </a:cubicBezTo>
                  <a:cubicBezTo>
                    <a:pt x="17998" y="38478"/>
                    <a:pt x="4773" y="36955"/>
                    <a:pt x="0" y="30770"/>
                  </a:cubicBezTo>
                  <a:lnTo>
                    <a:pt x="0" y="30770"/>
                  </a:lnTo>
                  <a:cubicBezTo>
                    <a:pt x="1965" y="34965"/>
                    <a:pt x="9598" y="38503"/>
                    <a:pt x="23515" y="40582"/>
                  </a:cubicBezTo>
                  <a:cubicBezTo>
                    <a:pt x="24699" y="43239"/>
                    <a:pt x="25555" y="45884"/>
                    <a:pt x="26160" y="48139"/>
                  </a:cubicBezTo>
                  <a:cubicBezTo>
                    <a:pt x="24619" y="48976"/>
                    <a:pt x="20885" y="50725"/>
                    <a:pt x="16699" y="50725"/>
                  </a:cubicBezTo>
                  <a:cubicBezTo>
                    <a:pt x="13392" y="50725"/>
                    <a:pt x="9802" y="49633"/>
                    <a:pt x="6789" y="46136"/>
                  </a:cubicBezTo>
                  <a:lnTo>
                    <a:pt x="6789" y="46136"/>
                  </a:lnTo>
                  <a:cubicBezTo>
                    <a:pt x="8304" y="49044"/>
                    <a:pt x="12398" y="51499"/>
                    <a:pt x="17657" y="51499"/>
                  </a:cubicBezTo>
                  <a:cubicBezTo>
                    <a:pt x="20350" y="51499"/>
                    <a:pt x="23348" y="50855"/>
                    <a:pt x="26462" y="49298"/>
                  </a:cubicBezTo>
                  <a:cubicBezTo>
                    <a:pt x="27206" y="52283"/>
                    <a:pt x="27458" y="54336"/>
                    <a:pt x="27458" y="54336"/>
                  </a:cubicBezTo>
                  <a:cubicBezTo>
                    <a:pt x="27458" y="54336"/>
                    <a:pt x="27663" y="54893"/>
                    <a:pt x="27985" y="54893"/>
                  </a:cubicBezTo>
                  <a:cubicBezTo>
                    <a:pt x="28115" y="54893"/>
                    <a:pt x="28264" y="54803"/>
                    <a:pt x="28427" y="54550"/>
                  </a:cubicBezTo>
                  <a:cubicBezTo>
                    <a:pt x="28503" y="51087"/>
                    <a:pt x="27886" y="47887"/>
                    <a:pt x="26890" y="44915"/>
                  </a:cubicBezTo>
                  <a:cubicBezTo>
                    <a:pt x="32080" y="42030"/>
                    <a:pt x="39561" y="33465"/>
                    <a:pt x="40456" y="28843"/>
                  </a:cubicBezTo>
                  <a:lnTo>
                    <a:pt x="40456" y="28843"/>
                  </a:lnTo>
                  <a:cubicBezTo>
                    <a:pt x="37131" y="36401"/>
                    <a:pt x="28490" y="42383"/>
                    <a:pt x="26462" y="43718"/>
                  </a:cubicBezTo>
                  <a:cubicBezTo>
                    <a:pt x="25165" y="40216"/>
                    <a:pt x="23402" y="37017"/>
                    <a:pt x="21765" y="34033"/>
                  </a:cubicBezTo>
                  <a:cubicBezTo>
                    <a:pt x="22457" y="27937"/>
                    <a:pt x="31828" y="20279"/>
                    <a:pt x="31287" y="14636"/>
                  </a:cubicBezTo>
                  <a:lnTo>
                    <a:pt x="31287" y="14636"/>
                  </a:lnTo>
                  <a:cubicBezTo>
                    <a:pt x="29913" y="23251"/>
                    <a:pt x="21891" y="27282"/>
                    <a:pt x="20845" y="32345"/>
                  </a:cubicBezTo>
                  <a:cubicBezTo>
                    <a:pt x="20139" y="31035"/>
                    <a:pt x="19484" y="29762"/>
                    <a:pt x="18943" y="28528"/>
                  </a:cubicBezTo>
                  <a:cubicBezTo>
                    <a:pt x="18792" y="28188"/>
                    <a:pt x="18641" y="27823"/>
                    <a:pt x="18490" y="27445"/>
                  </a:cubicBezTo>
                  <a:cubicBezTo>
                    <a:pt x="18250" y="26828"/>
                    <a:pt x="18112" y="26425"/>
                    <a:pt x="18112" y="26425"/>
                  </a:cubicBezTo>
                  <a:cubicBezTo>
                    <a:pt x="16940" y="23125"/>
                    <a:pt x="15870" y="18704"/>
                    <a:pt x="14824" y="14371"/>
                  </a:cubicBezTo>
                  <a:cubicBezTo>
                    <a:pt x="18162" y="11953"/>
                    <a:pt x="21135" y="8602"/>
                    <a:pt x="19560" y="4862"/>
                  </a:cubicBezTo>
                  <a:lnTo>
                    <a:pt x="19560" y="4862"/>
                  </a:lnTo>
                  <a:cubicBezTo>
                    <a:pt x="20442" y="10492"/>
                    <a:pt x="14585" y="13389"/>
                    <a:pt x="14585" y="13389"/>
                  </a:cubicBezTo>
                  <a:cubicBezTo>
                    <a:pt x="13237" y="7809"/>
                    <a:pt x="11902" y="2494"/>
                    <a:pt x="104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6"/>
            <p:cNvSpPr/>
            <p:nvPr/>
          </p:nvSpPr>
          <p:spPr>
            <a:xfrm>
              <a:off x="5411150" y="693238"/>
              <a:ext cx="372200" cy="587925"/>
            </a:xfrm>
            <a:custGeom>
              <a:avLst/>
              <a:gdLst/>
              <a:ahLst/>
              <a:cxnLst/>
              <a:rect l="l" t="t" r="r" b="b"/>
              <a:pathLst>
                <a:path w="14888" h="23517" extrusionOk="0">
                  <a:moveTo>
                    <a:pt x="12683" y="1"/>
                  </a:moveTo>
                  <a:lnTo>
                    <a:pt x="12683" y="1"/>
                  </a:lnTo>
                  <a:cubicBezTo>
                    <a:pt x="13514" y="5089"/>
                    <a:pt x="14673" y="9032"/>
                    <a:pt x="7608" y="13214"/>
                  </a:cubicBezTo>
                  <a:cubicBezTo>
                    <a:pt x="529" y="17382"/>
                    <a:pt x="0" y="21527"/>
                    <a:pt x="2947" y="23201"/>
                  </a:cubicBezTo>
                  <a:cubicBezTo>
                    <a:pt x="3325" y="23416"/>
                    <a:pt x="3728" y="23517"/>
                    <a:pt x="4143" y="23517"/>
                  </a:cubicBezTo>
                  <a:cubicBezTo>
                    <a:pt x="7015" y="23517"/>
                    <a:pt x="10819" y="18717"/>
                    <a:pt x="13678" y="12898"/>
                  </a:cubicBezTo>
                  <a:lnTo>
                    <a:pt x="13678" y="12898"/>
                  </a:lnTo>
                  <a:cubicBezTo>
                    <a:pt x="11336" y="15985"/>
                    <a:pt x="8552" y="19209"/>
                    <a:pt x="6323" y="20481"/>
                  </a:cubicBezTo>
                  <a:lnTo>
                    <a:pt x="6310" y="20481"/>
                  </a:lnTo>
                  <a:lnTo>
                    <a:pt x="6310" y="20494"/>
                  </a:lnTo>
                  <a:lnTo>
                    <a:pt x="6298" y="20494"/>
                  </a:lnTo>
                  <a:cubicBezTo>
                    <a:pt x="5668" y="20847"/>
                    <a:pt x="5089" y="21048"/>
                    <a:pt x="4572" y="21048"/>
                  </a:cubicBezTo>
                  <a:cubicBezTo>
                    <a:pt x="4219" y="21048"/>
                    <a:pt x="3905" y="20959"/>
                    <a:pt x="3614" y="20758"/>
                  </a:cubicBezTo>
                  <a:cubicBezTo>
                    <a:pt x="3124" y="20418"/>
                    <a:pt x="2897" y="20053"/>
                    <a:pt x="2897" y="19675"/>
                  </a:cubicBezTo>
                  <a:cubicBezTo>
                    <a:pt x="2897" y="17080"/>
                    <a:pt x="13338" y="13604"/>
                    <a:pt x="14446" y="6954"/>
                  </a:cubicBezTo>
                  <a:lnTo>
                    <a:pt x="14446" y="6941"/>
                  </a:lnTo>
                  <a:cubicBezTo>
                    <a:pt x="14888" y="4246"/>
                    <a:pt x="13968" y="2016"/>
                    <a:pt x="126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6"/>
            <p:cNvSpPr/>
            <p:nvPr/>
          </p:nvSpPr>
          <p:spPr>
            <a:xfrm>
              <a:off x="5199850" y="659863"/>
              <a:ext cx="270500" cy="341375"/>
            </a:xfrm>
            <a:custGeom>
              <a:avLst/>
              <a:gdLst/>
              <a:ahLst/>
              <a:cxnLst/>
              <a:rect l="l" t="t" r="r" b="b"/>
              <a:pathLst>
                <a:path w="10820" h="13655" extrusionOk="0">
                  <a:moveTo>
                    <a:pt x="9913" y="1"/>
                  </a:moveTo>
                  <a:cubicBezTo>
                    <a:pt x="9912" y="2"/>
                    <a:pt x="0" y="11412"/>
                    <a:pt x="4623" y="13453"/>
                  </a:cubicBezTo>
                  <a:cubicBezTo>
                    <a:pt x="4925" y="13592"/>
                    <a:pt x="5215" y="13654"/>
                    <a:pt x="5492" y="13654"/>
                  </a:cubicBezTo>
                  <a:cubicBezTo>
                    <a:pt x="9460" y="13654"/>
                    <a:pt x="10820" y="757"/>
                    <a:pt x="10820" y="757"/>
                  </a:cubicBezTo>
                  <a:lnTo>
                    <a:pt x="10820" y="757"/>
                  </a:lnTo>
                  <a:cubicBezTo>
                    <a:pt x="8427" y="6513"/>
                    <a:pt x="6323" y="12508"/>
                    <a:pt x="4951" y="12508"/>
                  </a:cubicBezTo>
                  <a:cubicBezTo>
                    <a:pt x="4850" y="12508"/>
                    <a:pt x="4736" y="12470"/>
                    <a:pt x="4648" y="12395"/>
                  </a:cubicBezTo>
                  <a:cubicBezTo>
                    <a:pt x="4157" y="12017"/>
                    <a:pt x="3980" y="11450"/>
                    <a:pt x="4019" y="10732"/>
                  </a:cubicBezTo>
                  <a:cubicBezTo>
                    <a:pt x="4182" y="8125"/>
                    <a:pt x="7344" y="3641"/>
                    <a:pt x="99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6"/>
            <p:cNvSpPr/>
            <p:nvPr/>
          </p:nvSpPr>
          <p:spPr>
            <a:xfrm>
              <a:off x="5751800" y="1000713"/>
              <a:ext cx="212475" cy="311625"/>
            </a:xfrm>
            <a:custGeom>
              <a:avLst/>
              <a:gdLst/>
              <a:ahLst/>
              <a:cxnLst/>
              <a:rect l="l" t="t" r="r" b="b"/>
              <a:pathLst>
                <a:path w="8499" h="12465" extrusionOk="0">
                  <a:moveTo>
                    <a:pt x="6236" y="1"/>
                  </a:moveTo>
                  <a:cubicBezTo>
                    <a:pt x="5914" y="1"/>
                    <a:pt x="5695" y="408"/>
                    <a:pt x="5720" y="1368"/>
                  </a:cubicBezTo>
                  <a:cubicBezTo>
                    <a:pt x="5783" y="3938"/>
                    <a:pt x="4095" y="7854"/>
                    <a:pt x="2659" y="9341"/>
                  </a:cubicBezTo>
                  <a:cubicBezTo>
                    <a:pt x="1535" y="10504"/>
                    <a:pt x="1" y="12465"/>
                    <a:pt x="779" y="12465"/>
                  </a:cubicBezTo>
                  <a:cubicBezTo>
                    <a:pt x="1003" y="12465"/>
                    <a:pt x="1419" y="12302"/>
                    <a:pt x="2093" y="11910"/>
                  </a:cubicBezTo>
                  <a:cubicBezTo>
                    <a:pt x="5116" y="10147"/>
                    <a:pt x="8239" y="9416"/>
                    <a:pt x="8390" y="5411"/>
                  </a:cubicBezTo>
                  <a:cubicBezTo>
                    <a:pt x="8498" y="2558"/>
                    <a:pt x="7043" y="1"/>
                    <a:pt x="623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6"/>
            <p:cNvSpPr/>
            <p:nvPr/>
          </p:nvSpPr>
          <p:spPr>
            <a:xfrm>
              <a:off x="4910475" y="583038"/>
              <a:ext cx="235550" cy="202175"/>
            </a:xfrm>
            <a:custGeom>
              <a:avLst/>
              <a:gdLst/>
              <a:ahLst/>
              <a:cxnLst/>
              <a:rect l="l" t="t" r="r" b="b"/>
              <a:pathLst>
                <a:path w="9422" h="8087" extrusionOk="0">
                  <a:moveTo>
                    <a:pt x="214" y="1"/>
                  </a:moveTo>
                  <a:cubicBezTo>
                    <a:pt x="214" y="1"/>
                    <a:pt x="1" y="4611"/>
                    <a:pt x="2998" y="6852"/>
                  </a:cubicBezTo>
                  <a:cubicBezTo>
                    <a:pt x="4270" y="7810"/>
                    <a:pt x="5618" y="8087"/>
                    <a:pt x="6752" y="8087"/>
                  </a:cubicBezTo>
                  <a:cubicBezTo>
                    <a:pt x="8288" y="8087"/>
                    <a:pt x="9422" y="7583"/>
                    <a:pt x="9422" y="7583"/>
                  </a:cubicBezTo>
                  <a:cubicBezTo>
                    <a:pt x="9422" y="7583"/>
                    <a:pt x="1361" y="6538"/>
                    <a:pt x="2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6"/>
            <p:cNvSpPr/>
            <p:nvPr/>
          </p:nvSpPr>
          <p:spPr>
            <a:xfrm>
              <a:off x="5569200" y="1015388"/>
              <a:ext cx="183925" cy="189875"/>
            </a:xfrm>
            <a:custGeom>
              <a:avLst/>
              <a:gdLst/>
              <a:ahLst/>
              <a:cxnLst/>
              <a:rect l="l" t="t" r="r" b="b"/>
              <a:pathLst>
                <a:path w="7357" h="7595" extrusionOk="0">
                  <a:moveTo>
                    <a:pt x="7356" y="0"/>
                  </a:moveTo>
                  <a:cubicBezTo>
                    <a:pt x="5014" y="3099"/>
                    <a:pt x="2230" y="6323"/>
                    <a:pt x="1" y="7595"/>
                  </a:cubicBezTo>
                  <a:cubicBezTo>
                    <a:pt x="2230" y="6323"/>
                    <a:pt x="5014" y="3099"/>
                    <a:pt x="7356" y="12"/>
                  </a:cubicBezTo>
                  <a:lnTo>
                    <a:pt x="7356" y="0"/>
                  </a:lnTo>
                  <a:close/>
                </a:path>
              </a:pathLst>
            </a:custGeom>
            <a:solidFill>
              <a:srgbClr val="C4C7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6"/>
            <p:cNvSpPr/>
            <p:nvPr/>
          </p:nvSpPr>
          <p:spPr>
            <a:xfrm>
              <a:off x="5544650" y="1041763"/>
              <a:ext cx="266975" cy="288425"/>
            </a:xfrm>
            <a:custGeom>
              <a:avLst/>
              <a:gdLst/>
              <a:ahLst/>
              <a:cxnLst/>
              <a:rect l="l" t="t" r="r" b="b"/>
              <a:pathLst>
                <a:path w="10679" h="11537" extrusionOk="0">
                  <a:moveTo>
                    <a:pt x="10053" y="0"/>
                  </a:moveTo>
                  <a:cubicBezTo>
                    <a:pt x="9756" y="0"/>
                    <a:pt x="9153" y="568"/>
                    <a:pt x="8187" y="1980"/>
                  </a:cubicBezTo>
                  <a:cubicBezTo>
                    <a:pt x="6688" y="4172"/>
                    <a:pt x="0" y="10369"/>
                    <a:pt x="642" y="11376"/>
                  </a:cubicBezTo>
                  <a:cubicBezTo>
                    <a:pt x="711" y="11486"/>
                    <a:pt x="832" y="11537"/>
                    <a:pt x="995" y="11537"/>
                  </a:cubicBezTo>
                  <a:cubicBezTo>
                    <a:pt x="2315" y="11537"/>
                    <a:pt x="6419" y="8160"/>
                    <a:pt x="8426" y="4953"/>
                  </a:cubicBezTo>
                  <a:cubicBezTo>
                    <a:pt x="9954" y="2511"/>
                    <a:pt x="10678" y="0"/>
                    <a:pt x="100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6"/>
            <p:cNvSpPr/>
            <p:nvPr/>
          </p:nvSpPr>
          <p:spPr>
            <a:xfrm>
              <a:off x="5299350" y="928163"/>
              <a:ext cx="16725" cy="41575"/>
            </a:xfrm>
            <a:custGeom>
              <a:avLst/>
              <a:gdLst/>
              <a:ahLst/>
              <a:cxnLst/>
              <a:rect l="l" t="t" r="r" b="b"/>
              <a:pathLst>
                <a:path w="669" h="1663" extrusionOk="0">
                  <a:moveTo>
                    <a:pt x="39" y="0"/>
                  </a:moveTo>
                  <a:cubicBezTo>
                    <a:pt x="0" y="718"/>
                    <a:pt x="177" y="1285"/>
                    <a:pt x="668" y="1663"/>
                  </a:cubicBezTo>
                  <a:lnTo>
                    <a:pt x="668" y="1663"/>
                  </a:lnTo>
                  <a:lnTo>
                    <a:pt x="668" y="1663"/>
                  </a:lnTo>
                  <a:cubicBezTo>
                    <a:pt x="177" y="1285"/>
                    <a:pt x="0" y="718"/>
                    <a:pt x="39" y="0"/>
                  </a:cubicBezTo>
                  <a:close/>
                  <a:moveTo>
                    <a:pt x="39" y="0"/>
                  </a:moveTo>
                  <a:lnTo>
                    <a:pt x="39" y="0"/>
                  </a:lnTo>
                  <a:lnTo>
                    <a:pt x="39" y="0"/>
                  </a:lnTo>
                  <a:close/>
                  <a:moveTo>
                    <a:pt x="39" y="0"/>
                  </a:moveTo>
                  <a:lnTo>
                    <a:pt x="39" y="0"/>
                  </a:lnTo>
                  <a:close/>
                </a:path>
              </a:pathLst>
            </a:custGeom>
            <a:solidFill>
              <a:srgbClr val="C4C7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6"/>
            <p:cNvSpPr/>
            <p:nvPr/>
          </p:nvSpPr>
          <p:spPr>
            <a:xfrm>
              <a:off x="4697000" y="616963"/>
              <a:ext cx="371575" cy="378325"/>
            </a:xfrm>
            <a:custGeom>
              <a:avLst/>
              <a:gdLst/>
              <a:ahLst/>
              <a:cxnLst/>
              <a:rect l="l" t="t" r="r" b="b"/>
              <a:pathLst>
                <a:path w="14863" h="15133" extrusionOk="0">
                  <a:moveTo>
                    <a:pt x="1939" y="0"/>
                  </a:moveTo>
                  <a:cubicBezTo>
                    <a:pt x="1105" y="0"/>
                    <a:pt x="439" y="690"/>
                    <a:pt x="390" y="2145"/>
                  </a:cubicBezTo>
                  <a:cubicBezTo>
                    <a:pt x="289" y="5458"/>
                    <a:pt x="0" y="8481"/>
                    <a:pt x="5038" y="10925"/>
                  </a:cubicBezTo>
                  <a:cubicBezTo>
                    <a:pt x="8947" y="12820"/>
                    <a:pt x="13698" y="15133"/>
                    <a:pt x="14601" y="15133"/>
                  </a:cubicBezTo>
                  <a:cubicBezTo>
                    <a:pt x="14862" y="15133"/>
                    <a:pt x="14802" y="14940"/>
                    <a:pt x="14308" y="14488"/>
                  </a:cubicBezTo>
                  <a:cubicBezTo>
                    <a:pt x="12092" y="12473"/>
                    <a:pt x="6058" y="9803"/>
                    <a:pt x="5378" y="4753"/>
                  </a:cubicBezTo>
                  <a:cubicBezTo>
                    <a:pt x="4956" y="1682"/>
                    <a:pt x="3242" y="0"/>
                    <a:pt x="19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6"/>
            <p:cNvSpPr/>
            <p:nvPr/>
          </p:nvSpPr>
          <p:spPr>
            <a:xfrm>
              <a:off x="4971650" y="802988"/>
              <a:ext cx="240925" cy="144175"/>
            </a:xfrm>
            <a:custGeom>
              <a:avLst/>
              <a:gdLst/>
              <a:ahLst/>
              <a:cxnLst/>
              <a:rect l="l" t="t" r="r" b="b"/>
              <a:pathLst>
                <a:path w="9637" h="5767" extrusionOk="0">
                  <a:moveTo>
                    <a:pt x="654" y="1"/>
                  </a:moveTo>
                  <a:cubicBezTo>
                    <a:pt x="0" y="1"/>
                    <a:pt x="17" y="372"/>
                    <a:pt x="1269" y="1279"/>
                  </a:cubicBezTo>
                  <a:cubicBezTo>
                    <a:pt x="3256" y="2713"/>
                    <a:pt x="7420" y="5766"/>
                    <a:pt x="8954" y="5766"/>
                  </a:cubicBezTo>
                  <a:cubicBezTo>
                    <a:pt x="9413" y="5766"/>
                    <a:pt x="9636" y="5492"/>
                    <a:pt x="9494" y="4819"/>
                  </a:cubicBezTo>
                  <a:cubicBezTo>
                    <a:pt x="9035" y="2688"/>
                    <a:pt x="2414" y="1"/>
                    <a:pt x="6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6"/>
            <p:cNvSpPr/>
            <p:nvPr/>
          </p:nvSpPr>
          <p:spPr>
            <a:xfrm>
              <a:off x="5550325" y="1262263"/>
              <a:ext cx="380400" cy="244350"/>
            </a:xfrm>
            <a:custGeom>
              <a:avLst/>
              <a:gdLst/>
              <a:ahLst/>
              <a:cxnLst/>
              <a:rect l="l" t="t" r="r" b="b"/>
              <a:pathLst>
                <a:path w="15216" h="9774" extrusionOk="0">
                  <a:moveTo>
                    <a:pt x="15215" y="0"/>
                  </a:moveTo>
                  <a:lnTo>
                    <a:pt x="15215" y="0"/>
                  </a:lnTo>
                  <a:cubicBezTo>
                    <a:pt x="12948" y="1814"/>
                    <a:pt x="0" y="6209"/>
                    <a:pt x="1612" y="9005"/>
                  </a:cubicBezTo>
                  <a:cubicBezTo>
                    <a:pt x="1927" y="9559"/>
                    <a:pt x="2430" y="9774"/>
                    <a:pt x="3035" y="9774"/>
                  </a:cubicBezTo>
                  <a:cubicBezTo>
                    <a:pt x="5428" y="9774"/>
                    <a:pt x="9346" y="6348"/>
                    <a:pt x="9547" y="6172"/>
                  </a:cubicBezTo>
                  <a:lnTo>
                    <a:pt x="9547" y="6172"/>
                  </a:lnTo>
                  <a:cubicBezTo>
                    <a:pt x="7267" y="7708"/>
                    <a:pt x="5126" y="8388"/>
                    <a:pt x="3905" y="8388"/>
                  </a:cubicBezTo>
                  <a:cubicBezTo>
                    <a:pt x="3337" y="8388"/>
                    <a:pt x="2973" y="8237"/>
                    <a:pt x="2884" y="7960"/>
                  </a:cubicBezTo>
                  <a:lnTo>
                    <a:pt x="2884" y="7947"/>
                  </a:lnTo>
                  <a:cubicBezTo>
                    <a:pt x="2859" y="7859"/>
                    <a:pt x="2909" y="7759"/>
                    <a:pt x="3023" y="7645"/>
                  </a:cubicBezTo>
                  <a:lnTo>
                    <a:pt x="3023" y="7633"/>
                  </a:lnTo>
                  <a:lnTo>
                    <a:pt x="3035" y="7633"/>
                  </a:lnTo>
                  <a:lnTo>
                    <a:pt x="3035" y="7620"/>
                  </a:lnTo>
                  <a:cubicBezTo>
                    <a:pt x="4118" y="6511"/>
                    <a:pt x="10491" y="4056"/>
                    <a:pt x="14648" y="504"/>
                  </a:cubicBezTo>
                  <a:lnTo>
                    <a:pt x="1521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6"/>
            <p:cNvSpPr/>
            <p:nvPr/>
          </p:nvSpPr>
          <p:spPr>
            <a:xfrm>
              <a:off x="4768150" y="900138"/>
              <a:ext cx="2225" cy="1275"/>
            </a:xfrm>
            <a:custGeom>
              <a:avLst/>
              <a:gdLst/>
              <a:ahLst/>
              <a:cxnLst/>
              <a:rect l="l" t="t" r="r" b="b"/>
              <a:pathLst>
                <a:path w="89" h="51" extrusionOk="0">
                  <a:moveTo>
                    <a:pt x="1" y="1"/>
                  </a:moveTo>
                  <a:lnTo>
                    <a:pt x="13" y="13"/>
                  </a:lnTo>
                  <a:lnTo>
                    <a:pt x="23" y="13"/>
                  </a:lnTo>
                  <a:cubicBezTo>
                    <a:pt x="15" y="8"/>
                    <a:pt x="8" y="4"/>
                    <a:pt x="1" y="1"/>
                  </a:cubicBezTo>
                  <a:close/>
                  <a:moveTo>
                    <a:pt x="23" y="13"/>
                  </a:moveTo>
                  <a:cubicBezTo>
                    <a:pt x="45" y="25"/>
                    <a:pt x="70" y="41"/>
                    <a:pt x="88" y="51"/>
                  </a:cubicBezTo>
                  <a:lnTo>
                    <a:pt x="88" y="51"/>
                  </a:lnTo>
                  <a:cubicBezTo>
                    <a:pt x="63" y="38"/>
                    <a:pt x="51" y="26"/>
                    <a:pt x="26" y="13"/>
                  </a:cubicBezTo>
                  <a:close/>
                </a:path>
              </a:pathLst>
            </a:custGeom>
            <a:solidFill>
              <a:srgbClr val="4247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6"/>
            <p:cNvSpPr/>
            <p:nvPr/>
          </p:nvSpPr>
          <p:spPr>
            <a:xfrm>
              <a:off x="4768450" y="900438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" y="1"/>
                  </a:moveTo>
                  <a:lnTo>
                    <a:pt x="1" y="1"/>
                  </a:lnTo>
                  <a:lnTo>
                    <a:pt x="14" y="1"/>
                  </a:lnTo>
                  <a:close/>
                </a:path>
              </a:pathLst>
            </a:custGeom>
            <a:solidFill>
              <a:srgbClr val="C4C7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6"/>
            <p:cNvSpPr/>
            <p:nvPr/>
          </p:nvSpPr>
          <p:spPr>
            <a:xfrm>
              <a:off x="4777900" y="906113"/>
              <a:ext cx="496600" cy="249100"/>
            </a:xfrm>
            <a:custGeom>
              <a:avLst/>
              <a:gdLst/>
              <a:ahLst/>
              <a:cxnLst/>
              <a:rect l="l" t="t" r="r" b="b"/>
              <a:pathLst>
                <a:path w="19864" h="9964" extrusionOk="0">
                  <a:moveTo>
                    <a:pt x="1" y="0"/>
                  </a:moveTo>
                  <a:lnTo>
                    <a:pt x="1" y="0"/>
                  </a:lnTo>
                  <a:cubicBezTo>
                    <a:pt x="6223" y="3729"/>
                    <a:pt x="11487" y="5429"/>
                    <a:pt x="13175" y="7028"/>
                  </a:cubicBezTo>
                  <a:cubicBezTo>
                    <a:pt x="13591" y="7419"/>
                    <a:pt x="13780" y="7797"/>
                    <a:pt x="13743" y="8200"/>
                  </a:cubicBezTo>
                  <a:lnTo>
                    <a:pt x="13729" y="8200"/>
                  </a:lnTo>
                  <a:lnTo>
                    <a:pt x="13729" y="8212"/>
                  </a:lnTo>
                  <a:cubicBezTo>
                    <a:pt x="13692" y="8578"/>
                    <a:pt x="13528" y="8729"/>
                    <a:pt x="13289" y="8729"/>
                  </a:cubicBezTo>
                  <a:cubicBezTo>
                    <a:pt x="12080" y="8729"/>
                    <a:pt x="8691" y="5026"/>
                    <a:pt x="5190" y="4887"/>
                  </a:cubicBezTo>
                  <a:cubicBezTo>
                    <a:pt x="5064" y="4887"/>
                    <a:pt x="4938" y="4875"/>
                    <a:pt x="4812" y="4862"/>
                  </a:cubicBezTo>
                  <a:lnTo>
                    <a:pt x="4812" y="4862"/>
                  </a:lnTo>
                  <a:cubicBezTo>
                    <a:pt x="8301" y="5366"/>
                    <a:pt x="11135" y="9964"/>
                    <a:pt x="14171" y="9964"/>
                  </a:cubicBezTo>
                  <a:cubicBezTo>
                    <a:pt x="14826" y="9964"/>
                    <a:pt x="15493" y="9762"/>
                    <a:pt x="16173" y="9245"/>
                  </a:cubicBezTo>
                  <a:cubicBezTo>
                    <a:pt x="19864" y="6462"/>
                    <a:pt x="3527" y="194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6"/>
            <p:cNvSpPr/>
            <p:nvPr/>
          </p:nvSpPr>
          <p:spPr>
            <a:xfrm>
              <a:off x="5647925" y="1416213"/>
              <a:ext cx="141400" cy="55775"/>
            </a:xfrm>
            <a:custGeom>
              <a:avLst/>
              <a:gdLst/>
              <a:ahLst/>
              <a:cxnLst/>
              <a:rect l="l" t="t" r="r" b="b"/>
              <a:pathLst>
                <a:path w="5656" h="2231" extrusionOk="0">
                  <a:moveTo>
                    <a:pt x="5655" y="1"/>
                  </a:moveTo>
                  <a:lnTo>
                    <a:pt x="5655" y="1"/>
                  </a:lnTo>
                  <a:cubicBezTo>
                    <a:pt x="3363" y="1537"/>
                    <a:pt x="1222" y="2230"/>
                    <a:pt x="1" y="2230"/>
                  </a:cubicBezTo>
                  <a:cubicBezTo>
                    <a:pt x="1222" y="2230"/>
                    <a:pt x="3363" y="1550"/>
                    <a:pt x="5643" y="14"/>
                  </a:cubicBezTo>
                  <a:lnTo>
                    <a:pt x="5655" y="1"/>
                  </a:lnTo>
                  <a:close/>
                </a:path>
              </a:pathLst>
            </a:custGeom>
            <a:solidFill>
              <a:srgbClr val="C4C7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6"/>
            <p:cNvSpPr/>
            <p:nvPr/>
          </p:nvSpPr>
          <p:spPr>
            <a:xfrm>
              <a:off x="4647250" y="863913"/>
              <a:ext cx="150525" cy="422300"/>
            </a:xfrm>
            <a:custGeom>
              <a:avLst/>
              <a:gdLst/>
              <a:ahLst/>
              <a:cxnLst/>
              <a:rect l="l" t="t" r="r" b="b"/>
              <a:pathLst>
                <a:path w="6021" h="16892" extrusionOk="0">
                  <a:moveTo>
                    <a:pt x="1070" y="1"/>
                  </a:moveTo>
                  <a:cubicBezTo>
                    <a:pt x="1070" y="1"/>
                    <a:pt x="365" y="1588"/>
                    <a:pt x="365" y="3804"/>
                  </a:cubicBezTo>
                  <a:cubicBezTo>
                    <a:pt x="365" y="5139"/>
                    <a:pt x="617" y="6714"/>
                    <a:pt x="1423" y="8288"/>
                  </a:cubicBezTo>
                  <a:lnTo>
                    <a:pt x="1423" y="8301"/>
                  </a:lnTo>
                  <a:lnTo>
                    <a:pt x="1423" y="8313"/>
                  </a:lnTo>
                  <a:lnTo>
                    <a:pt x="1411" y="8313"/>
                  </a:lnTo>
                  <a:lnTo>
                    <a:pt x="1411" y="8327"/>
                  </a:lnTo>
                  <a:lnTo>
                    <a:pt x="1411" y="8339"/>
                  </a:lnTo>
                  <a:lnTo>
                    <a:pt x="1398" y="8352"/>
                  </a:lnTo>
                  <a:lnTo>
                    <a:pt x="1398" y="8364"/>
                  </a:lnTo>
                  <a:lnTo>
                    <a:pt x="1398" y="8377"/>
                  </a:lnTo>
                  <a:lnTo>
                    <a:pt x="1386" y="8389"/>
                  </a:lnTo>
                  <a:cubicBezTo>
                    <a:pt x="1386" y="8402"/>
                    <a:pt x="1386" y="8414"/>
                    <a:pt x="1373" y="8427"/>
                  </a:cubicBezTo>
                  <a:cubicBezTo>
                    <a:pt x="1146" y="9094"/>
                    <a:pt x="1058" y="9749"/>
                    <a:pt x="1095" y="10392"/>
                  </a:cubicBezTo>
                  <a:lnTo>
                    <a:pt x="1095" y="10417"/>
                  </a:lnTo>
                  <a:lnTo>
                    <a:pt x="1095" y="10429"/>
                  </a:lnTo>
                  <a:lnTo>
                    <a:pt x="1095" y="10443"/>
                  </a:lnTo>
                  <a:lnTo>
                    <a:pt x="1095" y="10455"/>
                  </a:lnTo>
                  <a:cubicBezTo>
                    <a:pt x="1272" y="12911"/>
                    <a:pt x="3250" y="15153"/>
                    <a:pt x="5895" y="16891"/>
                  </a:cubicBezTo>
                  <a:cubicBezTo>
                    <a:pt x="3023" y="12760"/>
                    <a:pt x="3161" y="10127"/>
                    <a:pt x="4409" y="10127"/>
                  </a:cubicBezTo>
                  <a:cubicBezTo>
                    <a:pt x="4597" y="10127"/>
                    <a:pt x="4812" y="10178"/>
                    <a:pt x="5050" y="10303"/>
                  </a:cubicBezTo>
                  <a:cubicBezTo>
                    <a:pt x="5151" y="10367"/>
                    <a:pt x="5227" y="10392"/>
                    <a:pt x="5277" y="10392"/>
                  </a:cubicBezTo>
                  <a:cubicBezTo>
                    <a:pt x="6021" y="10392"/>
                    <a:pt x="0" y="3792"/>
                    <a:pt x="10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6"/>
            <p:cNvSpPr/>
            <p:nvPr/>
          </p:nvSpPr>
          <p:spPr>
            <a:xfrm>
              <a:off x="5550600" y="1399788"/>
              <a:ext cx="339475" cy="252725"/>
            </a:xfrm>
            <a:custGeom>
              <a:avLst/>
              <a:gdLst/>
              <a:ahLst/>
              <a:cxnLst/>
              <a:rect l="l" t="t" r="r" b="b"/>
              <a:pathLst>
                <a:path w="13579" h="10109" extrusionOk="0">
                  <a:moveTo>
                    <a:pt x="12177" y="0"/>
                  </a:moveTo>
                  <a:cubicBezTo>
                    <a:pt x="12023" y="0"/>
                    <a:pt x="11782" y="118"/>
                    <a:pt x="11438" y="381"/>
                  </a:cubicBezTo>
                  <a:cubicBezTo>
                    <a:pt x="9163" y="2109"/>
                    <a:pt x="5359" y="5492"/>
                    <a:pt x="2899" y="5492"/>
                  </a:cubicBezTo>
                  <a:cubicBezTo>
                    <a:pt x="2634" y="5492"/>
                    <a:pt x="2385" y="5453"/>
                    <a:pt x="2155" y="5368"/>
                  </a:cubicBezTo>
                  <a:cubicBezTo>
                    <a:pt x="1949" y="5292"/>
                    <a:pt x="1764" y="5258"/>
                    <a:pt x="1600" y="5258"/>
                  </a:cubicBezTo>
                  <a:cubicBezTo>
                    <a:pt x="0" y="5258"/>
                    <a:pt x="364" y="8510"/>
                    <a:pt x="2743" y="8510"/>
                  </a:cubicBezTo>
                  <a:cubicBezTo>
                    <a:pt x="2918" y="8510"/>
                    <a:pt x="3104" y="8492"/>
                    <a:pt x="3301" y="8455"/>
                  </a:cubicBezTo>
                  <a:cubicBezTo>
                    <a:pt x="3645" y="8389"/>
                    <a:pt x="3910" y="8359"/>
                    <a:pt x="4114" y="8359"/>
                  </a:cubicBezTo>
                  <a:cubicBezTo>
                    <a:pt x="5686" y="8359"/>
                    <a:pt x="3534" y="10108"/>
                    <a:pt x="5143" y="10108"/>
                  </a:cubicBezTo>
                  <a:cubicBezTo>
                    <a:pt x="5231" y="10108"/>
                    <a:pt x="5331" y="10103"/>
                    <a:pt x="5442" y="10092"/>
                  </a:cubicBezTo>
                  <a:cubicBezTo>
                    <a:pt x="7622" y="9876"/>
                    <a:pt x="13578" y="0"/>
                    <a:pt x="1217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6"/>
            <p:cNvSpPr/>
            <p:nvPr/>
          </p:nvSpPr>
          <p:spPr>
            <a:xfrm>
              <a:off x="4896625" y="1027363"/>
              <a:ext cx="11025" cy="950"/>
            </a:xfrm>
            <a:custGeom>
              <a:avLst/>
              <a:gdLst/>
              <a:ahLst/>
              <a:cxnLst/>
              <a:rect l="l" t="t" r="r" b="b"/>
              <a:pathLst>
                <a:path w="441" h="38" extrusionOk="0">
                  <a:moveTo>
                    <a:pt x="1" y="0"/>
                  </a:moveTo>
                  <a:lnTo>
                    <a:pt x="1" y="0"/>
                  </a:lnTo>
                  <a:cubicBezTo>
                    <a:pt x="13" y="12"/>
                    <a:pt x="38" y="12"/>
                    <a:pt x="63" y="12"/>
                  </a:cubicBezTo>
                  <a:cubicBezTo>
                    <a:pt x="79" y="14"/>
                    <a:pt x="94" y="15"/>
                    <a:pt x="109" y="17"/>
                  </a:cubicBezTo>
                  <a:lnTo>
                    <a:pt x="109" y="17"/>
                  </a:lnTo>
                  <a:cubicBezTo>
                    <a:pt x="72" y="12"/>
                    <a:pt x="36" y="6"/>
                    <a:pt x="1" y="0"/>
                  </a:cubicBezTo>
                  <a:close/>
                  <a:moveTo>
                    <a:pt x="109" y="17"/>
                  </a:moveTo>
                  <a:cubicBezTo>
                    <a:pt x="216" y="31"/>
                    <a:pt x="329" y="37"/>
                    <a:pt x="441" y="37"/>
                  </a:cubicBezTo>
                  <a:cubicBezTo>
                    <a:pt x="330" y="37"/>
                    <a:pt x="220" y="28"/>
                    <a:pt x="109" y="17"/>
                  </a:cubicBezTo>
                  <a:close/>
                </a:path>
              </a:pathLst>
            </a:custGeom>
            <a:solidFill>
              <a:srgbClr val="C4C7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6"/>
            <p:cNvSpPr/>
            <p:nvPr/>
          </p:nvSpPr>
          <p:spPr>
            <a:xfrm>
              <a:off x="4910025" y="1117288"/>
              <a:ext cx="461775" cy="175300"/>
            </a:xfrm>
            <a:custGeom>
              <a:avLst/>
              <a:gdLst/>
              <a:ahLst/>
              <a:cxnLst/>
              <a:rect l="l" t="t" r="r" b="b"/>
              <a:pathLst>
                <a:path w="18471" h="7012" extrusionOk="0">
                  <a:moveTo>
                    <a:pt x="1166" y="0"/>
                  </a:moveTo>
                  <a:cubicBezTo>
                    <a:pt x="243" y="0"/>
                    <a:pt x="0" y="373"/>
                    <a:pt x="938" y="1366"/>
                  </a:cubicBezTo>
                  <a:cubicBezTo>
                    <a:pt x="3129" y="3695"/>
                    <a:pt x="10309" y="6706"/>
                    <a:pt x="14465" y="6995"/>
                  </a:cubicBezTo>
                  <a:cubicBezTo>
                    <a:pt x="14629" y="7006"/>
                    <a:pt x="14783" y="7012"/>
                    <a:pt x="14928" y="7012"/>
                  </a:cubicBezTo>
                  <a:cubicBezTo>
                    <a:pt x="18471" y="7012"/>
                    <a:pt x="16463" y="3734"/>
                    <a:pt x="14201" y="3443"/>
                  </a:cubicBezTo>
                  <a:cubicBezTo>
                    <a:pt x="12444" y="3218"/>
                    <a:pt x="3875" y="0"/>
                    <a:pt x="11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6"/>
            <p:cNvSpPr/>
            <p:nvPr/>
          </p:nvSpPr>
          <p:spPr>
            <a:xfrm>
              <a:off x="4673700" y="1071438"/>
              <a:ext cx="9125" cy="53850"/>
            </a:xfrm>
            <a:custGeom>
              <a:avLst/>
              <a:gdLst/>
              <a:ahLst/>
              <a:cxnLst/>
              <a:rect l="l" t="t" r="r" b="b"/>
              <a:pathLst>
                <a:path w="365" h="2154" extrusionOk="0">
                  <a:moveTo>
                    <a:pt x="37" y="2154"/>
                  </a:moveTo>
                  <a:lnTo>
                    <a:pt x="37" y="2154"/>
                  </a:lnTo>
                  <a:lnTo>
                    <a:pt x="37" y="2154"/>
                  </a:lnTo>
                  <a:close/>
                  <a:moveTo>
                    <a:pt x="37" y="2142"/>
                  </a:moveTo>
                  <a:lnTo>
                    <a:pt x="37" y="2142"/>
                  </a:lnTo>
                  <a:lnTo>
                    <a:pt x="37" y="2142"/>
                  </a:lnTo>
                  <a:close/>
                  <a:moveTo>
                    <a:pt x="37" y="2128"/>
                  </a:moveTo>
                  <a:lnTo>
                    <a:pt x="37" y="2142"/>
                  </a:lnTo>
                  <a:lnTo>
                    <a:pt x="37" y="2128"/>
                  </a:lnTo>
                  <a:close/>
                  <a:moveTo>
                    <a:pt x="37" y="2128"/>
                  </a:moveTo>
                  <a:lnTo>
                    <a:pt x="37" y="2128"/>
                  </a:lnTo>
                  <a:lnTo>
                    <a:pt x="37" y="2128"/>
                  </a:lnTo>
                  <a:close/>
                  <a:moveTo>
                    <a:pt x="37" y="2091"/>
                  </a:moveTo>
                  <a:lnTo>
                    <a:pt x="37" y="2116"/>
                  </a:lnTo>
                  <a:lnTo>
                    <a:pt x="37" y="2091"/>
                  </a:lnTo>
                  <a:close/>
                  <a:moveTo>
                    <a:pt x="315" y="126"/>
                  </a:moveTo>
                  <a:cubicBezTo>
                    <a:pt x="88" y="793"/>
                    <a:pt x="0" y="1448"/>
                    <a:pt x="37" y="2091"/>
                  </a:cubicBezTo>
                  <a:cubicBezTo>
                    <a:pt x="0" y="1448"/>
                    <a:pt x="88" y="793"/>
                    <a:pt x="315" y="126"/>
                  </a:cubicBezTo>
                  <a:close/>
                  <a:moveTo>
                    <a:pt x="328" y="88"/>
                  </a:moveTo>
                  <a:cubicBezTo>
                    <a:pt x="328" y="101"/>
                    <a:pt x="328" y="113"/>
                    <a:pt x="315" y="126"/>
                  </a:cubicBezTo>
                  <a:cubicBezTo>
                    <a:pt x="328" y="113"/>
                    <a:pt x="328" y="101"/>
                    <a:pt x="328" y="88"/>
                  </a:cubicBezTo>
                  <a:close/>
                  <a:moveTo>
                    <a:pt x="340" y="76"/>
                  </a:moveTo>
                  <a:lnTo>
                    <a:pt x="328" y="88"/>
                  </a:lnTo>
                  <a:lnTo>
                    <a:pt x="340" y="76"/>
                  </a:lnTo>
                  <a:close/>
                  <a:moveTo>
                    <a:pt x="340" y="63"/>
                  </a:moveTo>
                  <a:lnTo>
                    <a:pt x="340" y="76"/>
                  </a:lnTo>
                  <a:lnTo>
                    <a:pt x="340" y="63"/>
                  </a:lnTo>
                  <a:close/>
                  <a:moveTo>
                    <a:pt x="340" y="63"/>
                  </a:moveTo>
                  <a:lnTo>
                    <a:pt x="340" y="63"/>
                  </a:lnTo>
                  <a:lnTo>
                    <a:pt x="340" y="63"/>
                  </a:lnTo>
                  <a:close/>
                  <a:moveTo>
                    <a:pt x="353" y="38"/>
                  </a:moveTo>
                  <a:lnTo>
                    <a:pt x="340" y="51"/>
                  </a:lnTo>
                  <a:lnTo>
                    <a:pt x="353" y="38"/>
                  </a:lnTo>
                  <a:close/>
                  <a:moveTo>
                    <a:pt x="353" y="26"/>
                  </a:moveTo>
                  <a:lnTo>
                    <a:pt x="353" y="38"/>
                  </a:lnTo>
                  <a:lnTo>
                    <a:pt x="353" y="26"/>
                  </a:lnTo>
                  <a:close/>
                  <a:moveTo>
                    <a:pt x="353" y="26"/>
                  </a:moveTo>
                  <a:lnTo>
                    <a:pt x="353" y="26"/>
                  </a:lnTo>
                  <a:lnTo>
                    <a:pt x="353" y="26"/>
                  </a:lnTo>
                  <a:close/>
                  <a:moveTo>
                    <a:pt x="365" y="12"/>
                  </a:moveTo>
                  <a:lnTo>
                    <a:pt x="353" y="12"/>
                  </a:lnTo>
                  <a:lnTo>
                    <a:pt x="365" y="12"/>
                  </a:lnTo>
                  <a:close/>
                  <a:moveTo>
                    <a:pt x="365" y="0"/>
                  </a:moveTo>
                  <a:lnTo>
                    <a:pt x="365" y="0"/>
                  </a:lnTo>
                  <a:close/>
                </a:path>
              </a:pathLst>
            </a:custGeom>
            <a:solidFill>
              <a:srgbClr val="C4C7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6"/>
            <p:cNvSpPr/>
            <p:nvPr/>
          </p:nvSpPr>
          <p:spPr>
            <a:xfrm>
              <a:off x="4815050" y="1298438"/>
              <a:ext cx="457250" cy="178575"/>
            </a:xfrm>
            <a:custGeom>
              <a:avLst/>
              <a:gdLst/>
              <a:ahLst/>
              <a:cxnLst/>
              <a:rect l="l" t="t" r="r" b="b"/>
              <a:pathLst>
                <a:path w="18290" h="7143" extrusionOk="0">
                  <a:moveTo>
                    <a:pt x="1" y="1"/>
                  </a:moveTo>
                  <a:lnTo>
                    <a:pt x="1" y="1"/>
                  </a:lnTo>
                  <a:cubicBezTo>
                    <a:pt x="2180" y="1286"/>
                    <a:pt x="4699" y="2231"/>
                    <a:pt x="7017" y="2684"/>
                  </a:cubicBezTo>
                  <a:cubicBezTo>
                    <a:pt x="13402" y="3944"/>
                    <a:pt x="15720" y="3415"/>
                    <a:pt x="15985" y="4510"/>
                  </a:cubicBezTo>
                  <a:lnTo>
                    <a:pt x="15985" y="4523"/>
                  </a:lnTo>
                  <a:cubicBezTo>
                    <a:pt x="16010" y="4624"/>
                    <a:pt x="15960" y="4725"/>
                    <a:pt x="15846" y="4838"/>
                  </a:cubicBezTo>
                  <a:cubicBezTo>
                    <a:pt x="15291" y="5380"/>
                    <a:pt x="13163" y="5909"/>
                    <a:pt x="10745" y="5909"/>
                  </a:cubicBezTo>
                  <a:cubicBezTo>
                    <a:pt x="9183" y="5909"/>
                    <a:pt x="7496" y="5694"/>
                    <a:pt x="6047" y="5115"/>
                  </a:cubicBezTo>
                  <a:lnTo>
                    <a:pt x="6047" y="5115"/>
                  </a:lnTo>
                  <a:cubicBezTo>
                    <a:pt x="8377" y="6564"/>
                    <a:pt x="10782" y="7143"/>
                    <a:pt x="12836" y="7143"/>
                  </a:cubicBezTo>
                  <a:cubicBezTo>
                    <a:pt x="15985" y="7143"/>
                    <a:pt x="18289" y="5795"/>
                    <a:pt x="18176" y="4271"/>
                  </a:cubicBezTo>
                  <a:cubicBezTo>
                    <a:pt x="17987" y="1915"/>
                    <a:pt x="4347" y="2067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6"/>
            <p:cNvSpPr/>
            <p:nvPr/>
          </p:nvSpPr>
          <p:spPr>
            <a:xfrm>
              <a:off x="5019225" y="1452588"/>
              <a:ext cx="430500" cy="147825"/>
            </a:xfrm>
            <a:custGeom>
              <a:avLst/>
              <a:gdLst/>
              <a:ahLst/>
              <a:cxnLst/>
              <a:rect l="l" t="t" r="r" b="b"/>
              <a:pathLst>
                <a:path w="17220" h="5913" extrusionOk="0">
                  <a:moveTo>
                    <a:pt x="14088" y="0"/>
                  </a:moveTo>
                  <a:cubicBezTo>
                    <a:pt x="13910" y="0"/>
                    <a:pt x="13713" y="18"/>
                    <a:pt x="13498" y="57"/>
                  </a:cubicBezTo>
                  <a:cubicBezTo>
                    <a:pt x="11309" y="453"/>
                    <a:pt x="8051" y="2781"/>
                    <a:pt x="4823" y="2781"/>
                  </a:cubicBezTo>
                  <a:cubicBezTo>
                    <a:pt x="4150" y="2781"/>
                    <a:pt x="3478" y="2679"/>
                    <a:pt x="2817" y="2438"/>
                  </a:cubicBezTo>
                  <a:cubicBezTo>
                    <a:pt x="2355" y="2270"/>
                    <a:pt x="2006" y="2196"/>
                    <a:pt x="1758" y="2196"/>
                  </a:cubicBezTo>
                  <a:cubicBezTo>
                    <a:pt x="0" y="2196"/>
                    <a:pt x="3398" y="5912"/>
                    <a:pt x="8499" y="5912"/>
                  </a:cubicBezTo>
                  <a:cubicBezTo>
                    <a:pt x="8657" y="5912"/>
                    <a:pt x="8816" y="5908"/>
                    <a:pt x="8976" y="5901"/>
                  </a:cubicBezTo>
                  <a:cubicBezTo>
                    <a:pt x="14744" y="5639"/>
                    <a:pt x="17219" y="0"/>
                    <a:pt x="1408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6"/>
            <p:cNvSpPr/>
            <p:nvPr/>
          </p:nvSpPr>
          <p:spPr>
            <a:xfrm>
              <a:off x="4965900" y="1425988"/>
              <a:ext cx="117800" cy="20175"/>
            </a:xfrm>
            <a:custGeom>
              <a:avLst/>
              <a:gdLst/>
              <a:ahLst/>
              <a:cxnLst/>
              <a:rect l="l" t="t" r="r" b="b"/>
              <a:pathLst>
                <a:path w="4712" h="807" extrusionOk="0">
                  <a:moveTo>
                    <a:pt x="1" y="1"/>
                  </a:moveTo>
                  <a:cubicBezTo>
                    <a:pt x="1" y="13"/>
                    <a:pt x="1" y="13"/>
                    <a:pt x="13" y="13"/>
                  </a:cubicBezTo>
                  <a:cubicBezTo>
                    <a:pt x="1462" y="592"/>
                    <a:pt x="3149" y="807"/>
                    <a:pt x="4711" y="807"/>
                  </a:cubicBezTo>
                  <a:cubicBezTo>
                    <a:pt x="3149" y="807"/>
                    <a:pt x="1462" y="580"/>
                    <a:pt x="1" y="1"/>
                  </a:cubicBezTo>
                  <a:close/>
                </a:path>
              </a:pathLst>
            </a:custGeom>
            <a:solidFill>
              <a:srgbClr val="C4C7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6"/>
            <p:cNvSpPr/>
            <p:nvPr/>
          </p:nvSpPr>
          <p:spPr>
            <a:xfrm>
              <a:off x="4732250" y="1323338"/>
              <a:ext cx="1168550" cy="489350"/>
            </a:xfrm>
            <a:custGeom>
              <a:avLst/>
              <a:gdLst/>
              <a:ahLst/>
              <a:cxnLst/>
              <a:rect l="l" t="t" r="r" b="b"/>
              <a:pathLst>
                <a:path w="46742" h="19574" extrusionOk="0">
                  <a:moveTo>
                    <a:pt x="46388" y="1"/>
                  </a:moveTo>
                  <a:lnTo>
                    <a:pt x="46388" y="1"/>
                  </a:lnTo>
                  <a:cubicBezTo>
                    <a:pt x="46741" y="4762"/>
                    <a:pt x="45028" y="8477"/>
                    <a:pt x="42648" y="12129"/>
                  </a:cubicBezTo>
                  <a:cubicBezTo>
                    <a:pt x="40280" y="15782"/>
                    <a:pt x="34134" y="12545"/>
                    <a:pt x="32836" y="15429"/>
                  </a:cubicBezTo>
                  <a:cubicBezTo>
                    <a:pt x="32483" y="14749"/>
                    <a:pt x="31728" y="14510"/>
                    <a:pt x="30745" y="14510"/>
                  </a:cubicBezTo>
                  <a:cubicBezTo>
                    <a:pt x="29499" y="14510"/>
                    <a:pt x="27861" y="14900"/>
                    <a:pt x="26135" y="15291"/>
                  </a:cubicBezTo>
                  <a:cubicBezTo>
                    <a:pt x="24410" y="15681"/>
                    <a:pt x="22584" y="16072"/>
                    <a:pt x="20946" y="16072"/>
                  </a:cubicBezTo>
                  <a:cubicBezTo>
                    <a:pt x="20128" y="16072"/>
                    <a:pt x="19347" y="15971"/>
                    <a:pt x="18667" y="15719"/>
                  </a:cubicBezTo>
                  <a:cubicBezTo>
                    <a:pt x="17621" y="15341"/>
                    <a:pt x="16765" y="15216"/>
                    <a:pt x="16047" y="15216"/>
                  </a:cubicBezTo>
                  <a:cubicBezTo>
                    <a:pt x="15241" y="15216"/>
                    <a:pt x="14598" y="15379"/>
                    <a:pt x="14032" y="15543"/>
                  </a:cubicBezTo>
                  <a:cubicBezTo>
                    <a:pt x="13478" y="15719"/>
                    <a:pt x="12986" y="15883"/>
                    <a:pt x="12495" y="15883"/>
                  </a:cubicBezTo>
                  <a:cubicBezTo>
                    <a:pt x="12029" y="15883"/>
                    <a:pt x="11563" y="15731"/>
                    <a:pt x="11021" y="15316"/>
                  </a:cubicBezTo>
                  <a:cubicBezTo>
                    <a:pt x="8767" y="13578"/>
                    <a:pt x="7482" y="10844"/>
                    <a:pt x="7961" y="7721"/>
                  </a:cubicBezTo>
                  <a:cubicBezTo>
                    <a:pt x="8427" y="4597"/>
                    <a:pt x="5618" y="3326"/>
                    <a:pt x="1" y="404"/>
                  </a:cubicBezTo>
                  <a:lnTo>
                    <a:pt x="1" y="404"/>
                  </a:lnTo>
                  <a:cubicBezTo>
                    <a:pt x="1" y="404"/>
                    <a:pt x="4472" y="3427"/>
                    <a:pt x="5392" y="7645"/>
                  </a:cubicBezTo>
                  <a:cubicBezTo>
                    <a:pt x="6235" y="11474"/>
                    <a:pt x="10858" y="19573"/>
                    <a:pt x="18818" y="19573"/>
                  </a:cubicBezTo>
                  <a:cubicBezTo>
                    <a:pt x="19636" y="19573"/>
                    <a:pt x="20493" y="19485"/>
                    <a:pt x="21374" y="19308"/>
                  </a:cubicBezTo>
                  <a:cubicBezTo>
                    <a:pt x="30909" y="17318"/>
                    <a:pt x="31867" y="15694"/>
                    <a:pt x="31867" y="15694"/>
                  </a:cubicBezTo>
                  <a:cubicBezTo>
                    <a:pt x="31867" y="15694"/>
                    <a:pt x="33731" y="16223"/>
                    <a:pt x="36136" y="16223"/>
                  </a:cubicBezTo>
                  <a:cubicBezTo>
                    <a:pt x="40532" y="16223"/>
                    <a:pt x="46729" y="14460"/>
                    <a:pt x="46729" y="4446"/>
                  </a:cubicBezTo>
                  <a:cubicBezTo>
                    <a:pt x="46729" y="3111"/>
                    <a:pt x="46628" y="1638"/>
                    <a:pt x="463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6"/>
            <p:cNvSpPr/>
            <p:nvPr/>
          </p:nvSpPr>
          <p:spPr>
            <a:xfrm>
              <a:off x="4956500" y="1541863"/>
              <a:ext cx="263075" cy="144000"/>
            </a:xfrm>
            <a:custGeom>
              <a:avLst/>
              <a:gdLst/>
              <a:ahLst/>
              <a:cxnLst/>
              <a:rect l="l" t="t" r="r" b="b"/>
              <a:pathLst>
                <a:path w="10523" h="5760" extrusionOk="0">
                  <a:moveTo>
                    <a:pt x="217" y="1"/>
                  </a:moveTo>
                  <a:cubicBezTo>
                    <a:pt x="21" y="1"/>
                    <a:pt x="1" y="275"/>
                    <a:pt x="200" y="983"/>
                  </a:cubicBezTo>
                  <a:cubicBezTo>
                    <a:pt x="975" y="3695"/>
                    <a:pt x="1584" y="5697"/>
                    <a:pt x="3132" y="5697"/>
                  </a:cubicBezTo>
                  <a:cubicBezTo>
                    <a:pt x="3345" y="5697"/>
                    <a:pt x="3576" y="5659"/>
                    <a:pt x="3828" y="5580"/>
                  </a:cubicBezTo>
                  <a:cubicBezTo>
                    <a:pt x="4906" y="5240"/>
                    <a:pt x="5734" y="5039"/>
                    <a:pt x="6553" y="5039"/>
                  </a:cubicBezTo>
                  <a:cubicBezTo>
                    <a:pt x="7313" y="5039"/>
                    <a:pt x="8065" y="5211"/>
                    <a:pt x="9004" y="5605"/>
                  </a:cubicBezTo>
                  <a:cubicBezTo>
                    <a:pt x="9257" y="5712"/>
                    <a:pt x="9452" y="5759"/>
                    <a:pt x="9592" y="5759"/>
                  </a:cubicBezTo>
                  <a:cubicBezTo>
                    <a:pt x="10523" y="5759"/>
                    <a:pt x="9006" y="3667"/>
                    <a:pt x="5918" y="3175"/>
                  </a:cubicBezTo>
                  <a:cubicBezTo>
                    <a:pt x="3210" y="2744"/>
                    <a:pt x="836" y="1"/>
                    <a:pt x="21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8" name="Google Shape;268;p6"/>
          <p:cNvSpPr/>
          <p:nvPr/>
        </p:nvSpPr>
        <p:spPr>
          <a:xfrm>
            <a:off x="546725" y="66025"/>
            <a:ext cx="333000" cy="333000"/>
          </a:xfrm>
          <a:prstGeom prst="star4">
            <a:avLst>
              <a:gd name="adj" fmla="val 8483"/>
            </a:avLst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6"/>
          <p:cNvSpPr/>
          <p:nvPr/>
        </p:nvSpPr>
        <p:spPr>
          <a:xfrm>
            <a:off x="109125" y="2895700"/>
            <a:ext cx="333000" cy="333000"/>
          </a:xfrm>
          <a:prstGeom prst="star4">
            <a:avLst>
              <a:gd name="adj" fmla="val 8483"/>
            </a:avLst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70" name="Google Shape;270;p6"/>
          <p:cNvGrpSpPr/>
          <p:nvPr/>
        </p:nvGrpSpPr>
        <p:grpSpPr>
          <a:xfrm rot="1071172">
            <a:off x="-704254" y="3733576"/>
            <a:ext cx="1379841" cy="1383144"/>
            <a:chOff x="1998325" y="2329275"/>
            <a:chExt cx="2005800" cy="2010600"/>
          </a:xfrm>
        </p:grpSpPr>
        <p:sp>
          <p:nvSpPr>
            <p:cNvPr id="271" name="Google Shape;271;p6"/>
            <p:cNvSpPr/>
            <p:nvPr/>
          </p:nvSpPr>
          <p:spPr>
            <a:xfrm>
              <a:off x="1998325" y="2329275"/>
              <a:ext cx="2005800" cy="2010600"/>
            </a:xfrm>
            <a:custGeom>
              <a:avLst/>
              <a:gdLst/>
              <a:ahLst/>
              <a:cxnLst/>
              <a:rect l="l" t="t" r="r" b="b"/>
              <a:pathLst>
                <a:path w="80232" h="80424" extrusionOk="0">
                  <a:moveTo>
                    <a:pt x="45400" y="12185"/>
                  </a:moveTo>
                  <a:cubicBezTo>
                    <a:pt x="46169" y="12185"/>
                    <a:pt x="47018" y="13630"/>
                    <a:pt x="47321" y="15506"/>
                  </a:cubicBezTo>
                  <a:cubicBezTo>
                    <a:pt x="47648" y="17471"/>
                    <a:pt x="47245" y="19158"/>
                    <a:pt x="46451" y="19296"/>
                  </a:cubicBezTo>
                  <a:cubicBezTo>
                    <a:pt x="46419" y="19301"/>
                    <a:pt x="46387" y="19304"/>
                    <a:pt x="46355" y="19304"/>
                  </a:cubicBezTo>
                  <a:cubicBezTo>
                    <a:pt x="45574" y="19304"/>
                    <a:pt x="44726" y="17859"/>
                    <a:pt x="44424" y="15984"/>
                  </a:cubicBezTo>
                  <a:cubicBezTo>
                    <a:pt x="44108" y="14019"/>
                    <a:pt x="44499" y="12332"/>
                    <a:pt x="45305" y="12193"/>
                  </a:cubicBezTo>
                  <a:cubicBezTo>
                    <a:pt x="45337" y="12188"/>
                    <a:pt x="45368" y="12185"/>
                    <a:pt x="45400" y="12185"/>
                  </a:cubicBezTo>
                  <a:close/>
                  <a:moveTo>
                    <a:pt x="47796" y="47226"/>
                  </a:moveTo>
                  <a:cubicBezTo>
                    <a:pt x="48550" y="47226"/>
                    <a:pt x="49105" y="47430"/>
                    <a:pt x="49323" y="47850"/>
                  </a:cubicBezTo>
                  <a:cubicBezTo>
                    <a:pt x="49840" y="48858"/>
                    <a:pt x="48278" y="50709"/>
                    <a:pt x="45834" y="51981"/>
                  </a:cubicBezTo>
                  <a:cubicBezTo>
                    <a:pt x="44416" y="52716"/>
                    <a:pt x="43015" y="53097"/>
                    <a:pt x="41984" y="53097"/>
                  </a:cubicBezTo>
                  <a:cubicBezTo>
                    <a:pt x="41230" y="53097"/>
                    <a:pt x="40674" y="52893"/>
                    <a:pt x="40456" y="52472"/>
                  </a:cubicBezTo>
                  <a:cubicBezTo>
                    <a:pt x="39940" y="51464"/>
                    <a:pt x="41502" y="49626"/>
                    <a:pt x="43945" y="48354"/>
                  </a:cubicBezTo>
                  <a:cubicBezTo>
                    <a:pt x="45358" y="47611"/>
                    <a:pt x="46763" y="47226"/>
                    <a:pt x="47796" y="47226"/>
                  </a:cubicBezTo>
                  <a:close/>
                  <a:moveTo>
                    <a:pt x="18408" y="65782"/>
                  </a:moveTo>
                  <a:cubicBezTo>
                    <a:pt x="18990" y="65782"/>
                    <a:pt x="19831" y="66078"/>
                    <a:pt x="20656" y="66617"/>
                  </a:cubicBezTo>
                  <a:cubicBezTo>
                    <a:pt x="21929" y="67448"/>
                    <a:pt x="22685" y="68544"/>
                    <a:pt x="22344" y="69060"/>
                  </a:cubicBezTo>
                  <a:cubicBezTo>
                    <a:pt x="22223" y="69248"/>
                    <a:pt x="21981" y="69338"/>
                    <a:pt x="21661" y="69338"/>
                  </a:cubicBezTo>
                  <a:cubicBezTo>
                    <a:pt x="21079" y="69338"/>
                    <a:pt x="20243" y="69043"/>
                    <a:pt x="19422" y="68506"/>
                  </a:cubicBezTo>
                  <a:cubicBezTo>
                    <a:pt x="18150" y="67662"/>
                    <a:pt x="17395" y="66567"/>
                    <a:pt x="17734" y="66050"/>
                  </a:cubicBezTo>
                  <a:cubicBezTo>
                    <a:pt x="17854" y="65869"/>
                    <a:pt x="18093" y="65782"/>
                    <a:pt x="18408" y="65782"/>
                  </a:cubicBezTo>
                  <a:close/>
                  <a:moveTo>
                    <a:pt x="55268" y="0"/>
                  </a:moveTo>
                  <a:lnTo>
                    <a:pt x="55268" y="0"/>
                  </a:lnTo>
                  <a:cubicBezTo>
                    <a:pt x="50444" y="4409"/>
                    <a:pt x="40645" y="6777"/>
                    <a:pt x="38995" y="12256"/>
                  </a:cubicBezTo>
                  <a:cubicBezTo>
                    <a:pt x="37332" y="17748"/>
                    <a:pt x="40456" y="29889"/>
                    <a:pt x="36879" y="30078"/>
                  </a:cubicBezTo>
                  <a:cubicBezTo>
                    <a:pt x="36857" y="30079"/>
                    <a:pt x="36836" y="30080"/>
                    <a:pt x="36815" y="30080"/>
                  </a:cubicBezTo>
                  <a:cubicBezTo>
                    <a:pt x="33282" y="30080"/>
                    <a:pt x="31685" y="13428"/>
                    <a:pt x="35129" y="9396"/>
                  </a:cubicBezTo>
                  <a:cubicBezTo>
                    <a:pt x="34619" y="9330"/>
                    <a:pt x="34148" y="9299"/>
                    <a:pt x="33712" y="9299"/>
                  </a:cubicBezTo>
                  <a:cubicBezTo>
                    <a:pt x="29791" y="9299"/>
                    <a:pt x="28605" y="11733"/>
                    <a:pt x="26236" y="11903"/>
                  </a:cubicBezTo>
                  <a:cubicBezTo>
                    <a:pt x="23603" y="12080"/>
                    <a:pt x="20908" y="17634"/>
                    <a:pt x="22571" y="21513"/>
                  </a:cubicBezTo>
                  <a:cubicBezTo>
                    <a:pt x="24233" y="25392"/>
                    <a:pt x="28025" y="36111"/>
                    <a:pt x="24826" y="36111"/>
                  </a:cubicBezTo>
                  <a:cubicBezTo>
                    <a:pt x="21627" y="36111"/>
                    <a:pt x="18540" y="19687"/>
                    <a:pt x="19523" y="16337"/>
                  </a:cubicBezTo>
                  <a:lnTo>
                    <a:pt x="19523" y="16337"/>
                  </a:lnTo>
                  <a:cubicBezTo>
                    <a:pt x="15556" y="17810"/>
                    <a:pt x="15593" y="20393"/>
                    <a:pt x="13956" y="21135"/>
                  </a:cubicBezTo>
                  <a:cubicBezTo>
                    <a:pt x="12318" y="21866"/>
                    <a:pt x="11915" y="23138"/>
                    <a:pt x="10492" y="25191"/>
                  </a:cubicBezTo>
                  <a:cubicBezTo>
                    <a:pt x="9069" y="27231"/>
                    <a:pt x="9913" y="32963"/>
                    <a:pt x="13326" y="37472"/>
                  </a:cubicBezTo>
                  <a:cubicBezTo>
                    <a:pt x="16740" y="41981"/>
                    <a:pt x="22671" y="45419"/>
                    <a:pt x="20127" y="48052"/>
                  </a:cubicBezTo>
                  <a:cubicBezTo>
                    <a:pt x="19859" y="48328"/>
                    <a:pt x="19534" y="48457"/>
                    <a:pt x="19168" y="48457"/>
                  </a:cubicBezTo>
                  <a:cubicBezTo>
                    <a:pt x="16065" y="48457"/>
                    <a:pt x="9963" y="39222"/>
                    <a:pt x="9434" y="32496"/>
                  </a:cubicBezTo>
                  <a:cubicBezTo>
                    <a:pt x="5466" y="35154"/>
                    <a:pt x="3476" y="39512"/>
                    <a:pt x="4170" y="42233"/>
                  </a:cubicBezTo>
                  <a:cubicBezTo>
                    <a:pt x="4875" y="44953"/>
                    <a:pt x="3641" y="47132"/>
                    <a:pt x="8830" y="51187"/>
                  </a:cubicBezTo>
                  <a:cubicBezTo>
                    <a:pt x="14031" y="55256"/>
                    <a:pt x="17004" y="55055"/>
                    <a:pt x="16840" y="56780"/>
                  </a:cubicBezTo>
                  <a:cubicBezTo>
                    <a:pt x="16782" y="57351"/>
                    <a:pt x="15843" y="57747"/>
                    <a:pt x="14396" y="57747"/>
                  </a:cubicBezTo>
                  <a:cubicBezTo>
                    <a:pt x="11470" y="57747"/>
                    <a:pt x="6468" y="56127"/>
                    <a:pt x="2482" y="51061"/>
                  </a:cubicBezTo>
                  <a:lnTo>
                    <a:pt x="2482" y="51061"/>
                  </a:lnTo>
                  <a:cubicBezTo>
                    <a:pt x="0" y="57687"/>
                    <a:pt x="4308" y="59362"/>
                    <a:pt x="3792" y="62234"/>
                  </a:cubicBezTo>
                  <a:cubicBezTo>
                    <a:pt x="3263" y="65118"/>
                    <a:pt x="6348" y="66718"/>
                    <a:pt x="6966" y="69715"/>
                  </a:cubicBezTo>
                  <a:cubicBezTo>
                    <a:pt x="7544" y="72526"/>
                    <a:pt x="8023" y="74771"/>
                    <a:pt x="10478" y="74771"/>
                  </a:cubicBezTo>
                  <a:cubicBezTo>
                    <a:pt x="10642" y="74771"/>
                    <a:pt x="10814" y="74761"/>
                    <a:pt x="10996" y="74740"/>
                  </a:cubicBezTo>
                  <a:cubicBezTo>
                    <a:pt x="11243" y="74709"/>
                    <a:pt x="11520" y="74697"/>
                    <a:pt x="11824" y="74697"/>
                  </a:cubicBezTo>
                  <a:cubicBezTo>
                    <a:pt x="12357" y="74697"/>
                    <a:pt x="12972" y="74734"/>
                    <a:pt x="13653" y="74766"/>
                  </a:cubicBezTo>
                  <a:cubicBezTo>
                    <a:pt x="14341" y="74800"/>
                    <a:pt x="15095" y="74833"/>
                    <a:pt x="15897" y="74833"/>
                  </a:cubicBezTo>
                  <a:cubicBezTo>
                    <a:pt x="19268" y="74833"/>
                    <a:pt x="23478" y="74235"/>
                    <a:pt x="27080" y="70522"/>
                  </a:cubicBezTo>
                  <a:cubicBezTo>
                    <a:pt x="27080" y="70522"/>
                    <a:pt x="28667" y="78595"/>
                    <a:pt x="36766" y="78885"/>
                  </a:cubicBezTo>
                  <a:cubicBezTo>
                    <a:pt x="42581" y="79102"/>
                    <a:pt x="44383" y="80423"/>
                    <a:pt x="46583" y="80423"/>
                  </a:cubicBezTo>
                  <a:cubicBezTo>
                    <a:pt x="47447" y="80423"/>
                    <a:pt x="48372" y="80220"/>
                    <a:pt x="49625" y="79666"/>
                  </a:cubicBezTo>
                  <a:cubicBezTo>
                    <a:pt x="54059" y="77713"/>
                    <a:pt x="57976" y="75924"/>
                    <a:pt x="59966" y="73103"/>
                  </a:cubicBezTo>
                  <a:cubicBezTo>
                    <a:pt x="61943" y="70295"/>
                    <a:pt x="66704" y="67586"/>
                    <a:pt x="66704" y="67586"/>
                  </a:cubicBezTo>
                  <a:cubicBezTo>
                    <a:pt x="66704" y="67586"/>
                    <a:pt x="65594" y="67193"/>
                    <a:pt x="63734" y="67193"/>
                  </a:cubicBezTo>
                  <a:cubicBezTo>
                    <a:pt x="62152" y="67193"/>
                    <a:pt x="60029" y="67478"/>
                    <a:pt x="57585" y="68531"/>
                  </a:cubicBezTo>
                  <a:cubicBezTo>
                    <a:pt x="56308" y="69082"/>
                    <a:pt x="55252" y="69285"/>
                    <a:pt x="54360" y="69285"/>
                  </a:cubicBezTo>
                  <a:cubicBezTo>
                    <a:pt x="53086" y="69285"/>
                    <a:pt x="52146" y="68871"/>
                    <a:pt x="51376" y="68456"/>
                  </a:cubicBezTo>
                  <a:cubicBezTo>
                    <a:pt x="50588" y="68030"/>
                    <a:pt x="49979" y="67614"/>
                    <a:pt x="49360" y="67614"/>
                  </a:cubicBezTo>
                  <a:cubicBezTo>
                    <a:pt x="49227" y="67614"/>
                    <a:pt x="49094" y="67633"/>
                    <a:pt x="48958" y="67675"/>
                  </a:cubicBezTo>
                  <a:cubicBezTo>
                    <a:pt x="49866" y="66462"/>
                    <a:pt x="51260" y="66088"/>
                    <a:pt x="52790" y="66088"/>
                  </a:cubicBezTo>
                  <a:cubicBezTo>
                    <a:pt x="54674" y="66088"/>
                    <a:pt x="56764" y="66655"/>
                    <a:pt x="58404" y="66919"/>
                  </a:cubicBezTo>
                  <a:cubicBezTo>
                    <a:pt x="58984" y="67012"/>
                    <a:pt x="59663" y="67066"/>
                    <a:pt x="60404" y="67066"/>
                  </a:cubicBezTo>
                  <a:cubicBezTo>
                    <a:pt x="63481" y="67066"/>
                    <a:pt x="67631" y="66144"/>
                    <a:pt x="70168" y="63292"/>
                  </a:cubicBezTo>
                  <a:cubicBezTo>
                    <a:pt x="73304" y="59765"/>
                    <a:pt x="74563" y="53291"/>
                    <a:pt x="77398" y="50759"/>
                  </a:cubicBezTo>
                  <a:cubicBezTo>
                    <a:pt x="80231" y="48215"/>
                    <a:pt x="77574" y="44260"/>
                    <a:pt x="77574" y="44260"/>
                  </a:cubicBezTo>
                  <a:lnTo>
                    <a:pt x="77574" y="44260"/>
                  </a:lnTo>
                  <a:cubicBezTo>
                    <a:pt x="77574" y="44260"/>
                    <a:pt x="65402" y="58418"/>
                    <a:pt x="58595" y="58418"/>
                  </a:cubicBezTo>
                  <a:cubicBezTo>
                    <a:pt x="58150" y="58418"/>
                    <a:pt x="57728" y="58358"/>
                    <a:pt x="57333" y="58229"/>
                  </a:cubicBezTo>
                  <a:cubicBezTo>
                    <a:pt x="50898" y="56125"/>
                    <a:pt x="56465" y="54286"/>
                    <a:pt x="61162" y="53745"/>
                  </a:cubicBezTo>
                  <a:cubicBezTo>
                    <a:pt x="65861" y="53203"/>
                    <a:pt x="74425" y="50281"/>
                    <a:pt x="75496" y="43442"/>
                  </a:cubicBezTo>
                  <a:cubicBezTo>
                    <a:pt x="76534" y="36812"/>
                    <a:pt x="78885" y="30158"/>
                    <a:pt x="77835" y="30158"/>
                  </a:cubicBezTo>
                  <a:cubicBezTo>
                    <a:pt x="77802" y="30158"/>
                    <a:pt x="77765" y="30165"/>
                    <a:pt x="77725" y="30179"/>
                  </a:cubicBezTo>
                  <a:cubicBezTo>
                    <a:pt x="77725" y="30179"/>
                    <a:pt x="71327" y="36350"/>
                    <a:pt x="69135" y="39877"/>
                  </a:cubicBezTo>
                  <a:cubicBezTo>
                    <a:pt x="67178" y="42997"/>
                    <a:pt x="62719" y="45452"/>
                    <a:pt x="58905" y="45452"/>
                  </a:cubicBezTo>
                  <a:cubicBezTo>
                    <a:pt x="58424" y="45452"/>
                    <a:pt x="57952" y="45413"/>
                    <a:pt x="57498" y="45331"/>
                  </a:cubicBezTo>
                  <a:cubicBezTo>
                    <a:pt x="60520" y="39966"/>
                    <a:pt x="66944" y="38869"/>
                    <a:pt x="69740" y="33517"/>
                  </a:cubicBezTo>
                  <a:cubicBezTo>
                    <a:pt x="72523" y="28151"/>
                    <a:pt x="77020" y="21060"/>
                    <a:pt x="67523" y="15808"/>
                  </a:cubicBezTo>
                  <a:lnTo>
                    <a:pt x="67523" y="15808"/>
                  </a:lnTo>
                  <a:cubicBezTo>
                    <a:pt x="67715" y="19849"/>
                    <a:pt x="59065" y="31640"/>
                    <a:pt x="55001" y="31640"/>
                  </a:cubicBezTo>
                  <a:cubicBezTo>
                    <a:pt x="54530" y="31640"/>
                    <a:pt x="54121" y="31482"/>
                    <a:pt x="53795" y="31136"/>
                  </a:cubicBezTo>
                  <a:cubicBezTo>
                    <a:pt x="50633" y="27785"/>
                    <a:pt x="63782" y="26640"/>
                    <a:pt x="63732" y="17180"/>
                  </a:cubicBezTo>
                  <a:cubicBezTo>
                    <a:pt x="63669" y="7722"/>
                    <a:pt x="54147" y="6513"/>
                    <a:pt x="5526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6"/>
            <p:cNvSpPr/>
            <p:nvPr/>
          </p:nvSpPr>
          <p:spPr>
            <a:xfrm>
              <a:off x="2250225" y="2649525"/>
              <a:ext cx="1513950" cy="1517675"/>
            </a:xfrm>
            <a:custGeom>
              <a:avLst/>
              <a:gdLst/>
              <a:ahLst/>
              <a:cxnLst/>
              <a:rect l="l" t="t" r="r" b="b"/>
              <a:pathLst>
                <a:path w="60558" h="60707" extrusionOk="0">
                  <a:moveTo>
                    <a:pt x="41539" y="0"/>
                  </a:moveTo>
                  <a:lnTo>
                    <a:pt x="41539" y="0"/>
                  </a:lnTo>
                  <a:cubicBezTo>
                    <a:pt x="38491" y="9648"/>
                    <a:pt x="32697" y="24044"/>
                    <a:pt x="30758" y="28075"/>
                  </a:cubicBezTo>
                  <a:cubicBezTo>
                    <a:pt x="30620" y="28390"/>
                    <a:pt x="30393" y="28830"/>
                    <a:pt x="30128" y="29398"/>
                  </a:cubicBezTo>
                  <a:cubicBezTo>
                    <a:pt x="27256" y="27559"/>
                    <a:pt x="17508" y="19913"/>
                    <a:pt x="19435" y="1764"/>
                  </a:cubicBezTo>
                  <a:lnTo>
                    <a:pt x="19435" y="1764"/>
                  </a:lnTo>
                  <a:cubicBezTo>
                    <a:pt x="16525" y="10278"/>
                    <a:pt x="20757" y="23730"/>
                    <a:pt x="29196" y="31262"/>
                  </a:cubicBezTo>
                  <a:cubicBezTo>
                    <a:pt x="28101" y="33478"/>
                    <a:pt x="26601" y="36476"/>
                    <a:pt x="25002" y="39700"/>
                  </a:cubicBezTo>
                  <a:cubicBezTo>
                    <a:pt x="25002" y="39700"/>
                    <a:pt x="7495" y="31463"/>
                    <a:pt x="4875" y="17760"/>
                  </a:cubicBezTo>
                  <a:lnTo>
                    <a:pt x="4875" y="17760"/>
                  </a:lnTo>
                  <a:cubicBezTo>
                    <a:pt x="4875" y="23691"/>
                    <a:pt x="11714" y="33982"/>
                    <a:pt x="24146" y="41413"/>
                  </a:cubicBezTo>
                  <a:cubicBezTo>
                    <a:pt x="23516" y="42648"/>
                    <a:pt x="22898" y="43907"/>
                    <a:pt x="22269" y="45154"/>
                  </a:cubicBezTo>
                  <a:cubicBezTo>
                    <a:pt x="19586" y="44776"/>
                    <a:pt x="6815" y="42509"/>
                    <a:pt x="0" y="33465"/>
                  </a:cubicBezTo>
                  <a:lnTo>
                    <a:pt x="0" y="33465"/>
                  </a:lnTo>
                  <a:cubicBezTo>
                    <a:pt x="5441" y="40960"/>
                    <a:pt x="13855" y="45595"/>
                    <a:pt x="21652" y="46401"/>
                  </a:cubicBezTo>
                  <a:cubicBezTo>
                    <a:pt x="21185" y="47333"/>
                    <a:pt x="20720" y="48252"/>
                    <a:pt x="20278" y="49147"/>
                  </a:cubicBezTo>
                  <a:cubicBezTo>
                    <a:pt x="17457" y="54776"/>
                    <a:pt x="15190" y="59299"/>
                    <a:pt x="15190" y="59299"/>
                  </a:cubicBezTo>
                  <a:lnTo>
                    <a:pt x="17004" y="57712"/>
                  </a:lnTo>
                  <a:cubicBezTo>
                    <a:pt x="17004" y="57712"/>
                    <a:pt x="18629" y="54840"/>
                    <a:pt x="21072" y="50154"/>
                  </a:cubicBezTo>
                  <a:cubicBezTo>
                    <a:pt x="23455" y="52965"/>
                    <a:pt x="30923" y="60706"/>
                    <a:pt x="41338" y="60706"/>
                  </a:cubicBezTo>
                  <a:cubicBezTo>
                    <a:pt x="41658" y="60706"/>
                    <a:pt x="41982" y="60699"/>
                    <a:pt x="42308" y="60684"/>
                  </a:cubicBezTo>
                  <a:lnTo>
                    <a:pt x="42308" y="60684"/>
                  </a:lnTo>
                  <a:cubicBezTo>
                    <a:pt x="42182" y="60688"/>
                    <a:pt x="42056" y="60690"/>
                    <a:pt x="41928" y="60690"/>
                  </a:cubicBezTo>
                  <a:cubicBezTo>
                    <a:pt x="35584" y="60690"/>
                    <a:pt x="26623" y="55820"/>
                    <a:pt x="21425" y="49474"/>
                  </a:cubicBezTo>
                  <a:cubicBezTo>
                    <a:pt x="21727" y="48907"/>
                    <a:pt x="22030" y="48302"/>
                    <a:pt x="22357" y="47686"/>
                  </a:cubicBezTo>
                  <a:cubicBezTo>
                    <a:pt x="25778" y="48498"/>
                    <a:pt x="35934" y="50708"/>
                    <a:pt x="44928" y="50708"/>
                  </a:cubicBezTo>
                  <a:cubicBezTo>
                    <a:pt x="48483" y="50708"/>
                    <a:pt x="51858" y="50363"/>
                    <a:pt x="54562" y="49449"/>
                  </a:cubicBezTo>
                  <a:lnTo>
                    <a:pt x="54562" y="49449"/>
                  </a:lnTo>
                  <a:cubicBezTo>
                    <a:pt x="52652" y="49779"/>
                    <a:pt x="49877" y="49962"/>
                    <a:pt x="46673" y="49962"/>
                  </a:cubicBezTo>
                  <a:cubicBezTo>
                    <a:pt x="39252" y="49962"/>
                    <a:pt x="29527" y="48982"/>
                    <a:pt x="22911" y="46589"/>
                  </a:cubicBezTo>
                  <a:cubicBezTo>
                    <a:pt x="23251" y="45935"/>
                    <a:pt x="23592" y="45242"/>
                    <a:pt x="23956" y="44537"/>
                  </a:cubicBezTo>
                  <a:cubicBezTo>
                    <a:pt x="23956" y="44537"/>
                    <a:pt x="48592" y="44121"/>
                    <a:pt x="60558" y="33163"/>
                  </a:cubicBezTo>
                  <a:lnTo>
                    <a:pt x="60558" y="33163"/>
                  </a:lnTo>
                  <a:cubicBezTo>
                    <a:pt x="53870" y="38542"/>
                    <a:pt x="39512" y="43164"/>
                    <a:pt x="24498" y="43441"/>
                  </a:cubicBezTo>
                  <a:cubicBezTo>
                    <a:pt x="25959" y="40506"/>
                    <a:pt x="27533" y="37244"/>
                    <a:pt x="29120" y="33768"/>
                  </a:cubicBezTo>
                  <a:cubicBezTo>
                    <a:pt x="33000" y="33101"/>
                    <a:pt x="50822" y="29322"/>
                    <a:pt x="57888" y="16159"/>
                  </a:cubicBezTo>
                  <a:lnTo>
                    <a:pt x="57888" y="16159"/>
                  </a:lnTo>
                  <a:cubicBezTo>
                    <a:pt x="53202" y="22873"/>
                    <a:pt x="42661" y="30833"/>
                    <a:pt x="29637" y="32634"/>
                  </a:cubicBezTo>
                  <a:cubicBezTo>
                    <a:pt x="30052" y="31715"/>
                    <a:pt x="30468" y="30795"/>
                    <a:pt x="30884" y="29851"/>
                  </a:cubicBezTo>
                  <a:lnTo>
                    <a:pt x="30897" y="29851"/>
                  </a:lnTo>
                  <a:cubicBezTo>
                    <a:pt x="35129" y="20265"/>
                    <a:pt x="39272" y="9547"/>
                    <a:pt x="415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6"/>
            <p:cNvSpPr/>
            <p:nvPr/>
          </p:nvSpPr>
          <p:spPr>
            <a:xfrm>
              <a:off x="2988000" y="2447375"/>
              <a:ext cx="324975" cy="772725"/>
            </a:xfrm>
            <a:custGeom>
              <a:avLst/>
              <a:gdLst/>
              <a:ahLst/>
              <a:cxnLst/>
              <a:rect l="l" t="t" r="r" b="b"/>
              <a:pathLst>
                <a:path w="12999" h="30909" extrusionOk="0">
                  <a:moveTo>
                    <a:pt x="12998" y="0"/>
                  </a:moveTo>
                  <a:cubicBezTo>
                    <a:pt x="12998" y="1"/>
                    <a:pt x="9836" y="7507"/>
                    <a:pt x="8350" y="12230"/>
                  </a:cubicBezTo>
                  <a:cubicBezTo>
                    <a:pt x="7370" y="15335"/>
                    <a:pt x="6877" y="18599"/>
                    <a:pt x="5869" y="18599"/>
                  </a:cubicBezTo>
                  <a:cubicBezTo>
                    <a:pt x="5400" y="18599"/>
                    <a:pt x="4821" y="17896"/>
                    <a:pt x="4031" y="16147"/>
                  </a:cubicBezTo>
                  <a:cubicBezTo>
                    <a:pt x="1537" y="10631"/>
                    <a:pt x="5655" y="3715"/>
                    <a:pt x="7381" y="1789"/>
                  </a:cubicBezTo>
                  <a:lnTo>
                    <a:pt x="7381" y="1789"/>
                  </a:lnTo>
                  <a:cubicBezTo>
                    <a:pt x="403" y="3854"/>
                    <a:pt x="0" y="9837"/>
                    <a:pt x="617" y="12759"/>
                  </a:cubicBezTo>
                  <a:cubicBezTo>
                    <a:pt x="1221" y="15681"/>
                    <a:pt x="3728" y="26450"/>
                    <a:pt x="2204" y="30909"/>
                  </a:cubicBezTo>
                  <a:cubicBezTo>
                    <a:pt x="4988" y="27382"/>
                    <a:pt x="12998" y="2"/>
                    <a:pt x="129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6"/>
            <p:cNvSpPr/>
            <p:nvPr/>
          </p:nvSpPr>
          <p:spPr>
            <a:xfrm>
              <a:off x="2562575" y="2641500"/>
              <a:ext cx="323725" cy="555325"/>
            </a:xfrm>
            <a:custGeom>
              <a:avLst/>
              <a:gdLst/>
              <a:ahLst/>
              <a:cxnLst/>
              <a:rect l="l" t="t" r="r" b="b"/>
              <a:pathLst>
                <a:path w="12949" h="22213" extrusionOk="0">
                  <a:moveTo>
                    <a:pt x="6146" y="0"/>
                  </a:moveTo>
                  <a:cubicBezTo>
                    <a:pt x="4945" y="0"/>
                    <a:pt x="3393" y="496"/>
                    <a:pt x="2066" y="3319"/>
                  </a:cubicBezTo>
                  <a:cubicBezTo>
                    <a:pt x="1" y="7702"/>
                    <a:pt x="3527" y="12903"/>
                    <a:pt x="6021" y="18081"/>
                  </a:cubicBezTo>
                  <a:cubicBezTo>
                    <a:pt x="7459" y="21050"/>
                    <a:pt x="8329" y="22212"/>
                    <a:pt x="8572" y="22212"/>
                  </a:cubicBezTo>
                  <a:cubicBezTo>
                    <a:pt x="8753" y="22212"/>
                    <a:pt x="8587" y="21570"/>
                    <a:pt x="8049" y="20549"/>
                  </a:cubicBezTo>
                  <a:cubicBezTo>
                    <a:pt x="6777" y="18156"/>
                    <a:pt x="3994" y="4679"/>
                    <a:pt x="6021" y="2085"/>
                  </a:cubicBezTo>
                  <a:cubicBezTo>
                    <a:pt x="6273" y="1766"/>
                    <a:pt x="6494" y="1619"/>
                    <a:pt x="6690" y="1619"/>
                  </a:cubicBezTo>
                  <a:cubicBezTo>
                    <a:pt x="8007" y="1619"/>
                    <a:pt x="8182" y="8231"/>
                    <a:pt x="8654" y="13899"/>
                  </a:cubicBezTo>
                  <a:cubicBezTo>
                    <a:pt x="9047" y="18636"/>
                    <a:pt x="12016" y="21931"/>
                    <a:pt x="12693" y="21931"/>
                  </a:cubicBezTo>
                  <a:cubicBezTo>
                    <a:pt x="12948" y="21931"/>
                    <a:pt x="12877" y="21462"/>
                    <a:pt x="12218" y="20423"/>
                  </a:cubicBezTo>
                  <a:cubicBezTo>
                    <a:pt x="9800" y="16632"/>
                    <a:pt x="9309" y="7450"/>
                    <a:pt x="9712" y="3734"/>
                  </a:cubicBezTo>
                  <a:cubicBezTo>
                    <a:pt x="10075" y="265"/>
                    <a:pt x="8900" y="144"/>
                    <a:pt x="7923" y="144"/>
                  </a:cubicBezTo>
                  <a:cubicBezTo>
                    <a:pt x="7851" y="144"/>
                    <a:pt x="7779" y="145"/>
                    <a:pt x="7709" y="145"/>
                  </a:cubicBezTo>
                  <a:cubicBezTo>
                    <a:pt x="7704" y="145"/>
                    <a:pt x="7699" y="145"/>
                    <a:pt x="7694" y="145"/>
                  </a:cubicBezTo>
                  <a:cubicBezTo>
                    <a:pt x="7341" y="145"/>
                    <a:pt x="6795" y="0"/>
                    <a:pt x="614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6"/>
            <p:cNvSpPr/>
            <p:nvPr/>
          </p:nvSpPr>
          <p:spPr>
            <a:xfrm>
              <a:off x="2277075" y="2819550"/>
              <a:ext cx="517275" cy="715725"/>
            </a:xfrm>
            <a:custGeom>
              <a:avLst/>
              <a:gdLst/>
              <a:ahLst/>
              <a:cxnLst/>
              <a:rect l="l" t="t" r="r" b="b"/>
              <a:pathLst>
                <a:path w="20691" h="28629" extrusionOk="0">
                  <a:moveTo>
                    <a:pt x="7227" y="1"/>
                  </a:moveTo>
                  <a:cubicBezTo>
                    <a:pt x="5006" y="398"/>
                    <a:pt x="5168" y="4790"/>
                    <a:pt x="4079" y="4790"/>
                  </a:cubicBezTo>
                  <a:cubicBezTo>
                    <a:pt x="4062" y="4790"/>
                    <a:pt x="4045" y="4789"/>
                    <a:pt x="4028" y="4787"/>
                  </a:cubicBezTo>
                  <a:cubicBezTo>
                    <a:pt x="3687" y="4749"/>
                    <a:pt x="3186" y="4628"/>
                    <a:pt x="2657" y="4628"/>
                  </a:cubicBezTo>
                  <a:cubicBezTo>
                    <a:pt x="1407" y="4628"/>
                    <a:pt x="0" y="5305"/>
                    <a:pt x="186" y="9358"/>
                  </a:cubicBezTo>
                  <a:cubicBezTo>
                    <a:pt x="451" y="15140"/>
                    <a:pt x="4003" y="19989"/>
                    <a:pt x="8297" y="22874"/>
                  </a:cubicBezTo>
                  <a:cubicBezTo>
                    <a:pt x="6698" y="21022"/>
                    <a:pt x="4367" y="17747"/>
                    <a:pt x="3247" y="13364"/>
                  </a:cubicBezTo>
                  <a:cubicBezTo>
                    <a:pt x="2636" y="11002"/>
                    <a:pt x="2819" y="9408"/>
                    <a:pt x="3438" y="9408"/>
                  </a:cubicBezTo>
                  <a:cubicBezTo>
                    <a:pt x="3969" y="9408"/>
                    <a:pt x="4819" y="10575"/>
                    <a:pt x="5766" y="13427"/>
                  </a:cubicBezTo>
                  <a:cubicBezTo>
                    <a:pt x="7832" y="19611"/>
                    <a:pt x="13550" y="24397"/>
                    <a:pt x="18134" y="27660"/>
                  </a:cubicBezTo>
                  <a:cubicBezTo>
                    <a:pt x="19080" y="28333"/>
                    <a:pt x="19622" y="28629"/>
                    <a:pt x="19842" y="28629"/>
                  </a:cubicBezTo>
                  <a:cubicBezTo>
                    <a:pt x="20691" y="28629"/>
                    <a:pt x="16786" y="24246"/>
                    <a:pt x="12857" y="20077"/>
                  </a:cubicBezTo>
                  <a:cubicBezTo>
                    <a:pt x="7919" y="14825"/>
                    <a:pt x="7227" y="1"/>
                    <a:pt x="72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6"/>
            <p:cNvSpPr/>
            <p:nvPr/>
          </p:nvSpPr>
          <p:spPr>
            <a:xfrm>
              <a:off x="2511900" y="2780500"/>
              <a:ext cx="321500" cy="578775"/>
            </a:xfrm>
            <a:custGeom>
              <a:avLst/>
              <a:gdLst/>
              <a:ahLst/>
              <a:cxnLst/>
              <a:rect l="l" t="t" r="r" b="b"/>
              <a:pathLst>
                <a:path w="12860" h="23151" extrusionOk="0">
                  <a:moveTo>
                    <a:pt x="1574" y="1"/>
                  </a:moveTo>
                  <a:cubicBezTo>
                    <a:pt x="1574" y="555"/>
                    <a:pt x="1562" y="1059"/>
                    <a:pt x="1549" y="1538"/>
                  </a:cubicBezTo>
                  <a:cubicBezTo>
                    <a:pt x="1613" y="2179"/>
                    <a:pt x="1764" y="2822"/>
                    <a:pt x="2002" y="3414"/>
                  </a:cubicBezTo>
                  <a:lnTo>
                    <a:pt x="2016" y="3414"/>
                  </a:lnTo>
                  <a:lnTo>
                    <a:pt x="2016" y="3427"/>
                  </a:lnTo>
                  <a:lnTo>
                    <a:pt x="2016" y="3439"/>
                  </a:lnTo>
                  <a:cubicBezTo>
                    <a:pt x="2028" y="3439"/>
                    <a:pt x="2028" y="3452"/>
                    <a:pt x="2028" y="3452"/>
                  </a:cubicBezTo>
                  <a:lnTo>
                    <a:pt x="2028" y="3464"/>
                  </a:lnTo>
                  <a:cubicBezTo>
                    <a:pt x="3225" y="6260"/>
                    <a:pt x="5529" y="12596"/>
                    <a:pt x="5529" y="15921"/>
                  </a:cubicBezTo>
                  <a:cubicBezTo>
                    <a:pt x="5529" y="17218"/>
                    <a:pt x="5176" y="18062"/>
                    <a:pt x="4283" y="18062"/>
                  </a:cubicBezTo>
                  <a:lnTo>
                    <a:pt x="4194" y="18062"/>
                  </a:lnTo>
                  <a:cubicBezTo>
                    <a:pt x="2595" y="17898"/>
                    <a:pt x="1033" y="13691"/>
                    <a:pt x="0" y="9157"/>
                  </a:cubicBezTo>
                  <a:lnTo>
                    <a:pt x="0" y="9157"/>
                  </a:lnTo>
                  <a:cubicBezTo>
                    <a:pt x="365" y="10795"/>
                    <a:pt x="3200" y="23151"/>
                    <a:pt x="7356" y="23151"/>
                  </a:cubicBezTo>
                  <a:cubicBezTo>
                    <a:pt x="7583" y="23151"/>
                    <a:pt x="7821" y="23113"/>
                    <a:pt x="8048" y="23037"/>
                  </a:cubicBezTo>
                  <a:cubicBezTo>
                    <a:pt x="12860" y="21450"/>
                    <a:pt x="1688" y="4460"/>
                    <a:pt x="15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6"/>
            <p:cNvSpPr/>
            <p:nvPr/>
          </p:nvSpPr>
          <p:spPr>
            <a:xfrm>
              <a:off x="2826775" y="2680050"/>
              <a:ext cx="222000" cy="482125"/>
            </a:xfrm>
            <a:custGeom>
              <a:avLst/>
              <a:gdLst/>
              <a:ahLst/>
              <a:cxnLst/>
              <a:rect l="l" t="t" r="r" b="b"/>
              <a:pathLst>
                <a:path w="8880" h="19285" extrusionOk="0">
                  <a:moveTo>
                    <a:pt x="5492" y="1"/>
                  </a:moveTo>
                  <a:cubicBezTo>
                    <a:pt x="4787" y="5581"/>
                    <a:pt x="6701" y="14636"/>
                    <a:pt x="4283" y="15909"/>
                  </a:cubicBezTo>
                  <a:lnTo>
                    <a:pt x="4270" y="15909"/>
                  </a:lnTo>
                  <a:lnTo>
                    <a:pt x="4258" y="15921"/>
                  </a:lnTo>
                  <a:lnTo>
                    <a:pt x="4245" y="15921"/>
                  </a:lnTo>
                  <a:lnTo>
                    <a:pt x="4245" y="15934"/>
                  </a:lnTo>
                  <a:lnTo>
                    <a:pt x="4219" y="15934"/>
                  </a:lnTo>
                  <a:lnTo>
                    <a:pt x="4207" y="15946"/>
                  </a:lnTo>
                  <a:lnTo>
                    <a:pt x="4194" y="15946"/>
                  </a:lnTo>
                  <a:cubicBezTo>
                    <a:pt x="4081" y="15996"/>
                    <a:pt x="3942" y="16035"/>
                    <a:pt x="3804" y="16047"/>
                  </a:cubicBezTo>
                  <a:lnTo>
                    <a:pt x="3678" y="16047"/>
                  </a:lnTo>
                  <a:cubicBezTo>
                    <a:pt x="1789" y="16047"/>
                    <a:pt x="454" y="11274"/>
                    <a:pt x="152" y="6223"/>
                  </a:cubicBezTo>
                  <a:lnTo>
                    <a:pt x="152" y="6223"/>
                  </a:lnTo>
                  <a:cubicBezTo>
                    <a:pt x="139" y="6714"/>
                    <a:pt x="1" y="19284"/>
                    <a:pt x="4295" y="19284"/>
                  </a:cubicBezTo>
                  <a:cubicBezTo>
                    <a:pt x="4333" y="19284"/>
                    <a:pt x="4358" y="19284"/>
                    <a:pt x="4396" y="19271"/>
                  </a:cubicBezTo>
                  <a:cubicBezTo>
                    <a:pt x="8880" y="19083"/>
                    <a:pt x="6903" y="4246"/>
                    <a:pt x="54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6"/>
            <p:cNvSpPr/>
            <p:nvPr/>
          </p:nvSpPr>
          <p:spPr>
            <a:xfrm>
              <a:off x="2550950" y="2778000"/>
              <a:ext cx="325" cy="2525"/>
            </a:xfrm>
            <a:custGeom>
              <a:avLst/>
              <a:gdLst/>
              <a:ahLst/>
              <a:cxnLst/>
              <a:rect l="l" t="t" r="r" b="b"/>
              <a:pathLst>
                <a:path w="13" h="101" extrusionOk="0">
                  <a:moveTo>
                    <a:pt x="12" y="0"/>
                  </a:moveTo>
                  <a:cubicBezTo>
                    <a:pt x="0" y="37"/>
                    <a:pt x="0" y="76"/>
                    <a:pt x="12" y="101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rgbClr val="7C85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6"/>
            <p:cNvSpPr/>
            <p:nvPr/>
          </p:nvSpPr>
          <p:spPr>
            <a:xfrm>
              <a:off x="3155500" y="2597875"/>
              <a:ext cx="434250" cy="622225"/>
            </a:xfrm>
            <a:custGeom>
              <a:avLst/>
              <a:gdLst/>
              <a:ahLst/>
              <a:cxnLst/>
              <a:rect l="l" t="t" r="r" b="b"/>
              <a:pathLst>
                <a:path w="17370" h="24889" extrusionOk="0">
                  <a:moveTo>
                    <a:pt x="11769" y="0"/>
                  </a:moveTo>
                  <a:cubicBezTo>
                    <a:pt x="9897" y="0"/>
                    <a:pt x="9750" y="8059"/>
                    <a:pt x="6915" y="11488"/>
                  </a:cubicBezTo>
                  <a:cubicBezTo>
                    <a:pt x="6802" y="9296"/>
                    <a:pt x="7595" y="518"/>
                    <a:pt x="7595" y="517"/>
                  </a:cubicBezTo>
                  <a:lnTo>
                    <a:pt x="7595" y="517"/>
                  </a:lnTo>
                  <a:cubicBezTo>
                    <a:pt x="7595" y="518"/>
                    <a:pt x="2132" y="21919"/>
                    <a:pt x="32" y="24847"/>
                  </a:cubicBezTo>
                  <a:lnTo>
                    <a:pt x="32" y="24847"/>
                  </a:lnTo>
                  <a:cubicBezTo>
                    <a:pt x="3616" y="19960"/>
                    <a:pt x="3730" y="16974"/>
                    <a:pt x="8502" y="15090"/>
                  </a:cubicBezTo>
                  <a:cubicBezTo>
                    <a:pt x="13288" y="13187"/>
                    <a:pt x="17369" y="7860"/>
                    <a:pt x="13591" y="1751"/>
                  </a:cubicBezTo>
                  <a:cubicBezTo>
                    <a:pt x="12826" y="516"/>
                    <a:pt x="12242" y="0"/>
                    <a:pt x="11769" y="0"/>
                  </a:cubicBezTo>
                  <a:close/>
                  <a:moveTo>
                    <a:pt x="32" y="24847"/>
                  </a:moveTo>
                  <a:cubicBezTo>
                    <a:pt x="21" y="24861"/>
                    <a:pt x="11" y="24875"/>
                    <a:pt x="1" y="24889"/>
                  </a:cubicBezTo>
                  <a:cubicBezTo>
                    <a:pt x="11" y="24875"/>
                    <a:pt x="21" y="24861"/>
                    <a:pt x="32" y="2484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6"/>
            <p:cNvSpPr/>
            <p:nvPr/>
          </p:nvSpPr>
          <p:spPr>
            <a:xfrm>
              <a:off x="3045925" y="2646375"/>
              <a:ext cx="94800" cy="157450"/>
            </a:xfrm>
            <a:custGeom>
              <a:avLst/>
              <a:gdLst/>
              <a:ahLst/>
              <a:cxnLst/>
              <a:rect l="l" t="t" r="r" b="b"/>
              <a:pathLst>
                <a:path w="3792" h="6298" extrusionOk="0">
                  <a:moveTo>
                    <a:pt x="2809" y="0"/>
                  </a:moveTo>
                  <a:cubicBezTo>
                    <a:pt x="2495" y="466"/>
                    <a:pt x="1" y="4459"/>
                    <a:pt x="3791" y="6298"/>
                  </a:cubicBezTo>
                  <a:cubicBezTo>
                    <a:pt x="3237" y="5769"/>
                    <a:pt x="2746" y="4661"/>
                    <a:pt x="2520" y="3312"/>
                  </a:cubicBezTo>
                  <a:lnTo>
                    <a:pt x="2520" y="3300"/>
                  </a:lnTo>
                  <a:lnTo>
                    <a:pt x="2520" y="3287"/>
                  </a:lnTo>
                  <a:cubicBezTo>
                    <a:pt x="2293" y="1902"/>
                    <a:pt x="2431" y="655"/>
                    <a:pt x="28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6"/>
            <p:cNvSpPr/>
            <p:nvPr/>
          </p:nvSpPr>
          <p:spPr>
            <a:xfrm>
              <a:off x="3105575" y="2645100"/>
              <a:ext cx="11225" cy="83475"/>
            </a:xfrm>
            <a:custGeom>
              <a:avLst/>
              <a:gdLst/>
              <a:ahLst/>
              <a:cxnLst/>
              <a:rect l="l" t="t" r="r" b="b"/>
              <a:pathLst>
                <a:path w="449" h="3339" extrusionOk="0">
                  <a:moveTo>
                    <a:pt x="448" y="1"/>
                  </a:moveTo>
                  <a:lnTo>
                    <a:pt x="448" y="1"/>
                  </a:lnTo>
                  <a:cubicBezTo>
                    <a:pt x="235" y="348"/>
                    <a:pt x="95" y="868"/>
                    <a:pt x="46" y="1490"/>
                  </a:cubicBezTo>
                  <a:lnTo>
                    <a:pt x="46" y="1490"/>
                  </a:lnTo>
                  <a:cubicBezTo>
                    <a:pt x="95" y="893"/>
                    <a:pt x="226" y="392"/>
                    <a:pt x="423" y="51"/>
                  </a:cubicBezTo>
                  <a:cubicBezTo>
                    <a:pt x="436" y="26"/>
                    <a:pt x="448" y="13"/>
                    <a:pt x="448" y="1"/>
                  </a:cubicBezTo>
                  <a:close/>
                  <a:moveTo>
                    <a:pt x="46" y="1490"/>
                  </a:moveTo>
                  <a:cubicBezTo>
                    <a:pt x="0" y="2041"/>
                    <a:pt x="25" y="2674"/>
                    <a:pt x="134" y="3338"/>
                  </a:cubicBezTo>
                  <a:cubicBezTo>
                    <a:pt x="27" y="2675"/>
                    <a:pt x="1" y="2042"/>
                    <a:pt x="46" y="1490"/>
                  </a:cubicBezTo>
                  <a:close/>
                </a:path>
              </a:pathLst>
            </a:custGeom>
            <a:solidFill>
              <a:srgbClr val="B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6"/>
            <p:cNvSpPr/>
            <p:nvPr/>
          </p:nvSpPr>
          <p:spPr>
            <a:xfrm>
              <a:off x="2830550" y="2835300"/>
              <a:ext cx="88000" cy="245925"/>
            </a:xfrm>
            <a:custGeom>
              <a:avLst/>
              <a:gdLst/>
              <a:ahLst/>
              <a:cxnLst/>
              <a:rect l="l" t="t" r="r" b="b"/>
              <a:pathLst>
                <a:path w="3520" h="9837" extrusionOk="0">
                  <a:moveTo>
                    <a:pt x="1" y="0"/>
                  </a:moveTo>
                  <a:lnTo>
                    <a:pt x="1" y="13"/>
                  </a:lnTo>
                  <a:cubicBezTo>
                    <a:pt x="303" y="5057"/>
                    <a:pt x="1634" y="9824"/>
                    <a:pt x="3520" y="9837"/>
                  </a:cubicBezTo>
                  <a:lnTo>
                    <a:pt x="3520" y="9837"/>
                  </a:lnTo>
                  <a:cubicBezTo>
                    <a:pt x="1634" y="9824"/>
                    <a:pt x="303" y="5057"/>
                    <a:pt x="1" y="0"/>
                  </a:cubicBezTo>
                  <a:close/>
                </a:path>
              </a:pathLst>
            </a:custGeom>
            <a:solidFill>
              <a:srgbClr val="B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6"/>
            <p:cNvSpPr/>
            <p:nvPr/>
          </p:nvSpPr>
          <p:spPr>
            <a:xfrm>
              <a:off x="2511575" y="3007850"/>
              <a:ext cx="105200" cy="224225"/>
            </a:xfrm>
            <a:custGeom>
              <a:avLst/>
              <a:gdLst/>
              <a:ahLst/>
              <a:cxnLst/>
              <a:rect l="l" t="t" r="r" b="b"/>
              <a:pathLst>
                <a:path w="4208" h="8969" extrusionOk="0">
                  <a:moveTo>
                    <a:pt x="0" y="1"/>
                  </a:moveTo>
                  <a:cubicBezTo>
                    <a:pt x="0" y="5"/>
                    <a:pt x="2" y="12"/>
                    <a:pt x="5" y="20"/>
                  </a:cubicBezTo>
                  <a:lnTo>
                    <a:pt x="5" y="20"/>
                  </a:lnTo>
                  <a:cubicBezTo>
                    <a:pt x="3" y="13"/>
                    <a:pt x="2" y="7"/>
                    <a:pt x="0" y="1"/>
                  </a:cubicBezTo>
                  <a:close/>
                  <a:moveTo>
                    <a:pt x="5" y="20"/>
                  </a:moveTo>
                  <a:cubicBezTo>
                    <a:pt x="7" y="32"/>
                    <a:pt x="10" y="45"/>
                    <a:pt x="13" y="57"/>
                  </a:cubicBezTo>
                  <a:lnTo>
                    <a:pt x="13" y="57"/>
                  </a:lnTo>
                  <a:cubicBezTo>
                    <a:pt x="12" y="44"/>
                    <a:pt x="8" y="30"/>
                    <a:pt x="5" y="20"/>
                  </a:cubicBezTo>
                  <a:close/>
                  <a:moveTo>
                    <a:pt x="13" y="57"/>
                  </a:moveTo>
                  <a:lnTo>
                    <a:pt x="13" y="57"/>
                  </a:lnTo>
                  <a:cubicBezTo>
                    <a:pt x="13" y="59"/>
                    <a:pt x="13" y="61"/>
                    <a:pt x="13" y="63"/>
                  </a:cubicBezTo>
                  <a:cubicBezTo>
                    <a:pt x="262" y="1155"/>
                    <a:pt x="542" y="2228"/>
                    <a:pt x="845" y="3231"/>
                  </a:cubicBezTo>
                  <a:lnTo>
                    <a:pt x="845" y="3231"/>
                  </a:lnTo>
                  <a:cubicBezTo>
                    <a:pt x="542" y="2227"/>
                    <a:pt x="262" y="1152"/>
                    <a:pt x="13" y="57"/>
                  </a:cubicBezTo>
                  <a:close/>
                  <a:moveTo>
                    <a:pt x="845" y="3231"/>
                  </a:moveTo>
                  <a:lnTo>
                    <a:pt x="845" y="3231"/>
                  </a:lnTo>
                  <a:cubicBezTo>
                    <a:pt x="1799" y="6390"/>
                    <a:pt x="2989" y="8844"/>
                    <a:pt x="4207" y="8968"/>
                  </a:cubicBezTo>
                  <a:cubicBezTo>
                    <a:pt x="2993" y="8844"/>
                    <a:pt x="1801" y="6389"/>
                    <a:pt x="845" y="3231"/>
                  </a:cubicBezTo>
                  <a:close/>
                </a:path>
              </a:pathLst>
            </a:custGeom>
            <a:solidFill>
              <a:srgbClr val="B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6"/>
            <p:cNvSpPr/>
            <p:nvPr/>
          </p:nvSpPr>
          <p:spPr>
            <a:xfrm>
              <a:off x="3114575" y="2840575"/>
              <a:ext cx="682775" cy="550825"/>
            </a:xfrm>
            <a:custGeom>
              <a:avLst/>
              <a:gdLst/>
              <a:ahLst/>
              <a:cxnLst/>
              <a:rect l="l" t="t" r="r" b="b"/>
              <a:pathLst>
                <a:path w="27311" h="22033" extrusionOk="0">
                  <a:moveTo>
                    <a:pt x="25009" y="0"/>
                  </a:moveTo>
                  <a:cubicBezTo>
                    <a:pt x="24180" y="0"/>
                    <a:pt x="23154" y="681"/>
                    <a:pt x="22054" y="1981"/>
                  </a:cubicBezTo>
                  <a:cubicBezTo>
                    <a:pt x="22054" y="1981"/>
                    <a:pt x="13112" y="19375"/>
                    <a:pt x="0" y="19752"/>
                  </a:cubicBezTo>
                  <a:cubicBezTo>
                    <a:pt x="330" y="20344"/>
                    <a:pt x="1338" y="20665"/>
                    <a:pt x="2765" y="20665"/>
                  </a:cubicBezTo>
                  <a:cubicBezTo>
                    <a:pt x="6352" y="20665"/>
                    <a:pt x="12592" y="18636"/>
                    <a:pt x="17394" y="13770"/>
                  </a:cubicBezTo>
                  <a:cubicBezTo>
                    <a:pt x="22462" y="8625"/>
                    <a:pt x="23243" y="7372"/>
                    <a:pt x="23710" y="7372"/>
                  </a:cubicBezTo>
                  <a:cubicBezTo>
                    <a:pt x="23860" y="7372"/>
                    <a:pt x="23978" y="7502"/>
                    <a:pt x="24195" y="7674"/>
                  </a:cubicBezTo>
                  <a:cubicBezTo>
                    <a:pt x="25090" y="8366"/>
                    <a:pt x="17016" y="19249"/>
                    <a:pt x="10429" y="22033"/>
                  </a:cubicBezTo>
                  <a:cubicBezTo>
                    <a:pt x="15127" y="20836"/>
                    <a:pt x="26123" y="13821"/>
                    <a:pt x="26853" y="6666"/>
                  </a:cubicBezTo>
                  <a:cubicBezTo>
                    <a:pt x="27311" y="2111"/>
                    <a:pt x="26467" y="0"/>
                    <a:pt x="250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6"/>
            <p:cNvSpPr/>
            <p:nvPr/>
          </p:nvSpPr>
          <p:spPr>
            <a:xfrm>
              <a:off x="2103825" y="3248425"/>
              <a:ext cx="621325" cy="479600"/>
            </a:xfrm>
            <a:custGeom>
              <a:avLst/>
              <a:gdLst/>
              <a:ahLst/>
              <a:cxnLst/>
              <a:rect l="l" t="t" r="r" b="b"/>
              <a:pathLst>
                <a:path w="24853" h="19184" extrusionOk="0">
                  <a:moveTo>
                    <a:pt x="4887" y="0"/>
                  </a:moveTo>
                  <a:cubicBezTo>
                    <a:pt x="1574" y="605"/>
                    <a:pt x="0" y="2797"/>
                    <a:pt x="1498" y="7494"/>
                  </a:cubicBezTo>
                  <a:cubicBezTo>
                    <a:pt x="2998" y="12193"/>
                    <a:pt x="10731" y="15983"/>
                    <a:pt x="10731" y="15983"/>
                  </a:cubicBezTo>
                  <a:cubicBezTo>
                    <a:pt x="10731" y="15983"/>
                    <a:pt x="6788" y="12696"/>
                    <a:pt x="4887" y="8414"/>
                  </a:cubicBezTo>
                  <a:lnTo>
                    <a:pt x="4887" y="8414"/>
                  </a:lnTo>
                  <a:cubicBezTo>
                    <a:pt x="8174" y="11600"/>
                    <a:pt x="15958" y="16487"/>
                    <a:pt x="21449" y="18578"/>
                  </a:cubicBezTo>
                  <a:cubicBezTo>
                    <a:pt x="22557" y="19001"/>
                    <a:pt x="23237" y="19183"/>
                    <a:pt x="23564" y="19183"/>
                  </a:cubicBezTo>
                  <a:cubicBezTo>
                    <a:pt x="24853" y="19183"/>
                    <a:pt x="20644" y="16340"/>
                    <a:pt x="15529" y="14169"/>
                  </a:cubicBezTo>
                  <a:cubicBezTo>
                    <a:pt x="9106" y="11462"/>
                    <a:pt x="4887" y="0"/>
                    <a:pt x="48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6"/>
            <p:cNvSpPr/>
            <p:nvPr/>
          </p:nvSpPr>
          <p:spPr>
            <a:xfrm>
              <a:off x="3189525" y="2958100"/>
              <a:ext cx="324350" cy="226750"/>
            </a:xfrm>
            <a:custGeom>
              <a:avLst/>
              <a:gdLst/>
              <a:ahLst/>
              <a:cxnLst/>
              <a:rect l="l" t="t" r="r" b="b"/>
              <a:pathLst>
                <a:path w="12974" h="9070" extrusionOk="0">
                  <a:moveTo>
                    <a:pt x="11776" y="1"/>
                  </a:moveTo>
                  <a:cubicBezTo>
                    <a:pt x="11776" y="1"/>
                    <a:pt x="0" y="4371"/>
                    <a:pt x="3967" y="8162"/>
                  </a:cubicBezTo>
                  <a:cubicBezTo>
                    <a:pt x="4647" y="8804"/>
                    <a:pt x="5353" y="9069"/>
                    <a:pt x="6058" y="9069"/>
                  </a:cubicBezTo>
                  <a:cubicBezTo>
                    <a:pt x="9459" y="9069"/>
                    <a:pt x="12884" y="2884"/>
                    <a:pt x="12973" y="2733"/>
                  </a:cubicBezTo>
                  <a:lnTo>
                    <a:pt x="12973" y="2733"/>
                  </a:lnTo>
                  <a:cubicBezTo>
                    <a:pt x="10920" y="4913"/>
                    <a:pt x="8829" y="6487"/>
                    <a:pt x="7356" y="6487"/>
                  </a:cubicBezTo>
                  <a:cubicBezTo>
                    <a:pt x="6877" y="6487"/>
                    <a:pt x="6474" y="6323"/>
                    <a:pt x="6147" y="5983"/>
                  </a:cubicBezTo>
                  <a:lnTo>
                    <a:pt x="6133" y="5971"/>
                  </a:lnTo>
                  <a:lnTo>
                    <a:pt x="6133" y="5958"/>
                  </a:lnTo>
                  <a:lnTo>
                    <a:pt x="6121" y="5958"/>
                  </a:lnTo>
                  <a:lnTo>
                    <a:pt x="6121" y="5946"/>
                  </a:lnTo>
                  <a:lnTo>
                    <a:pt x="6108" y="5946"/>
                  </a:lnTo>
                  <a:cubicBezTo>
                    <a:pt x="5869" y="5681"/>
                    <a:pt x="5730" y="5429"/>
                    <a:pt x="5668" y="5177"/>
                  </a:cubicBezTo>
                  <a:lnTo>
                    <a:pt x="5668" y="5165"/>
                  </a:lnTo>
                  <a:lnTo>
                    <a:pt x="5668" y="5152"/>
                  </a:lnTo>
                  <a:cubicBezTo>
                    <a:pt x="5378" y="3578"/>
                    <a:pt x="8792" y="2343"/>
                    <a:pt x="117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6"/>
            <p:cNvSpPr/>
            <p:nvPr/>
          </p:nvSpPr>
          <p:spPr>
            <a:xfrm>
              <a:off x="2108525" y="3419075"/>
              <a:ext cx="447775" cy="381675"/>
            </a:xfrm>
            <a:custGeom>
              <a:avLst/>
              <a:gdLst/>
              <a:ahLst/>
              <a:cxnLst/>
              <a:rect l="l" t="t" r="r" b="b"/>
              <a:pathLst>
                <a:path w="17911" h="15267" extrusionOk="0">
                  <a:moveTo>
                    <a:pt x="0" y="1"/>
                  </a:moveTo>
                  <a:lnTo>
                    <a:pt x="0" y="1"/>
                  </a:lnTo>
                  <a:cubicBezTo>
                    <a:pt x="177" y="1600"/>
                    <a:pt x="152" y="3150"/>
                    <a:pt x="1878" y="5202"/>
                  </a:cubicBezTo>
                  <a:lnTo>
                    <a:pt x="1878" y="5215"/>
                  </a:lnTo>
                  <a:lnTo>
                    <a:pt x="1890" y="5215"/>
                  </a:lnTo>
                  <a:lnTo>
                    <a:pt x="1890" y="5227"/>
                  </a:lnTo>
                  <a:cubicBezTo>
                    <a:pt x="2494" y="5946"/>
                    <a:pt x="3313" y="6727"/>
                    <a:pt x="4422" y="7595"/>
                  </a:cubicBezTo>
                  <a:cubicBezTo>
                    <a:pt x="9485" y="11550"/>
                    <a:pt x="12432" y="11463"/>
                    <a:pt x="12432" y="13050"/>
                  </a:cubicBezTo>
                  <a:cubicBezTo>
                    <a:pt x="12444" y="13087"/>
                    <a:pt x="12432" y="13137"/>
                    <a:pt x="12432" y="13188"/>
                  </a:cubicBezTo>
                  <a:cubicBezTo>
                    <a:pt x="12369" y="13755"/>
                    <a:pt x="11437" y="14158"/>
                    <a:pt x="9989" y="14158"/>
                  </a:cubicBezTo>
                  <a:cubicBezTo>
                    <a:pt x="8729" y="14158"/>
                    <a:pt x="7079" y="13856"/>
                    <a:pt x="5290" y="13100"/>
                  </a:cubicBezTo>
                  <a:lnTo>
                    <a:pt x="5290" y="13100"/>
                  </a:lnTo>
                  <a:cubicBezTo>
                    <a:pt x="7344" y="14095"/>
                    <a:pt x="10266" y="15266"/>
                    <a:pt x="12508" y="15266"/>
                  </a:cubicBezTo>
                  <a:cubicBezTo>
                    <a:pt x="13502" y="15266"/>
                    <a:pt x="14372" y="15040"/>
                    <a:pt x="14977" y="14447"/>
                  </a:cubicBezTo>
                  <a:cubicBezTo>
                    <a:pt x="17911" y="11601"/>
                    <a:pt x="2281" y="9473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6"/>
            <p:cNvSpPr/>
            <p:nvPr/>
          </p:nvSpPr>
          <p:spPr>
            <a:xfrm>
              <a:off x="3331200" y="3026425"/>
              <a:ext cx="182675" cy="93850"/>
            </a:xfrm>
            <a:custGeom>
              <a:avLst/>
              <a:gdLst/>
              <a:ahLst/>
              <a:cxnLst/>
              <a:rect l="l" t="t" r="r" b="b"/>
              <a:pathLst>
                <a:path w="7307" h="3754" extrusionOk="0">
                  <a:moveTo>
                    <a:pt x="466" y="3238"/>
                  </a:moveTo>
                  <a:lnTo>
                    <a:pt x="466" y="3238"/>
                  </a:lnTo>
                  <a:lnTo>
                    <a:pt x="466" y="3238"/>
                  </a:lnTo>
                  <a:close/>
                  <a:moveTo>
                    <a:pt x="466" y="3238"/>
                  </a:moveTo>
                  <a:lnTo>
                    <a:pt x="466" y="3238"/>
                  </a:lnTo>
                  <a:lnTo>
                    <a:pt x="466" y="3238"/>
                  </a:lnTo>
                  <a:close/>
                  <a:moveTo>
                    <a:pt x="454" y="3225"/>
                  </a:moveTo>
                  <a:lnTo>
                    <a:pt x="466" y="3225"/>
                  </a:lnTo>
                  <a:lnTo>
                    <a:pt x="454" y="3225"/>
                  </a:lnTo>
                  <a:close/>
                  <a:moveTo>
                    <a:pt x="454" y="3225"/>
                  </a:moveTo>
                  <a:lnTo>
                    <a:pt x="454" y="3225"/>
                  </a:lnTo>
                  <a:lnTo>
                    <a:pt x="454" y="3225"/>
                  </a:lnTo>
                  <a:close/>
                  <a:moveTo>
                    <a:pt x="454" y="3213"/>
                  </a:moveTo>
                  <a:lnTo>
                    <a:pt x="454" y="3225"/>
                  </a:lnTo>
                  <a:lnTo>
                    <a:pt x="454" y="3213"/>
                  </a:lnTo>
                  <a:close/>
                  <a:moveTo>
                    <a:pt x="441" y="3213"/>
                  </a:moveTo>
                  <a:lnTo>
                    <a:pt x="441" y="3213"/>
                  </a:lnTo>
                  <a:lnTo>
                    <a:pt x="441" y="3213"/>
                  </a:lnTo>
                  <a:close/>
                  <a:moveTo>
                    <a:pt x="1" y="2444"/>
                  </a:moveTo>
                  <a:cubicBezTo>
                    <a:pt x="63" y="2696"/>
                    <a:pt x="202" y="2948"/>
                    <a:pt x="441" y="3213"/>
                  </a:cubicBezTo>
                  <a:cubicBezTo>
                    <a:pt x="202" y="2948"/>
                    <a:pt x="63" y="2696"/>
                    <a:pt x="1" y="2444"/>
                  </a:cubicBezTo>
                  <a:close/>
                  <a:moveTo>
                    <a:pt x="1" y="2444"/>
                  </a:moveTo>
                  <a:lnTo>
                    <a:pt x="1" y="2444"/>
                  </a:lnTo>
                  <a:lnTo>
                    <a:pt x="1" y="2444"/>
                  </a:lnTo>
                  <a:close/>
                  <a:moveTo>
                    <a:pt x="1" y="2432"/>
                  </a:moveTo>
                  <a:lnTo>
                    <a:pt x="1" y="2444"/>
                  </a:lnTo>
                  <a:lnTo>
                    <a:pt x="1" y="2432"/>
                  </a:lnTo>
                  <a:close/>
                  <a:moveTo>
                    <a:pt x="1" y="2432"/>
                  </a:moveTo>
                  <a:lnTo>
                    <a:pt x="1" y="2432"/>
                  </a:lnTo>
                  <a:lnTo>
                    <a:pt x="1" y="2432"/>
                  </a:lnTo>
                  <a:close/>
                  <a:moveTo>
                    <a:pt x="1" y="2432"/>
                  </a:moveTo>
                  <a:lnTo>
                    <a:pt x="1" y="2432"/>
                  </a:lnTo>
                  <a:lnTo>
                    <a:pt x="1" y="2432"/>
                  </a:lnTo>
                  <a:close/>
                  <a:moveTo>
                    <a:pt x="1" y="2419"/>
                  </a:moveTo>
                  <a:lnTo>
                    <a:pt x="1" y="2419"/>
                  </a:lnTo>
                  <a:lnTo>
                    <a:pt x="1" y="2419"/>
                  </a:lnTo>
                  <a:close/>
                  <a:moveTo>
                    <a:pt x="7306" y="0"/>
                  </a:moveTo>
                  <a:cubicBezTo>
                    <a:pt x="5253" y="2180"/>
                    <a:pt x="3162" y="3754"/>
                    <a:pt x="1689" y="3754"/>
                  </a:cubicBezTo>
                  <a:cubicBezTo>
                    <a:pt x="1210" y="3754"/>
                    <a:pt x="807" y="3590"/>
                    <a:pt x="480" y="3250"/>
                  </a:cubicBezTo>
                  <a:lnTo>
                    <a:pt x="480" y="3250"/>
                  </a:lnTo>
                  <a:lnTo>
                    <a:pt x="480" y="3250"/>
                  </a:lnTo>
                  <a:cubicBezTo>
                    <a:pt x="807" y="3590"/>
                    <a:pt x="1210" y="3754"/>
                    <a:pt x="1689" y="3754"/>
                  </a:cubicBezTo>
                  <a:cubicBezTo>
                    <a:pt x="3162" y="3754"/>
                    <a:pt x="5253" y="2180"/>
                    <a:pt x="7306" y="0"/>
                  </a:cubicBezTo>
                  <a:close/>
                </a:path>
              </a:pathLst>
            </a:custGeom>
            <a:solidFill>
              <a:srgbClr val="B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6"/>
            <p:cNvSpPr/>
            <p:nvPr/>
          </p:nvSpPr>
          <p:spPr>
            <a:xfrm>
              <a:off x="2334300" y="3389500"/>
              <a:ext cx="267675" cy="181050"/>
            </a:xfrm>
            <a:custGeom>
              <a:avLst/>
              <a:gdLst/>
              <a:ahLst/>
              <a:cxnLst/>
              <a:rect l="l" t="t" r="r" b="b"/>
              <a:pathLst>
                <a:path w="10707" h="7242" extrusionOk="0">
                  <a:moveTo>
                    <a:pt x="4510" y="0"/>
                  </a:moveTo>
                  <a:lnTo>
                    <a:pt x="4510" y="0"/>
                  </a:lnTo>
                  <a:cubicBezTo>
                    <a:pt x="6688" y="2204"/>
                    <a:pt x="8200" y="4056"/>
                    <a:pt x="6701" y="5617"/>
                  </a:cubicBezTo>
                  <a:lnTo>
                    <a:pt x="6701" y="5630"/>
                  </a:lnTo>
                  <a:lnTo>
                    <a:pt x="6688" y="5630"/>
                  </a:lnTo>
                  <a:lnTo>
                    <a:pt x="6688" y="5643"/>
                  </a:lnTo>
                  <a:cubicBezTo>
                    <a:pt x="6638" y="5680"/>
                    <a:pt x="6587" y="5730"/>
                    <a:pt x="6550" y="5769"/>
                  </a:cubicBezTo>
                  <a:lnTo>
                    <a:pt x="6537" y="5769"/>
                  </a:lnTo>
                  <a:lnTo>
                    <a:pt x="6537" y="5781"/>
                  </a:lnTo>
                  <a:lnTo>
                    <a:pt x="6525" y="5781"/>
                  </a:lnTo>
                  <a:cubicBezTo>
                    <a:pt x="6512" y="5794"/>
                    <a:pt x="6487" y="5806"/>
                    <a:pt x="6475" y="5819"/>
                  </a:cubicBezTo>
                  <a:lnTo>
                    <a:pt x="6462" y="5819"/>
                  </a:lnTo>
                  <a:lnTo>
                    <a:pt x="6462" y="5831"/>
                  </a:lnTo>
                  <a:lnTo>
                    <a:pt x="6449" y="5831"/>
                  </a:lnTo>
                  <a:cubicBezTo>
                    <a:pt x="6235" y="5970"/>
                    <a:pt x="5996" y="6046"/>
                    <a:pt x="5719" y="6046"/>
                  </a:cubicBezTo>
                  <a:cubicBezTo>
                    <a:pt x="4194" y="6046"/>
                    <a:pt x="1952" y="3816"/>
                    <a:pt x="1" y="756"/>
                  </a:cubicBezTo>
                  <a:lnTo>
                    <a:pt x="1" y="756"/>
                  </a:lnTo>
                  <a:cubicBezTo>
                    <a:pt x="278" y="1246"/>
                    <a:pt x="3766" y="7242"/>
                    <a:pt x="6626" y="7242"/>
                  </a:cubicBezTo>
                  <a:cubicBezTo>
                    <a:pt x="6978" y="7242"/>
                    <a:pt x="7318" y="7154"/>
                    <a:pt x="7633" y="6953"/>
                  </a:cubicBezTo>
                  <a:cubicBezTo>
                    <a:pt x="10707" y="5075"/>
                    <a:pt x="4597" y="76"/>
                    <a:pt x="45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6"/>
            <p:cNvSpPr/>
            <p:nvPr/>
          </p:nvSpPr>
          <p:spPr>
            <a:xfrm>
              <a:off x="2333975" y="3407750"/>
              <a:ext cx="161425" cy="132900"/>
            </a:xfrm>
            <a:custGeom>
              <a:avLst/>
              <a:gdLst/>
              <a:ahLst/>
              <a:cxnLst/>
              <a:rect l="l" t="t" r="r" b="b"/>
              <a:pathLst>
                <a:path w="6457" h="5316" extrusionOk="0">
                  <a:moveTo>
                    <a:pt x="1" y="1"/>
                  </a:moveTo>
                  <a:cubicBezTo>
                    <a:pt x="1" y="1"/>
                    <a:pt x="1" y="13"/>
                    <a:pt x="14" y="26"/>
                  </a:cubicBezTo>
                  <a:cubicBezTo>
                    <a:pt x="1965" y="3086"/>
                    <a:pt x="4207" y="5316"/>
                    <a:pt x="5732" y="5316"/>
                  </a:cubicBezTo>
                  <a:cubicBezTo>
                    <a:pt x="5734" y="5316"/>
                    <a:pt x="5736" y="5316"/>
                    <a:pt x="5738" y="5316"/>
                  </a:cubicBezTo>
                  <a:lnTo>
                    <a:pt x="5738" y="5316"/>
                  </a:lnTo>
                  <a:cubicBezTo>
                    <a:pt x="5740" y="5316"/>
                    <a:pt x="5742" y="5316"/>
                    <a:pt x="5744" y="5316"/>
                  </a:cubicBezTo>
                  <a:cubicBezTo>
                    <a:pt x="6006" y="5316"/>
                    <a:pt x="6243" y="5242"/>
                    <a:pt x="6456" y="5105"/>
                  </a:cubicBezTo>
                  <a:lnTo>
                    <a:pt x="6456" y="5105"/>
                  </a:lnTo>
                  <a:cubicBezTo>
                    <a:pt x="6245" y="5241"/>
                    <a:pt x="6010" y="5315"/>
                    <a:pt x="5738" y="5316"/>
                  </a:cubicBezTo>
                  <a:lnTo>
                    <a:pt x="5738" y="5316"/>
                  </a:lnTo>
                  <a:cubicBezTo>
                    <a:pt x="4201" y="5310"/>
                    <a:pt x="1951" y="3070"/>
                    <a:pt x="1" y="1"/>
                  </a:cubicBezTo>
                  <a:close/>
                </a:path>
              </a:pathLst>
            </a:custGeom>
            <a:solidFill>
              <a:srgbClr val="B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6"/>
            <p:cNvSpPr/>
            <p:nvPr/>
          </p:nvSpPr>
          <p:spPr>
            <a:xfrm>
              <a:off x="3288700" y="3162150"/>
              <a:ext cx="635150" cy="464475"/>
            </a:xfrm>
            <a:custGeom>
              <a:avLst/>
              <a:gdLst/>
              <a:ahLst/>
              <a:cxnLst/>
              <a:rect l="l" t="t" r="r" b="b"/>
              <a:pathLst>
                <a:path w="25406" h="18579" extrusionOk="0">
                  <a:moveTo>
                    <a:pt x="25405" y="0"/>
                  </a:moveTo>
                  <a:lnTo>
                    <a:pt x="25405" y="0"/>
                  </a:lnTo>
                  <a:cubicBezTo>
                    <a:pt x="25405" y="1"/>
                    <a:pt x="21235" y="2545"/>
                    <a:pt x="18528" y="7885"/>
                  </a:cubicBezTo>
                  <a:cubicBezTo>
                    <a:pt x="18528" y="7885"/>
                    <a:pt x="9157" y="17281"/>
                    <a:pt x="0" y="18515"/>
                  </a:cubicBezTo>
                  <a:cubicBezTo>
                    <a:pt x="252" y="18555"/>
                    <a:pt x="522" y="18573"/>
                    <a:pt x="810" y="18573"/>
                  </a:cubicBezTo>
                  <a:cubicBezTo>
                    <a:pt x="6354" y="18573"/>
                    <a:pt x="18174" y="11621"/>
                    <a:pt x="19852" y="11621"/>
                  </a:cubicBezTo>
                  <a:cubicBezTo>
                    <a:pt x="19927" y="11621"/>
                    <a:pt x="19981" y="11635"/>
                    <a:pt x="20014" y="11663"/>
                  </a:cubicBezTo>
                  <a:cubicBezTo>
                    <a:pt x="20820" y="12356"/>
                    <a:pt x="14472" y="17394"/>
                    <a:pt x="10429" y="18578"/>
                  </a:cubicBezTo>
                  <a:cubicBezTo>
                    <a:pt x="10471" y="18578"/>
                    <a:pt x="10512" y="18578"/>
                    <a:pt x="10554" y="18578"/>
                  </a:cubicBezTo>
                  <a:cubicBezTo>
                    <a:pt x="16175" y="18578"/>
                    <a:pt x="22225" y="14336"/>
                    <a:pt x="23213" y="7885"/>
                  </a:cubicBezTo>
                  <a:cubicBezTo>
                    <a:pt x="24208" y="1386"/>
                    <a:pt x="25405" y="0"/>
                    <a:pt x="2540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6"/>
            <p:cNvSpPr/>
            <p:nvPr/>
          </p:nvSpPr>
          <p:spPr>
            <a:xfrm>
              <a:off x="2040850" y="3605800"/>
              <a:ext cx="634475" cy="594225"/>
            </a:xfrm>
            <a:custGeom>
              <a:avLst/>
              <a:gdLst/>
              <a:ahLst/>
              <a:cxnLst/>
              <a:rect l="l" t="t" r="r" b="b"/>
              <a:pathLst>
                <a:path w="25379" h="23769" extrusionOk="0">
                  <a:moveTo>
                    <a:pt x="25379" y="19461"/>
                  </a:moveTo>
                  <a:lnTo>
                    <a:pt x="23570" y="21043"/>
                  </a:lnTo>
                  <a:lnTo>
                    <a:pt x="23570" y="21043"/>
                  </a:lnTo>
                  <a:cubicBezTo>
                    <a:pt x="24185" y="20592"/>
                    <a:pt x="24790" y="20068"/>
                    <a:pt x="25379" y="19461"/>
                  </a:cubicBezTo>
                  <a:close/>
                  <a:moveTo>
                    <a:pt x="781" y="0"/>
                  </a:moveTo>
                  <a:lnTo>
                    <a:pt x="781" y="0"/>
                  </a:lnTo>
                  <a:cubicBezTo>
                    <a:pt x="214" y="1500"/>
                    <a:pt x="0" y="2746"/>
                    <a:pt x="0" y="3804"/>
                  </a:cubicBezTo>
                  <a:cubicBezTo>
                    <a:pt x="0" y="7168"/>
                    <a:pt x="2128" y="8716"/>
                    <a:pt x="2128" y="10694"/>
                  </a:cubicBezTo>
                  <a:cubicBezTo>
                    <a:pt x="2128" y="10845"/>
                    <a:pt x="2116" y="11009"/>
                    <a:pt x="2091" y="11173"/>
                  </a:cubicBezTo>
                  <a:cubicBezTo>
                    <a:pt x="2040" y="11400"/>
                    <a:pt x="2027" y="11613"/>
                    <a:pt x="2027" y="11815"/>
                  </a:cubicBezTo>
                  <a:cubicBezTo>
                    <a:pt x="2027" y="14309"/>
                    <a:pt x="4697" y="15884"/>
                    <a:pt x="5265" y="18654"/>
                  </a:cubicBezTo>
                  <a:cubicBezTo>
                    <a:pt x="5844" y="21463"/>
                    <a:pt x="6323" y="23705"/>
                    <a:pt x="8778" y="23705"/>
                  </a:cubicBezTo>
                  <a:cubicBezTo>
                    <a:pt x="8943" y="23705"/>
                    <a:pt x="9119" y="23693"/>
                    <a:pt x="9295" y="23679"/>
                  </a:cubicBezTo>
                  <a:cubicBezTo>
                    <a:pt x="9534" y="23642"/>
                    <a:pt x="9811" y="23642"/>
                    <a:pt x="10101" y="23642"/>
                  </a:cubicBezTo>
                  <a:cubicBezTo>
                    <a:pt x="10642" y="23642"/>
                    <a:pt x="11260" y="23667"/>
                    <a:pt x="11952" y="23705"/>
                  </a:cubicBezTo>
                  <a:cubicBezTo>
                    <a:pt x="12646" y="23743"/>
                    <a:pt x="13401" y="23768"/>
                    <a:pt x="14207" y="23768"/>
                  </a:cubicBezTo>
                  <a:cubicBezTo>
                    <a:pt x="17019" y="23768"/>
                    <a:pt x="20421" y="23354"/>
                    <a:pt x="23566" y="21046"/>
                  </a:cubicBezTo>
                  <a:lnTo>
                    <a:pt x="23566" y="21046"/>
                  </a:lnTo>
                  <a:cubicBezTo>
                    <a:pt x="23565" y="21047"/>
                    <a:pt x="23565" y="21048"/>
                    <a:pt x="23565" y="21048"/>
                  </a:cubicBezTo>
                  <a:lnTo>
                    <a:pt x="23570" y="21043"/>
                  </a:lnTo>
                  <a:lnTo>
                    <a:pt x="23570" y="21043"/>
                  </a:lnTo>
                  <a:cubicBezTo>
                    <a:pt x="23568" y="21044"/>
                    <a:pt x="23567" y="21045"/>
                    <a:pt x="23566" y="21046"/>
                  </a:cubicBezTo>
                  <a:lnTo>
                    <a:pt x="23566" y="21046"/>
                  </a:lnTo>
                  <a:cubicBezTo>
                    <a:pt x="23587" y="21004"/>
                    <a:pt x="24237" y="19703"/>
                    <a:pt x="25266" y="17659"/>
                  </a:cubicBezTo>
                  <a:lnTo>
                    <a:pt x="25266" y="17659"/>
                  </a:lnTo>
                  <a:cubicBezTo>
                    <a:pt x="22658" y="20821"/>
                    <a:pt x="16928" y="22836"/>
                    <a:pt x="12646" y="22836"/>
                  </a:cubicBezTo>
                  <a:cubicBezTo>
                    <a:pt x="11588" y="22836"/>
                    <a:pt x="10617" y="22710"/>
                    <a:pt x="9799" y="22458"/>
                  </a:cubicBezTo>
                  <a:cubicBezTo>
                    <a:pt x="5705" y="21135"/>
                    <a:pt x="4320" y="15064"/>
                    <a:pt x="4320" y="11462"/>
                  </a:cubicBezTo>
                  <a:cubicBezTo>
                    <a:pt x="4320" y="7873"/>
                    <a:pt x="76" y="4850"/>
                    <a:pt x="7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6"/>
            <p:cNvSpPr/>
            <p:nvPr/>
          </p:nvSpPr>
          <p:spPr>
            <a:xfrm>
              <a:off x="3312950" y="3248425"/>
              <a:ext cx="472975" cy="285925"/>
            </a:xfrm>
            <a:custGeom>
              <a:avLst/>
              <a:gdLst/>
              <a:ahLst/>
              <a:cxnLst/>
              <a:rect l="l" t="t" r="r" b="b"/>
              <a:pathLst>
                <a:path w="18919" h="11437" extrusionOk="0">
                  <a:moveTo>
                    <a:pt x="18918" y="0"/>
                  </a:moveTo>
                  <a:cubicBezTo>
                    <a:pt x="17961" y="1109"/>
                    <a:pt x="17117" y="2192"/>
                    <a:pt x="16550" y="3111"/>
                  </a:cubicBezTo>
                  <a:cubicBezTo>
                    <a:pt x="14586" y="6235"/>
                    <a:pt x="10139" y="8691"/>
                    <a:pt x="6323" y="8691"/>
                  </a:cubicBezTo>
                  <a:cubicBezTo>
                    <a:pt x="5845" y="8691"/>
                    <a:pt x="5366" y="8653"/>
                    <a:pt x="4913" y="8565"/>
                  </a:cubicBezTo>
                  <a:cubicBezTo>
                    <a:pt x="4913" y="8565"/>
                    <a:pt x="4913" y="8552"/>
                    <a:pt x="4925" y="8552"/>
                  </a:cubicBezTo>
                  <a:lnTo>
                    <a:pt x="4925" y="8540"/>
                  </a:lnTo>
                  <a:lnTo>
                    <a:pt x="4938" y="8527"/>
                  </a:lnTo>
                  <a:lnTo>
                    <a:pt x="4938" y="8515"/>
                  </a:lnTo>
                  <a:cubicBezTo>
                    <a:pt x="4938" y="8515"/>
                    <a:pt x="4950" y="8515"/>
                    <a:pt x="4950" y="8502"/>
                  </a:cubicBezTo>
                  <a:cubicBezTo>
                    <a:pt x="4950" y="8502"/>
                    <a:pt x="4950" y="8490"/>
                    <a:pt x="4963" y="8490"/>
                  </a:cubicBezTo>
                  <a:lnTo>
                    <a:pt x="4963" y="8476"/>
                  </a:lnTo>
                  <a:lnTo>
                    <a:pt x="4963" y="8464"/>
                  </a:lnTo>
                  <a:lnTo>
                    <a:pt x="4975" y="8464"/>
                  </a:lnTo>
                  <a:lnTo>
                    <a:pt x="4975" y="8451"/>
                  </a:lnTo>
                  <a:lnTo>
                    <a:pt x="4988" y="8439"/>
                  </a:lnTo>
                  <a:lnTo>
                    <a:pt x="4988" y="8426"/>
                  </a:lnTo>
                  <a:lnTo>
                    <a:pt x="5000" y="8426"/>
                  </a:lnTo>
                  <a:lnTo>
                    <a:pt x="5000" y="8414"/>
                  </a:lnTo>
                  <a:lnTo>
                    <a:pt x="5000" y="8401"/>
                  </a:lnTo>
                  <a:lnTo>
                    <a:pt x="5013" y="8401"/>
                  </a:lnTo>
                  <a:lnTo>
                    <a:pt x="5013" y="8389"/>
                  </a:lnTo>
                  <a:lnTo>
                    <a:pt x="5013" y="8376"/>
                  </a:lnTo>
                  <a:lnTo>
                    <a:pt x="5025" y="8376"/>
                  </a:lnTo>
                  <a:lnTo>
                    <a:pt x="5025" y="8364"/>
                  </a:lnTo>
                  <a:lnTo>
                    <a:pt x="5038" y="8364"/>
                  </a:lnTo>
                  <a:lnTo>
                    <a:pt x="5038" y="8351"/>
                  </a:lnTo>
                  <a:lnTo>
                    <a:pt x="5038" y="8338"/>
                  </a:lnTo>
                  <a:cubicBezTo>
                    <a:pt x="5051" y="8338"/>
                    <a:pt x="5051" y="8325"/>
                    <a:pt x="5051" y="8325"/>
                  </a:cubicBezTo>
                  <a:lnTo>
                    <a:pt x="5051" y="8313"/>
                  </a:lnTo>
                  <a:lnTo>
                    <a:pt x="5064" y="8313"/>
                  </a:lnTo>
                  <a:lnTo>
                    <a:pt x="5064" y="8300"/>
                  </a:lnTo>
                  <a:lnTo>
                    <a:pt x="5076" y="8300"/>
                  </a:lnTo>
                  <a:lnTo>
                    <a:pt x="5076" y="8288"/>
                  </a:lnTo>
                  <a:lnTo>
                    <a:pt x="5076" y="8275"/>
                  </a:lnTo>
                  <a:cubicBezTo>
                    <a:pt x="5089" y="8275"/>
                    <a:pt x="5089" y="8275"/>
                    <a:pt x="5089" y="8263"/>
                  </a:cubicBezTo>
                  <a:cubicBezTo>
                    <a:pt x="5101" y="8250"/>
                    <a:pt x="5101" y="8238"/>
                    <a:pt x="5114" y="8212"/>
                  </a:cubicBezTo>
                  <a:cubicBezTo>
                    <a:pt x="5126" y="8212"/>
                    <a:pt x="5126" y="8212"/>
                    <a:pt x="5126" y="8199"/>
                  </a:cubicBezTo>
                  <a:cubicBezTo>
                    <a:pt x="6374" y="6159"/>
                    <a:pt x="8137" y="4761"/>
                    <a:pt x="9963" y="3464"/>
                  </a:cubicBezTo>
                  <a:lnTo>
                    <a:pt x="9963" y="3464"/>
                  </a:lnTo>
                  <a:cubicBezTo>
                    <a:pt x="9509" y="3754"/>
                    <a:pt x="2683" y="8212"/>
                    <a:pt x="0" y="11298"/>
                  </a:cubicBezTo>
                  <a:cubicBezTo>
                    <a:pt x="567" y="11399"/>
                    <a:pt x="1184" y="11437"/>
                    <a:pt x="1839" y="11437"/>
                  </a:cubicBezTo>
                  <a:cubicBezTo>
                    <a:pt x="7494" y="11437"/>
                    <a:pt x="15832" y="7922"/>
                    <a:pt x="189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6"/>
            <p:cNvSpPr/>
            <p:nvPr/>
          </p:nvSpPr>
          <p:spPr>
            <a:xfrm>
              <a:off x="2089900" y="3726075"/>
              <a:ext cx="593750" cy="423450"/>
            </a:xfrm>
            <a:custGeom>
              <a:avLst/>
              <a:gdLst/>
              <a:ahLst/>
              <a:cxnLst/>
              <a:rect l="l" t="t" r="r" b="b"/>
              <a:pathLst>
                <a:path w="23750" h="16938" extrusionOk="0">
                  <a:moveTo>
                    <a:pt x="2060" y="1"/>
                  </a:moveTo>
                  <a:cubicBezTo>
                    <a:pt x="0" y="1"/>
                    <a:pt x="3817" y="10094"/>
                    <a:pt x="8114" y="15027"/>
                  </a:cubicBezTo>
                  <a:cubicBezTo>
                    <a:pt x="9273" y="16361"/>
                    <a:pt x="10897" y="16938"/>
                    <a:pt x="12642" y="16938"/>
                  </a:cubicBezTo>
                  <a:cubicBezTo>
                    <a:pt x="17686" y="16938"/>
                    <a:pt x="23749" y="12121"/>
                    <a:pt x="22560" y="6853"/>
                  </a:cubicBezTo>
                  <a:lnTo>
                    <a:pt x="22560" y="6853"/>
                  </a:lnTo>
                  <a:cubicBezTo>
                    <a:pt x="21692" y="11893"/>
                    <a:pt x="18962" y="15033"/>
                    <a:pt x="16284" y="15033"/>
                  </a:cubicBezTo>
                  <a:cubicBezTo>
                    <a:pt x="15274" y="15033"/>
                    <a:pt x="14272" y="14587"/>
                    <a:pt x="13379" y="13629"/>
                  </a:cubicBezTo>
                  <a:cubicBezTo>
                    <a:pt x="10116" y="10127"/>
                    <a:pt x="17170" y="5556"/>
                    <a:pt x="18731" y="2986"/>
                  </a:cubicBezTo>
                  <a:lnTo>
                    <a:pt x="18731" y="2986"/>
                  </a:lnTo>
                  <a:cubicBezTo>
                    <a:pt x="16903" y="3625"/>
                    <a:pt x="15138" y="3879"/>
                    <a:pt x="13487" y="3879"/>
                  </a:cubicBezTo>
                  <a:cubicBezTo>
                    <a:pt x="7094" y="3879"/>
                    <a:pt x="2408" y="76"/>
                    <a:pt x="2408" y="76"/>
                  </a:cubicBezTo>
                  <a:cubicBezTo>
                    <a:pt x="2277" y="25"/>
                    <a:pt x="2161" y="1"/>
                    <a:pt x="20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6"/>
            <p:cNvSpPr/>
            <p:nvPr/>
          </p:nvSpPr>
          <p:spPr>
            <a:xfrm>
              <a:off x="2176875" y="371285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1"/>
                  </a:moveTo>
                  <a:lnTo>
                    <a:pt x="0" y="1"/>
                  </a:lnTo>
                  <a:lnTo>
                    <a:pt x="12" y="1"/>
                  </a:lnTo>
                  <a:close/>
                </a:path>
              </a:pathLst>
            </a:custGeom>
            <a:solidFill>
              <a:srgbClr val="B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6"/>
            <p:cNvSpPr/>
            <p:nvPr/>
          </p:nvSpPr>
          <p:spPr>
            <a:xfrm>
              <a:off x="3441100" y="3334700"/>
              <a:ext cx="121250" cy="118725"/>
            </a:xfrm>
            <a:custGeom>
              <a:avLst/>
              <a:gdLst/>
              <a:ahLst/>
              <a:cxnLst/>
              <a:rect l="l" t="t" r="r" b="b"/>
              <a:pathLst>
                <a:path w="4850" h="4749" extrusionOk="0">
                  <a:moveTo>
                    <a:pt x="4850" y="0"/>
                  </a:moveTo>
                  <a:cubicBezTo>
                    <a:pt x="4841" y="0"/>
                    <a:pt x="4838" y="6"/>
                    <a:pt x="4837" y="9"/>
                  </a:cubicBezTo>
                  <a:lnTo>
                    <a:pt x="4837" y="9"/>
                  </a:lnTo>
                  <a:cubicBezTo>
                    <a:pt x="4841" y="6"/>
                    <a:pt x="4846" y="3"/>
                    <a:pt x="4850" y="0"/>
                  </a:cubicBezTo>
                  <a:close/>
                  <a:moveTo>
                    <a:pt x="4837" y="9"/>
                  </a:moveTo>
                  <a:cubicBezTo>
                    <a:pt x="3003" y="1304"/>
                    <a:pt x="1245" y="2713"/>
                    <a:pt x="0" y="4748"/>
                  </a:cubicBezTo>
                  <a:cubicBezTo>
                    <a:pt x="1248" y="2708"/>
                    <a:pt x="3011" y="1310"/>
                    <a:pt x="4837" y="13"/>
                  </a:cubicBezTo>
                  <a:cubicBezTo>
                    <a:pt x="4837" y="13"/>
                    <a:pt x="4837" y="11"/>
                    <a:pt x="4837" y="9"/>
                  </a:cubicBezTo>
                  <a:close/>
                </a:path>
              </a:pathLst>
            </a:custGeom>
            <a:solidFill>
              <a:srgbClr val="B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6"/>
            <p:cNvSpPr/>
            <p:nvPr/>
          </p:nvSpPr>
          <p:spPr>
            <a:xfrm>
              <a:off x="2240150" y="3746225"/>
              <a:ext cx="179200" cy="26800"/>
            </a:xfrm>
            <a:custGeom>
              <a:avLst/>
              <a:gdLst/>
              <a:ahLst/>
              <a:cxnLst/>
              <a:rect l="l" t="t" r="r" b="b"/>
              <a:pathLst>
                <a:path w="7168" h="1072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3" y="14"/>
                    <a:pt x="25" y="14"/>
                  </a:cubicBezTo>
                  <a:cubicBezTo>
                    <a:pt x="1814" y="770"/>
                    <a:pt x="3464" y="1072"/>
                    <a:pt x="4724" y="1072"/>
                  </a:cubicBezTo>
                  <a:cubicBezTo>
                    <a:pt x="6170" y="1072"/>
                    <a:pt x="7101" y="670"/>
                    <a:pt x="7167" y="104"/>
                  </a:cubicBezTo>
                  <a:lnTo>
                    <a:pt x="7167" y="104"/>
                  </a:lnTo>
                  <a:cubicBezTo>
                    <a:pt x="7101" y="670"/>
                    <a:pt x="6170" y="1059"/>
                    <a:pt x="4724" y="1059"/>
                  </a:cubicBezTo>
                  <a:cubicBezTo>
                    <a:pt x="3451" y="1059"/>
                    <a:pt x="1789" y="757"/>
                    <a:pt x="0" y="1"/>
                  </a:cubicBezTo>
                  <a:close/>
                </a:path>
              </a:pathLst>
            </a:custGeom>
            <a:solidFill>
              <a:srgbClr val="B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6"/>
            <p:cNvSpPr/>
            <p:nvPr/>
          </p:nvSpPr>
          <p:spPr>
            <a:xfrm>
              <a:off x="3258150" y="3435775"/>
              <a:ext cx="679550" cy="378825"/>
            </a:xfrm>
            <a:custGeom>
              <a:avLst/>
              <a:gdLst/>
              <a:ahLst/>
              <a:cxnLst/>
              <a:rect l="l" t="t" r="r" b="b"/>
              <a:pathLst>
                <a:path w="27182" h="15153" extrusionOk="0">
                  <a:moveTo>
                    <a:pt x="27181" y="0"/>
                  </a:moveTo>
                  <a:cubicBezTo>
                    <a:pt x="27180" y="1"/>
                    <a:pt x="15014" y="14157"/>
                    <a:pt x="8200" y="14157"/>
                  </a:cubicBezTo>
                  <a:cubicBezTo>
                    <a:pt x="7759" y="14157"/>
                    <a:pt x="7331" y="14095"/>
                    <a:pt x="6940" y="13969"/>
                  </a:cubicBezTo>
                  <a:cubicBezTo>
                    <a:pt x="4661" y="13225"/>
                    <a:pt x="3880" y="12508"/>
                    <a:pt x="4043" y="11878"/>
                  </a:cubicBezTo>
                  <a:cubicBezTo>
                    <a:pt x="4270" y="11008"/>
                    <a:pt x="6285" y="10278"/>
                    <a:pt x="8566" y="9824"/>
                  </a:cubicBezTo>
                  <a:cubicBezTo>
                    <a:pt x="9006" y="9737"/>
                    <a:pt x="9459" y="9661"/>
                    <a:pt x="9901" y="9598"/>
                  </a:cubicBezTo>
                  <a:lnTo>
                    <a:pt x="9901" y="9598"/>
                  </a:lnTo>
                  <a:cubicBezTo>
                    <a:pt x="4586" y="9787"/>
                    <a:pt x="1" y="11789"/>
                    <a:pt x="3301" y="13981"/>
                  </a:cubicBezTo>
                  <a:cubicBezTo>
                    <a:pt x="4258" y="14624"/>
                    <a:pt x="5857" y="15153"/>
                    <a:pt x="7885" y="15153"/>
                  </a:cubicBezTo>
                  <a:cubicBezTo>
                    <a:pt x="12798" y="15153"/>
                    <a:pt x="20229" y="12054"/>
                    <a:pt x="271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6"/>
            <p:cNvSpPr/>
            <p:nvPr/>
          </p:nvSpPr>
          <p:spPr>
            <a:xfrm>
              <a:off x="3355150" y="3435775"/>
              <a:ext cx="582550" cy="353950"/>
            </a:xfrm>
            <a:custGeom>
              <a:avLst/>
              <a:gdLst/>
              <a:ahLst/>
              <a:cxnLst/>
              <a:rect l="l" t="t" r="r" b="b"/>
              <a:pathLst>
                <a:path w="23302" h="14158" extrusionOk="0">
                  <a:moveTo>
                    <a:pt x="163" y="11878"/>
                  </a:moveTo>
                  <a:lnTo>
                    <a:pt x="163" y="11878"/>
                  </a:lnTo>
                  <a:lnTo>
                    <a:pt x="163" y="11878"/>
                  </a:lnTo>
                  <a:close/>
                  <a:moveTo>
                    <a:pt x="6021" y="9598"/>
                  </a:moveTo>
                  <a:lnTo>
                    <a:pt x="6021" y="9598"/>
                  </a:lnTo>
                  <a:cubicBezTo>
                    <a:pt x="5579" y="9661"/>
                    <a:pt x="5126" y="9737"/>
                    <a:pt x="4686" y="9824"/>
                  </a:cubicBezTo>
                  <a:cubicBezTo>
                    <a:pt x="5126" y="9737"/>
                    <a:pt x="5579" y="9661"/>
                    <a:pt x="6021" y="9598"/>
                  </a:cubicBezTo>
                  <a:close/>
                  <a:moveTo>
                    <a:pt x="23301" y="0"/>
                  </a:moveTo>
                  <a:cubicBezTo>
                    <a:pt x="23301" y="0"/>
                    <a:pt x="11134" y="14157"/>
                    <a:pt x="4320" y="14157"/>
                  </a:cubicBezTo>
                  <a:cubicBezTo>
                    <a:pt x="3879" y="14157"/>
                    <a:pt x="3451" y="14095"/>
                    <a:pt x="3060" y="13969"/>
                  </a:cubicBezTo>
                  <a:cubicBezTo>
                    <a:pt x="781" y="13225"/>
                    <a:pt x="0" y="12508"/>
                    <a:pt x="163" y="11878"/>
                  </a:cubicBezTo>
                  <a:cubicBezTo>
                    <a:pt x="0" y="12508"/>
                    <a:pt x="781" y="13225"/>
                    <a:pt x="3060" y="13969"/>
                  </a:cubicBezTo>
                  <a:cubicBezTo>
                    <a:pt x="3451" y="14095"/>
                    <a:pt x="3879" y="14157"/>
                    <a:pt x="4320" y="14157"/>
                  </a:cubicBezTo>
                  <a:cubicBezTo>
                    <a:pt x="11134" y="14157"/>
                    <a:pt x="23301" y="0"/>
                    <a:pt x="23301" y="0"/>
                  </a:cubicBezTo>
                  <a:close/>
                </a:path>
              </a:pathLst>
            </a:custGeom>
            <a:solidFill>
              <a:srgbClr val="B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6"/>
            <p:cNvSpPr/>
            <p:nvPr/>
          </p:nvSpPr>
          <p:spPr>
            <a:xfrm>
              <a:off x="3059775" y="3543775"/>
              <a:ext cx="173225" cy="112425"/>
            </a:xfrm>
            <a:custGeom>
              <a:avLst/>
              <a:gdLst/>
              <a:ahLst/>
              <a:cxnLst/>
              <a:rect l="l" t="t" r="r" b="b"/>
              <a:pathLst>
                <a:path w="6929" h="4497" extrusionOk="0">
                  <a:moveTo>
                    <a:pt x="6928" y="1"/>
                  </a:moveTo>
                  <a:cubicBezTo>
                    <a:pt x="6926" y="11"/>
                    <a:pt x="6923" y="22"/>
                    <a:pt x="6921" y="32"/>
                  </a:cubicBezTo>
                  <a:lnTo>
                    <a:pt x="6921" y="32"/>
                  </a:lnTo>
                  <a:cubicBezTo>
                    <a:pt x="6928" y="22"/>
                    <a:pt x="6928" y="11"/>
                    <a:pt x="6928" y="1"/>
                  </a:cubicBezTo>
                  <a:close/>
                  <a:moveTo>
                    <a:pt x="6921" y="32"/>
                  </a:moveTo>
                  <a:cubicBezTo>
                    <a:pt x="6919" y="34"/>
                    <a:pt x="6917" y="36"/>
                    <a:pt x="6915" y="38"/>
                  </a:cubicBezTo>
                  <a:cubicBezTo>
                    <a:pt x="6869" y="223"/>
                    <a:pt x="6785" y="419"/>
                    <a:pt x="6668" y="621"/>
                  </a:cubicBezTo>
                  <a:lnTo>
                    <a:pt x="6668" y="621"/>
                  </a:lnTo>
                  <a:cubicBezTo>
                    <a:pt x="6788" y="416"/>
                    <a:pt x="6873" y="218"/>
                    <a:pt x="6921" y="32"/>
                  </a:cubicBezTo>
                  <a:close/>
                  <a:moveTo>
                    <a:pt x="6668" y="621"/>
                  </a:moveTo>
                  <a:cubicBezTo>
                    <a:pt x="6520" y="877"/>
                    <a:pt x="6318" y="1143"/>
                    <a:pt x="6071" y="1413"/>
                  </a:cubicBezTo>
                  <a:lnTo>
                    <a:pt x="6071" y="1413"/>
                  </a:lnTo>
                  <a:cubicBezTo>
                    <a:pt x="6319" y="1144"/>
                    <a:pt x="6520" y="877"/>
                    <a:pt x="6668" y="621"/>
                  </a:cubicBezTo>
                  <a:close/>
                  <a:moveTo>
                    <a:pt x="6071" y="1413"/>
                  </a:moveTo>
                  <a:lnTo>
                    <a:pt x="6071" y="1413"/>
                  </a:lnTo>
                  <a:cubicBezTo>
                    <a:pt x="5661" y="1858"/>
                    <a:pt x="5126" y="2310"/>
                    <a:pt x="4497" y="2733"/>
                  </a:cubicBezTo>
                  <a:cubicBezTo>
                    <a:pt x="5127" y="2311"/>
                    <a:pt x="5662" y="1858"/>
                    <a:pt x="6071" y="1413"/>
                  </a:cubicBezTo>
                  <a:close/>
                  <a:moveTo>
                    <a:pt x="3374" y="3403"/>
                  </a:moveTo>
                  <a:lnTo>
                    <a:pt x="3374" y="3403"/>
                  </a:lnTo>
                  <a:cubicBezTo>
                    <a:pt x="2166" y="4032"/>
                    <a:pt x="958" y="4396"/>
                    <a:pt x="1" y="4497"/>
                  </a:cubicBezTo>
                  <a:cubicBezTo>
                    <a:pt x="970" y="4396"/>
                    <a:pt x="2166" y="4032"/>
                    <a:pt x="3374" y="3403"/>
                  </a:cubicBezTo>
                  <a:close/>
                </a:path>
              </a:pathLst>
            </a:custGeom>
            <a:solidFill>
              <a:srgbClr val="B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6"/>
            <p:cNvSpPr/>
            <p:nvPr/>
          </p:nvSpPr>
          <p:spPr>
            <a:xfrm>
              <a:off x="3059775" y="3544700"/>
              <a:ext cx="172900" cy="117175"/>
            </a:xfrm>
            <a:custGeom>
              <a:avLst/>
              <a:gdLst/>
              <a:ahLst/>
              <a:cxnLst/>
              <a:rect l="l" t="t" r="r" b="b"/>
              <a:pathLst>
                <a:path w="6916" h="4687" extrusionOk="0">
                  <a:moveTo>
                    <a:pt x="6915" y="1"/>
                  </a:moveTo>
                  <a:lnTo>
                    <a:pt x="6915" y="1"/>
                  </a:lnTo>
                  <a:cubicBezTo>
                    <a:pt x="6714" y="807"/>
                    <a:pt x="5807" y="1815"/>
                    <a:pt x="4497" y="2696"/>
                  </a:cubicBezTo>
                  <a:cubicBezTo>
                    <a:pt x="4157" y="2923"/>
                    <a:pt x="3779" y="3150"/>
                    <a:pt x="3376" y="3351"/>
                  </a:cubicBezTo>
                  <a:lnTo>
                    <a:pt x="3376" y="3364"/>
                  </a:lnTo>
                  <a:cubicBezTo>
                    <a:pt x="2167" y="3994"/>
                    <a:pt x="970" y="4359"/>
                    <a:pt x="1" y="4460"/>
                  </a:cubicBezTo>
                  <a:cubicBezTo>
                    <a:pt x="706" y="4611"/>
                    <a:pt x="1336" y="4686"/>
                    <a:pt x="1915" y="4686"/>
                  </a:cubicBezTo>
                  <a:cubicBezTo>
                    <a:pt x="5946" y="4686"/>
                    <a:pt x="6764" y="1210"/>
                    <a:pt x="69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6"/>
            <p:cNvSpPr/>
            <p:nvPr/>
          </p:nvSpPr>
          <p:spPr>
            <a:xfrm>
              <a:off x="3233600" y="3534325"/>
              <a:ext cx="325" cy="675"/>
            </a:xfrm>
            <a:custGeom>
              <a:avLst/>
              <a:gdLst/>
              <a:ahLst/>
              <a:cxnLst/>
              <a:rect l="l" t="t" r="r" b="b"/>
              <a:pathLst>
                <a:path w="13" h="27" extrusionOk="0">
                  <a:moveTo>
                    <a:pt x="13" y="1"/>
                  </a:moveTo>
                  <a:lnTo>
                    <a:pt x="0" y="13"/>
                  </a:lnTo>
                  <a:lnTo>
                    <a:pt x="13" y="26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rgbClr val="B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6"/>
            <p:cNvSpPr/>
            <p:nvPr/>
          </p:nvSpPr>
          <p:spPr>
            <a:xfrm>
              <a:off x="3268550" y="3602650"/>
              <a:ext cx="605525" cy="375525"/>
            </a:xfrm>
            <a:custGeom>
              <a:avLst/>
              <a:gdLst/>
              <a:ahLst/>
              <a:cxnLst/>
              <a:rect l="l" t="t" r="r" b="b"/>
              <a:pathLst>
                <a:path w="24221" h="15021" extrusionOk="0">
                  <a:moveTo>
                    <a:pt x="24221" y="0"/>
                  </a:moveTo>
                  <a:lnTo>
                    <a:pt x="24221" y="0"/>
                  </a:lnTo>
                  <a:cubicBezTo>
                    <a:pt x="18175" y="7747"/>
                    <a:pt x="11119" y="9405"/>
                    <a:pt x="6188" y="9405"/>
                  </a:cubicBezTo>
                  <a:cubicBezTo>
                    <a:pt x="2500" y="9405"/>
                    <a:pt x="0" y="8478"/>
                    <a:pt x="0" y="8478"/>
                  </a:cubicBezTo>
                  <a:lnTo>
                    <a:pt x="0" y="8478"/>
                  </a:lnTo>
                  <a:cubicBezTo>
                    <a:pt x="2043" y="10176"/>
                    <a:pt x="4591" y="10702"/>
                    <a:pt x="7094" y="10702"/>
                  </a:cubicBezTo>
                  <a:cubicBezTo>
                    <a:pt x="11176" y="10702"/>
                    <a:pt x="15136" y="9301"/>
                    <a:pt x="16581" y="9301"/>
                  </a:cubicBezTo>
                  <a:cubicBezTo>
                    <a:pt x="16936" y="9301"/>
                    <a:pt x="17140" y="9386"/>
                    <a:pt x="17155" y="9598"/>
                  </a:cubicBezTo>
                  <a:cubicBezTo>
                    <a:pt x="17268" y="11198"/>
                    <a:pt x="12256" y="14787"/>
                    <a:pt x="6474" y="14800"/>
                  </a:cubicBezTo>
                  <a:cubicBezTo>
                    <a:pt x="7630" y="14949"/>
                    <a:pt x="8687" y="15021"/>
                    <a:pt x="9658" y="15021"/>
                  </a:cubicBezTo>
                  <a:cubicBezTo>
                    <a:pt x="18641" y="15021"/>
                    <a:pt x="20174" y="8844"/>
                    <a:pt x="242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6"/>
            <p:cNvSpPr/>
            <p:nvPr/>
          </p:nvSpPr>
          <p:spPr>
            <a:xfrm>
              <a:off x="2442000" y="3998150"/>
              <a:ext cx="41875" cy="43800"/>
            </a:xfrm>
            <a:custGeom>
              <a:avLst/>
              <a:gdLst/>
              <a:ahLst/>
              <a:cxnLst/>
              <a:rect l="l" t="t" r="r" b="b"/>
              <a:pathLst>
                <a:path w="1675" h="1752" extrusionOk="0">
                  <a:moveTo>
                    <a:pt x="0" y="0"/>
                  </a:moveTo>
                  <a:cubicBezTo>
                    <a:pt x="227" y="542"/>
                    <a:pt x="832" y="1197"/>
                    <a:pt x="1675" y="1751"/>
                  </a:cubicBezTo>
                  <a:cubicBezTo>
                    <a:pt x="832" y="1197"/>
                    <a:pt x="227" y="529"/>
                    <a:pt x="0" y="0"/>
                  </a:cubicBezTo>
                  <a:close/>
                </a:path>
              </a:pathLst>
            </a:custGeom>
            <a:solidFill>
              <a:srgbClr val="B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6"/>
            <p:cNvSpPr/>
            <p:nvPr/>
          </p:nvSpPr>
          <p:spPr>
            <a:xfrm>
              <a:off x="2442000" y="3998150"/>
              <a:ext cx="103925" cy="77475"/>
            </a:xfrm>
            <a:custGeom>
              <a:avLst/>
              <a:gdLst/>
              <a:ahLst/>
              <a:cxnLst/>
              <a:rect l="l" t="t" r="r" b="b"/>
              <a:pathLst>
                <a:path w="4157" h="3099" extrusionOk="0">
                  <a:moveTo>
                    <a:pt x="0" y="0"/>
                  </a:moveTo>
                  <a:lnTo>
                    <a:pt x="0" y="0"/>
                  </a:lnTo>
                  <a:cubicBezTo>
                    <a:pt x="51" y="806"/>
                    <a:pt x="277" y="2079"/>
                    <a:pt x="1134" y="2746"/>
                  </a:cubicBezTo>
                  <a:cubicBezTo>
                    <a:pt x="1473" y="3011"/>
                    <a:pt x="1864" y="3098"/>
                    <a:pt x="2267" y="3098"/>
                  </a:cubicBezTo>
                  <a:cubicBezTo>
                    <a:pt x="2973" y="3098"/>
                    <a:pt x="3703" y="2796"/>
                    <a:pt x="4157" y="2557"/>
                  </a:cubicBezTo>
                  <a:lnTo>
                    <a:pt x="4157" y="2557"/>
                  </a:lnTo>
                  <a:cubicBezTo>
                    <a:pt x="4081" y="2569"/>
                    <a:pt x="4005" y="2583"/>
                    <a:pt x="3917" y="2583"/>
                  </a:cubicBezTo>
                  <a:cubicBezTo>
                    <a:pt x="3363" y="2583"/>
                    <a:pt x="2570" y="2305"/>
                    <a:pt x="1776" y="1814"/>
                  </a:cubicBezTo>
                  <a:cubicBezTo>
                    <a:pt x="1764" y="1802"/>
                    <a:pt x="1764" y="1802"/>
                    <a:pt x="1750" y="1802"/>
                  </a:cubicBezTo>
                  <a:cubicBezTo>
                    <a:pt x="1750" y="1789"/>
                    <a:pt x="1738" y="1789"/>
                    <a:pt x="1738" y="1789"/>
                  </a:cubicBezTo>
                  <a:cubicBezTo>
                    <a:pt x="1713" y="1776"/>
                    <a:pt x="1700" y="1763"/>
                    <a:pt x="1675" y="1751"/>
                  </a:cubicBezTo>
                  <a:cubicBezTo>
                    <a:pt x="832" y="1197"/>
                    <a:pt x="227" y="542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6"/>
            <p:cNvSpPr/>
            <p:nvPr/>
          </p:nvSpPr>
          <p:spPr>
            <a:xfrm>
              <a:off x="2778925" y="3952500"/>
              <a:ext cx="770500" cy="298100"/>
            </a:xfrm>
            <a:custGeom>
              <a:avLst/>
              <a:gdLst/>
              <a:ahLst/>
              <a:cxnLst/>
              <a:rect l="l" t="t" r="r" b="b"/>
              <a:pathLst>
                <a:path w="30820" h="11924" extrusionOk="0">
                  <a:moveTo>
                    <a:pt x="7217" y="0"/>
                  </a:moveTo>
                  <a:lnTo>
                    <a:pt x="7217" y="0"/>
                  </a:lnTo>
                  <a:cubicBezTo>
                    <a:pt x="10492" y="4966"/>
                    <a:pt x="15159" y="6520"/>
                    <a:pt x="21081" y="6520"/>
                  </a:cubicBezTo>
                  <a:cubicBezTo>
                    <a:pt x="22173" y="6520"/>
                    <a:pt x="23308" y="6468"/>
                    <a:pt x="24485" y="6373"/>
                  </a:cubicBezTo>
                  <a:lnTo>
                    <a:pt x="24485" y="6373"/>
                  </a:lnTo>
                  <a:cubicBezTo>
                    <a:pt x="22460" y="8032"/>
                    <a:pt x="18384" y="9345"/>
                    <a:pt x="14440" y="9345"/>
                  </a:cubicBezTo>
                  <a:cubicBezTo>
                    <a:pt x="11735" y="9345"/>
                    <a:pt x="9092" y="8727"/>
                    <a:pt x="7217" y="7180"/>
                  </a:cubicBezTo>
                  <a:cubicBezTo>
                    <a:pt x="5031" y="5376"/>
                    <a:pt x="3292" y="4904"/>
                    <a:pt x="2069" y="4904"/>
                  </a:cubicBezTo>
                  <a:cubicBezTo>
                    <a:pt x="721" y="4904"/>
                    <a:pt x="0" y="5479"/>
                    <a:pt x="0" y="5479"/>
                  </a:cubicBezTo>
                  <a:cubicBezTo>
                    <a:pt x="2217" y="8577"/>
                    <a:pt x="9195" y="8073"/>
                    <a:pt x="11991" y="10668"/>
                  </a:cubicBezTo>
                  <a:cubicBezTo>
                    <a:pt x="12927" y="11537"/>
                    <a:pt x="14360" y="11924"/>
                    <a:pt x="15945" y="11924"/>
                  </a:cubicBezTo>
                  <a:cubicBezTo>
                    <a:pt x="19094" y="11924"/>
                    <a:pt x="22843" y="10395"/>
                    <a:pt x="24485" y="8073"/>
                  </a:cubicBezTo>
                  <a:cubicBezTo>
                    <a:pt x="26953" y="4585"/>
                    <a:pt x="30819" y="2985"/>
                    <a:pt x="30820" y="2985"/>
                  </a:cubicBezTo>
                  <a:lnTo>
                    <a:pt x="30820" y="2985"/>
                  </a:lnTo>
                  <a:cubicBezTo>
                    <a:pt x="30819" y="2985"/>
                    <a:pt x="25420" y="5067"/>
                    <a:pt x="19445" y="5067"/>
                  </a:cubicBezTo>
                  <a:cubicBezTo>
                    <a:pt x="15038" y="5067"/>
                    <a:pt x="10317" y="3935"/>
                    <a:pt x="72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6"/>
            <p:cNvSpPr/>
            <p:nvPr/>
          </p:nvSpPr>
          <p:spPr>
            <a:xfrm>
              <a:off x="2675300" y="4018925"/>
              <a:ext cx="990650" cy="320900"/>
            </a:xfrm>
            <a:custGeom>
              <a:avLst/>
              <a:gdLst/>
              <a:ahLst/>
              <a:cxnLst/>
              <a:rect l="l" t="t" r="r" b="b"/>
              <a:pathLst>
                <a:path w="39626" h="12836" extrusionOk="0">
                  <a:moveTo>
                    <a:pt x="39625" y="0"/>
                  </a:moveTo>
                  <a:lnTo>
                    <a:pt x="39625" y="0"/>
                  </a:lnTo>
                  <a:cubicBezTo>
                    <a:pt x="35986" y="165"/>
                    <a:pt x="32698" y="2822"/>
                    <a:pt x="30897" y="5933"/>
                  </a:cubicBezTo>
                  <a:cubicBezTo>
                    <a:pt x="29109" y="9032"/>
                    <a:pt x="24222" y="7709"/>
                    <a:pt x="22118" y="9900"/>
                  </a:cubicBezTo>
                  <a:cubicBezTo>
                    <a:pt x="21135" y="10933"/>
                    <a:pt x="20267" y="11374"/>
                    <a:pt x="19271" y="11374"/>
                  </a:cubicBezTo>
                  <a:cubicBezTo>
                    <a:pt x="18138" y="11374"/>
                    <a:pt x="16841" y="10807"/>
                    <a:pt x="15039" y="9900"/>
                  </a:cubicBezTo>
                  <a:cubicBezTo>
                    <a:pt x="13956" y="9359"/>
                    <a:pt x="12823" y="9220"/>
                    <a:pt x="11702" y="9220"/>
                  </a:cubicBezTo>
                  <a:cubicBezTo>
                    <a:pt x="11072" y="9220"/>
                    <a:pt x="10455" y="9258"/>
                    <a:pt x="9838" y="9309"/>
                  </a:cubicBezTo>
                  <a:cubicBezTo>
                    <a:pt x="9233" y="9346"/>
                    <a:pt x="8629" y="9396"/>
                    <a:pt x="8050" y="9396"/>
                  </a:cubicBezTo>
                  <a:cubicBezTo>
                    <a:pt x="7004" y="9396"/>
                    <a:pt x="6034" y="9245"/>
                    <a:pt x="5165" y="8704"/>
                  </a:cubicBezTo>
                  <a:cubicBezTo>
                    <a:pt x="2911" y="7293"/>
                    <a:pt x="1853" y="3439"/>
                    <a:pt x="630" y="1802"/>
                  </a:cubicBezTo>
                  <a:cubicBezTo>
                    <a:pt x="215" y="2545"/>
                    <a:pt x="1" y="2936"/>
                    <a:pt x="1" y="2936"/>
                  </a:cubicBezTo>
                  <a:cubicBezTo>
                    <a:pt x="1" y="2936"/>
                    <a:pt x="1588" y="11009"/>
                    <a:pt x="9687" y="11299"/>
                  </a:cubicBezTo>
                  <a:cubicBezTo>
                    <a:pt x="15506" y="11512"/>
                    <a:pt x="17306" y="12835"/>
                    <a:pt x="19511" y="12835"/>
                  </a:cubicBezTo>
                  <a:cubicBezTo>
                    <a:pt x="20368" y="12835"/>
                    <a:pt x="21300" y="12634"/>
                    <a:pt x="22546" y="12080"/>
                  </a:cubicBezTo>
                  <a:cubicBezTo>
                    <a:pt x="26980" y="10127"/>
                    <a:pt x="30897" y="8338"/>
                    <a:pt x="32887" y="5517"/>
                  </a:cubicBezTo>
                  <a:cubicBezTo>
                    <a:pt x="34864" y="2709"/>
                    <a:pt x="39625" y="0"/>
                    <a:pt x="396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6"/>
            <p:cNvSpPr/>
            <p:nvPr/>
          </p:nvSpPr>
          <p:spPr>
            <a:xfrm>
              <a:off x="2629975" y="4047250"/>
              <a:ext cx="61100" cy="84750"/>
            </a:xfrm>
            <a:custGeom>
              <a:avLst/>
              <a:gdLst/>
              <a:ahLst/>
              <a:cxnLst/>
              <a:rect l="l" t="t" r="r" b="b"/>
              <a:pathLst>
                <a:path w="2444" h="3390" extrusionOk="0">
                  <a:moveTo>
                    <a:pt x="1701" y="1"/>
                  </a:moveTo>
                  <a:cubicBezTo>
                    <a:pt x="655" y="2080"/>
                    <a:pt x="0" y="3390"/>
                    <a:pt x="0" y="3390"/>
                  </a:cubicBezTo>
                  <a:lnTo>
                    <a:pt x="1814" y="1803"/>
                  </a:lnTo>
                  <a:cubicBezTo>
                    <a:pt x="1814" y="1803"/>
                    <a:pt x="2028" y="1412"/>
                    <a:pt x="2443" y="669"/>
                  </a:cubicBezTo>
                  <a:cubicBezTo>
                    <a:pt x="2205" y="341"/>
                    <a:pt x="1953" y="115"/>
                    <a:pt x="170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6"/>
            <p:cNvSpPr/>
            <p:nvPr/>
          </p:nvSpPr>
          <p:spPr>
            <a:xfrm>
              <a:off x="3146075" y="3967600"/>
              <a:ext cx="245000" cy="99200"/>
            </a:xfrm>
            <a:custGeom>
              <a:avLst/>
              <a:gdLst/>
              <a:ahLst/>
              <a:cxnLst/>
              <a:rect l="l" t="t" r="r" b="b"/>
              <a:pathLst>
                <a:path w="9800" h="3968" extrusionOk="0">
                  <a:moveTo>
                    <a:pt x="7003" y="1"/>
                  </a:moveTo>
                  <a:cubicBezTo>
                    <a:pt x="5441" y="1"/>
                    <a:pt x="3161" y="542"/>
                    <a:pt x="0" y="2482"/>
                  </a:cubicBezTo>
                  <a:cubicBezTo>
                    <a:pt x="2405" y="3553"/>
                    <a:pt x="4949" y="3968"/>
                    <a:pt x="6965" y="3968"/>
                  </a:cubicBezTo>
                  <a:cubicBezTo>
                    <a:pt x="8123" y="3968"/>
                    <a:pt x="9106" y="3830"/>
                    <a:pt x="9786" y="3615"/>
                  </a:cubicBezTo>
                  <a:lnTo>
                    <a:pt x="9786" y="3615"/>
                  </a:lnTo>
                  <a:cubicBezTo>
                    <a:pt x="9307" y="3716"/>
                    <a:pt x="8867" y="3754"/>
                    <a:pt x="8451" y="3754"/>
                  </a:cubicBezTo>
                  <a:cubicBezTo>
                    <a:pt x="7179" y="3754"/>
                    <a:pt x="6234" y="3338"/>
                    <a:pt x="5466" y="2923"/>
                  </a:cubicBezTo>
                  <a:cubicBezTo>
                    <a:pt x="4685" y="2495"/>
                    <a:pt x="4068" y="2079"/>
                    <a:pt x="3463" y="2079"/>
                  </a:cubicBezTo>
                  <a:cubicBezTo>
                    <a:pt x="3325" y="2079"/>
                    <a:pt x="3186" y="2104"/>
                    <a:pt x="3048" y="2142"/>
                  </a:cubicBezTo>
                  <a:cubicBezTo>
                    <a:pt x="3955" y="933"/>
                    <a:pt x="5352" y="555"/>
                    <a:pt x="6889" y="555"/>
                  </a:cubicBezTo>
                  <a:cubicBezTo>
                    <a:pt x="7179" y="555"/>
                    <a:pt x="7482" y="567"/>
                    <a:pt x="7796" y="592"/>
                  </a:cubicBezTo>
                  <a:lnTo>
                    <a:pt x="7809" y="592"/>
                  </a:lnTo>
                  <a:cubicBezTo>
                    <a:pt x="8464" y="656"/>
                    <a:pt x="9144" y="757"/>
                    <a:pt x="9799" y="869"/>
                  </a:cubicBezTo>
                  <a:cubicBezTo>
                    <a:pt x="9774" y="844"/>
                    <a:pt x="8943" y="1"/>
                    <a:pt x="70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6"/>
            <p:cNvSpPr/>
            <p:nvPr/>
          </p:nvSpPr>
          <p:spPr>
            <a:xfrm>
              <a:off x="3357325" y="4057675"/>
              <a:ext cx="33750" cy="3800"/>
            </a:xfrm>
            <a:custGeom>
              <a:avLst/>
              <a:gdLst/>
              <a:ahLst/>
              <a:cxnLst/>
              <a:rect l="l" t="t" r="r" b="b"/>
              <a:pathLst>
                <a:path w="1350" h="152" extrusionOk="0">
                  <a:moveTo>
                    <a:pt x="1349" y="0"/>
                  </a:moveTo>
                  <a:lnTo>
                    <a:pt x="1349" y="0"/>
                  </a:lnTo>
                  <a:cubicBezTo>
                    <a:pt x="857" y="101"/>
                    <a:pt x="417" y="151"/>
                    <a:pt x="1" y="151"/>
                  </a:cubicBezTo>
                  <a:cubicBezTo>
                    <a:pt x="417" y="151"/>
                    <a:pt x="857" y="113"/>
                    <a:pt x="1336" y="12"/>
                  </a:cubicBezTo>
                  <a:cubicBezTo>
                    <a:pt x="1349" y="12"/>
                    <a:pt x="1349" y="12"/>
                    <a:pt x="1349" y="0"/>
                  </a:cubicBezTo>
                  <a:close/>
                </a:path>
              </a:pathLst>
            </a:custGeom>
            <a:solidFill>
              <a:srgbClr val="B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1" name="Google Shape;311;p6"/>
          <p:cNvSpPr/>
          <p:nvPr/>
        </p:nvSpPr>
        <p:spPr>
          <a:xfrm>
            <a:off x="8602175" y="4081363"/>
            <a:ext cx="333000" cy="333000"/>
          </a:xfrm>
          <a:prstGeom prst="star4">
            <a:avLst>
              <a:gd name="adj" fmla="val 8483"/>
            </a:avLst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6"/>
          <p:cNvSpPr/>
          <p:nvPr/>
        </p:nvSpPr>
        <p:spPr>
          <a:xfrm>
            <a:off x="7921825" y="4711763"/>
            <a:ext cx="333000" cy="333000"/>
          </a:xfrm>
          <a:prstGeom prst="star4">
            <a:avLst>
              <a:gd name="adj" fmla="val 8483"/>
            </a:avLst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Google Shape;314;p7"/>
          <p:cNvPicPr preferRelativeResize="0"/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0" y="0"/>
            <a:ext cx="9143997" cy="514349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5" name="Google Shape;315;p7"/>
          <p:cNvCxnSpPr/>
          <p:nvPr/>
        </p:nvCxnSpPr>
        <p:spPr>
          <a:xfrm>
            <a:off x="8430775" y="0"/>
            <a:ext cx="0" cy="4614000"/>
          </a:xfrm>
          <a:prstGeom prst="straightConnector1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6" name="Google Shape;316;p7"/>
          <p:cNvCxnSpPr/>
          <p:nvPr/>
        </p:nvCxnSpPr>
        <p:spPr>
          <a:xfrm>
            <a:off x="0" y="4608875"/>
            <a:ext cx="9151200" cy="0"/>
          </a:xfrm>
          <a:prstGeom prst="straightConnector1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7" name="Google Shape;317;p7"/>
          <p:cNvCxnSpPr/>
          <p:nvPr/>
        </p:nvCxnSpPr>
        <p:spPr>
          <a:xfrm>
            <a:off x="713225" y="4608875"/>
            <a:ext cx="0" cy="542700"/>
          </a:xfrm>
          <a:prstGeom prst="straightConnector1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8" name="Google Shape;318;p7"/>
          <p:cNvSpPr txBox="1">
            <a:spLocks noGrp="1"/>
          </p:cNvSpPr>
          <p:nvPr>
            <p:ph type="title"/>
          </p:nvPr>
        </p:nvSpPr>
        <p:spPr>
          <a:xfrm>
            <a:off x="4135975" y="539500"/>
            <a:ext cx="4294800" cy="103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19" name="Google Shape;319;p7"/>
          <p:cNvSpPr txBox="1">
            <a:spLocks noGrp="1"/>
          </p:cNvSpPr>
          <p:nvPr>
            <p:ph type="subTitle" idx="1"/>
          </p:nvPr>
        </p:nvSpPr>
        <p:spPr>
          <a:xfrm>
            <a:off x="4135975" y="1790050"/>
            <a:ext cx="4294800" cy="267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76A28"/>
              </a:buClr>
              <a:buSzPts val="12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320" name="Google Shape;320;p7"/>
          <p:cNvSpPr>
            <a:spLocks noGrp="1"/>
          </p:cNvSpPr>
          <p:nvPr>
            <p:ph type="pic" idx="2"/>
          </p:nvPr>
        </p:nvSpPr>
        <p:spPr>
          <a:xfrm>
            <a:off x="713223" y="537275"/>
            <a:ext cx="2790000" cy="4068900"/>
          </a:xfrm>
          <a:prstGeom prst="round2SameRect">
            <a:avLst>
              <a:gd name="adj1" fmla="val 16667"/>
              <a:gd name="adj2" fmla="val 0"/>
            </a:avLst>
          </a:prstGeom>
          <a:noFill/>
          <a:ln>
            <a:noFill/>
          </a:ln>
        </p:spPr>
      </p:sp>
      <p:sp>
        <p:nvSpPr>
          <p:cNvPr id="321" name="Google Shape;321;p7"/>
          <p:cNvSpPr/>
          <p:nvPr/>
        </p:nvSpPr>
        <p:spPr>
          <a:xfrm>
            <a:off x="7900375" y="110275"/>
            <a:ext cx="333000" cy="333000"/>
          </a:xfrm>
          <a:prstGeom prst="star4">
            <a:avLst>
              <a:gd name="adj" fmla="val 8483"/>
            </a:avLst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7"/>
          <p:cNvSpPr/>
          <p:nvPr/>
        </p:nvSpPr>
        <p:spPr>
          <a:xfrm>
            <a:off x="8574738" y="3236475"/>
            <a:ext cx="333000" cy="333000"/>
          </a:xfrm>
          <a:prstGeom prst="star4">
            <a:avLst>
              <a:gd name="adj" fmla="val 8483"/>
            </a:avLst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23" name="Google Shape;323;p7"/>
          <p:cNvGrpSpPr/>
          <p:nvPr/>
        </p:nvGrpSpPr>
        <p:grpSpPr>
          <a:xfrm>
            <a:off x="7971575" y="3707175"/>
            <a:ext cx="1586375" cy="1987875"/>
            <a:chOff x="4736550" y="2387400"/>
            <a:chExt cx="1586375" cy="1987875"/>
          </a:xfrm>
        </p:grpSpPr>
        <p:sp>
          <p:nvSpPr>
            <p:cNvPr id="324" name="Google Shape;324;p7"/>
            <p:cNvSpPr/>
            <p:nvPr/>
          </p:nvSpPr>
          <p:spPr>
            <a:xfrm>
              <a:off x="4736550" y="2387400"/>
              <a:ext cx="1586375" cy="1987850"/>
            </a:xfrm>
            <a:custGeom>
              <a:avLst/>
              <a:gdLst/>
              <a:ahLst/>
              <a:cxnLst/>
              <a:rect l="l" t="t" r="r" b="b"/>
              <a:pathLst>
                <a:path w="63455" h="79514" extrusionOk="0">
                  <a:moveTo>
                    <a:pt x="45887" y="18777"/>
                  </a:moveTo>
                  <a:cubicBezTo>
                    <a:pt x="46094" y="18777"/>
                    <a:pt x="46264" y="18831"/>
                    <a:pt x="46389" y="18944"/>
                  </a:cubicBezTo>
                  <a:cubicBezTo>
                    <a:pt x="47069" y="19562"/>
                    <a:pt x="46124" y="21703"/>
                    <a:pt x="44285" y="23718"/>
                  </a:cubicBezTo>
                  <a:cubicBezTo>
                    <a:pt x="42778" y="25379"/>
                    <a:pt x="41137" y="26449"/>
                    <a:pt x="40218" y="26449"/>
                  </a:cubicBezTo>
                  <a:cubicBezTo>
                    <a:pt x="40016" y="26449"/>
                    <a:pt x="39848" y="26397"/>
                    <a:pt x="39726" y="26287"/>
                  </a:cubicBezTo>
                  <a:cubicBezTo>
                    <a:pt x="39045" y="25670"/>
                    <a:pt x="39991" y="23529"/>
                    <a:pt x="41829" y="21501"/>
                  </a:cubicBezTo>
                  <a:cubicBezTo>
                    <a:pt x="43331" y="19845"/>
                    <a:pt x="44967" y="18777"/>
                    <a:pt x="45887" y="18777"/>
                  </a:cubicBezTo>
                  <a:close/>
                  <a:moveTo>
                    <a:pt x="18380" y="47232"/>
                  </a:moveTo>
                  <a:cubicBezTo>
                    <a:pt x="19076" y="47232"/>
                    <a:pt x="20280" y="48302"/>
                    <a:pt x="21286" y="49866"/>
                  </a:cubicBezTo>
                  <a:cubicBezTo>
                    <a:pt x="22445" y="51666"/>
                    <a:pt x="22886" y="53430"/>
                    <a:pt x="22294" y="53821"/>
                  </a:cubicBezTo>
                  <a:cubicBezTo>
                    <a:pt x="22215" y="53872"/>
                    <a:pt x="22121" y="53896"/>
                    <a:pt x="22017" y="53896"/>
                  </a:cubicBezTo>
                  <a:cubicBezTo>
                    <a:pt x="21321" y="53896"/>
                    <a:pt x="20115" y="52817"/>
                    <a:pt x="19108" y="51263"/>
                  </a:cubicBezTo>
                  <a:cubicBezTo>
                    <a:pt x="17961" y="49463"/>
                    <a:pt x="17508" y="47686"/>
                    <a:pt x="18100" y="47308"/>
                  </a:cubicBezTo>
                  <a:cubicBezTo>
                    <a:pt x="18180" y="47257"/>
                    <a:pt x="18274" y="47232"/>
                    <a:pt x="18380" y="47232"/>
                  </a:cubicBezTo>
                  <a:close/>
                  <a:moveTo>
                    <a:pt x="36879" y="1"/>
                  </a:moveTo>
                  <a:lnTo>
                    <a:pt x="36879" y="1"/>
                  </a:lnTo>
                  <a:cubicBezTo>
                    <a:pt x="38869" y="4510"/>
                    <a:pt x="34247" y="6790"/>
                    <a:pt x="32471" y="15103"/>
                  </a:cubicBezTo>
                  <a:cubicBezTo>
                    <a:pt x="30707" y="23428"/>
                    <a:pt x="24208" y="25771"/>
                    <a:pt x="21160" y="30708"/>
                  </a:cubicBezTo>
                  <a:cubicBezTo>
                    <a:pt x="18112" y="35645"/>
                    <a:pt x="21588" y="43454"/>
                    <a:pt x="28050" y="48480"/>
                  </a:cubicBezTo>
                  <a:cubicBezTo>
                    <a:pt x="27902" y="48787"/>
                    <a:pt x="27602" y="48928"/>
                    <a:pt x="27186" y="48928"/>
                  </a:cubicBezTo>
                  <a:cubicBezTo>
                    <a:pt x="24205" y="48928"/>
                    <a:pt x="15304" y="41689"/>
                    <a:pt x="14132" y="36351"/>
                  </a:cubicBezTo>
                  <a:lnTo>
                    <a:pt x="14132" y="36351"/>
                  </a:lnTo>
                  <a:cubicBezTo>
                    <a:pt x="14196" y="40230"/>
                    <a:pt x="7873" y="42976"/>
                    <a:pt x="7948" y="50885"/>
                  </a:cubicBezTo>
                  <a:cubicBezTo>
                    <a:pt x="8024" y="58795"/>
                    <a:pt x="26198" y="57423"/>
                    <a:pt x="21778" y="61630"/>
                  </a:cubicBezTo>
                  <a:cubicBezTo>
                    <a:pt x="21008" y="62360"/>
                    <a:pt x="19997" y="62662"/>
                    <a:pt x="18852" y="62662"/>
                  </a:cubicBezTo>
                  <a:cubicBezTo>
                    <a:pt x="13399" y="62662"/>
                    <a:pt x="4901" y="55823"/>
                    <a:pt x="4900" y="55823"/>
                  </a:cubicBezTo>
                  <a:lnTo>
                    <a:pt x="4900" y="55823"/>
                  </a:lnTo>
                  <a:cubicBezTo>
                    <a:pt x="4900" y="55823"/>
                    <a:pt x="0" y="68884"/>
                    <a:pt x="5945" y="72348"/>
                  </a:cubicBezTo>
                  <a:cubicBezTo>
                    <a:pt x="7378" y="73184"/>
                    <a:pt x="8879" y="73501"/>
                    <a:pt x="10333" y="73501"/>
                  </a:cubicBezTo>
                  <a:cubicBezTo>
                    <a:pt x="14900" y="73501"/>
                    <a:pt x="18994" y="70371"/>
                    <a:pt x="18994" y="70371"/>
                  </a:cubicBezTo>
                  <a:cubicBezTo>
                    <a:pt x="18994" y="70371"/>
                    <a:pt x="20896" y="77525"/>
                    <a:pt x="32207" y="79364"/>
                  </a:cubicBezTo>
                  <a:cubicBezTo>
                    <a:pt x="32835" y="79465"/>
                    <a:pt x="33468" y="79513"/>
                    <a:pt x="34105" y="79513"/>
                  </a:cubicBezTo>
                  <a:cubicBezTo>
                    <a:pt x="44938" y="79513"/>
                    <a:pt x="56759" y="65532"/>
                    <a:pt x="59840" y="60785"/>
                  </a:cubicBezTo>
                  <a:cubicBezTo>
                    <a:pt x="59310" y="60451"/>
                    <a:pt x="58544" y="60311"/>
                    <a:pt x="57612" y="60311"/>
                  </a:cubicBezTo>
                  <a:cubicBezTo>
                    <a:pt x="53168" y="60311"/>
                    <a:pt x="44965" y="63504"/>
                    <a:pt x="40696" y="64098"/>
                  </a:cubicBezTo>
                  <a:cubicBezTo>
                    <a:pt x="40060" y="64187"/>
                    <a:pt x="39507" y="64228"/>
                    <a:pt x="39043" y="64228"/>
                  </a:cubicBezTo>
                  <a:cubicBezTo>
                    <a:pt x="35752" y="64228"/>
                    <a:pt x="36952" y="62143"/>
                    <a:pt x="44713" y="60068"/>
                  </a:cubicBezTo>
                  <a:cubicBezTo>
                    <a:pt x="53568" y="57700"/>
                    <a:pt x="59337" y="49853"/>
                    <a:pt x="61881" y="40848"/>
                  </a:cubicBezTo>
                  <a:lnTo>
                    <a:pt x="61881" y="40848"/>
                  </a:lnTo>
                  <a:cubicBezTo>
                    <a:pt x="59066" y="45900"/>
                    <a:pt x="48153" y="53343"/>
                    <a:pt x="44401" y="53343"/>
                  </a:cubicBezTo>
                  <a:cubicBezTo>
                    <a:pt x="43804" y="53343"/>
                    <a:pt x="43388" y="53154"/>
                    <a:pt x="43215" y="52737"/>
                  </a:cubicBezTo>
                  <a:cubicBezTo>
                    <a:pt x="41955" y="49701"/>
                    <a:pt x="46540" y="48757"/>
                    <a:pt x="55004" y="41691"/>
                  </a:cubicBezTo>
                  <a:cubicBezTo>
                    <a:pt x="63455" y="34625"/>
                    <a:pt x="58618" y="27270"/>
                    <a:pt x="59866" y="21413"/>
                  </a:cubicBezTo>
                  <a:lnTo>
                    <a:pt x="59866" y="21413"/>
                  </a:lnTo>
                  <a:cubicBezTo>
                    <a:pt x="54486" y="23115"/>
                    <a:pt x="47143" y="40067"/>
                    <a:pt x="43319" y="40067"/>
                  </a:cubicBezTo>
                  <a:cubicBezTo>
                    <a:pt x="42899" y="40067"/>
                    <a:pt x="42522" y="39863"/>
                    <a:pt x="42194" y="39412"/>
                  </a:cubicBezTo>
                  <a:cubicBezTo>
                    <a:pt x="38882" y="34852"/>
                    <a:pt x="50142" y="31136"/>
                    <a:pt x="56326" y="22294"/>
                  </a:cubicBezTo>
                  <a:cubicBezTo>
                    <a:pt x="62498" y="13452"/>
                    <a:pt x="40494" y="5858"/>
                    <a:pt x="368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7"/>
            <p:cNvSpPr/>
            <p:nvPr/>
          </p:nvSpPr>
          <p:spPr>
            <a:xfrm>
              <a:off x="4811500" y="3782950"/>
              <a:ext cx="415025" cy="441825"/>
            </a:xfrm>
            <a:custGeom>
              <a:avLst/>
              <a:gdLst/>
              <a:ahLst/>
              <a:cxnLst/>
              <a:rect l="l" t="t" r="r" b="b"/>
              <a:pathLst>
                <a:path w="16601" h="17673" extrusionOk="0">
                  <a:moveTo>
                    <a:pt x="1902" y="1"/>
                  </a:moveTo>
                  <a:cubicBezTo>
                    <a:pt x="1902" y="2"/>
                    <a:pt x="0" y="5064"/>
                    <a:pt x="0" y="9724"/>
                  </a:cubicBezTo>
                  <a:cubicBezTo>
                    <a:pt x="0" y="12546"/>
                    <a:pt x="705" y="15216"/>
                    <a:pt x="2947" y="16526"/>
                  </a:cubicBezTo>
                  <a:cubicBezTo>
                    <a:pt x="4383" y="17357"/>
                    <a:pt x="5882" y="17672"/>
                    <a:pt x="7330" y="17672"/>
                  </a:cubicBezTo>
                  <a:cubicBezTo>
                    <a:pt x="11903" y="17672"/>
                    <a:pt x="15996" y="14549"/>
                    <a:pt x="15996" y="14549"/>
                  </a:cubicBezTo>
                  <a:cubicBezTo>
                    <a:pt x="15996" y="14549"/>
                    <a:pt x="16223" y="14233"/>
                    <a:pt x="16600" y="13679"/>
                  </a:cubicBezTo>
                  <a:lnTo>
                    <a:pt x="16600" y="13679"/>
                  </a:lnTo>
                  <a:cubicBezTo>
                    <a:pt x="15593" y="13906"/>
                    <a:pt x="14044" y="14423"/>
                    <a:pt x="12343" y="14952"/>
                  </a:cubicBezTo>
                  <a:cubicBezTo>
                    <a:pt x="10114" y="15644"/>
                    <a:pt x="7633" y="16337"/>
                    <a:pt x="5794" y="16337"/>
                  </a:cubicBezTo>
                  <a:cubicBezTo>
                    <a:pt x="5063" y="16337"/>
                    <a:pt x="4434" y="16236"/>
                    <a:pt x="3955" y="15971"/>
                  </a:cubicBezTo>
                  <a:cubicBezTo>
                    <a:pt x="920" y="14258"/>
                    <a:pt x="428" y="5492"/>
                    <a:pt x="19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7"/>
            <p:cNvSpPr/>
            <p:nvPr/>
          </p:nvSpPr>
          <p:spPr>
            <a:xfrm>
              <a:off x="5225875" y="3907025"/>
              <a:ext cx="1006700" cy="468250"/>
            </a:xfrm>
            <a:custGeom>
              <a:avLst/>
              <a:gdLst/>
              <a:ahLst/>
              <a:cxnLst/>
              <a:rect l="l" t="t" r="r" b="b"/>
              <a:pathLst>
                <a:path w="40268" h="18730" extrusionOk="0">
                  <a:moveTo>
                    <a:pt x="40267" y="0"/>
                  </a:moveTo>
                  <a:cubicBezTo>
                    <a:pt x="36590" y="4938"/>
                    <a:pt x="28365" y="11084"/>
                    <a:pt x="21627" y="15480"/>
                  </a:cubicBezTo>
                  <a:cubicBezTo>
                    <a:pt x="19472" y="16878"/>
                    <a:pt x="17168" y="17407"/>
                    <a:pt x="14938" y="17407"/>
                  </a:cubicBezTo>
                  <a:cubicBezTo>
                    <a:pt x="10190" y="17407"/>
                    <a:pt x="5757" y="15039"/>
                    <a:pt x="3779" y="13767"/>
                  </a:cubicBezTo>
                  <a:cubicBezTo>
                    <a:pt x="1500" y="12293"/>
                    <a:pt x="1864" y="10404"/>
                    <a:pt x="1612" y="9334"/>
                  </a:cubicBezTo>
                  <a:lnTo>
                    <a:pt x="1612" y="9334"/>
                  </a:lnTo>
                  <a:cubicBezTo>
                    <a:pt x="1046" y="9938"/>
                    <a:pt x="504" y="10479"/>
                    <a:pt x="0" y="10946"/>
                  </a:cubicBezTo>
                  <a:cubicBezTo>
                    <a:pt x="1172" y="13112"/>
                    <a:pt x="4434" y="17244"/>
                    <a:pt x="12634" y="18579"/>
                  </a:cubicBezTo>
                  <a:cubicBezTo>
                    <a:pt x="13263" y="18679"/>
                    <a:pt x="13893" y="18730"/>
                    <a:pt x="14535" y="18730"/>
                  </a:cubicBezTo>
                  <a:cubicBezTo>
                    <a:pt x="25367" y="18730"/>
                    <a:pt x="37194" y="4749"/>
                    <a:pt x="402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7"/>
            <p:cNvSpPr/>
            <p:nvPr/>
          </p:nvSpPr>
          <p:spPr>
            <a:xfrm>
              <a:off x="5283175" y="392560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4" y="1"/>
                  </a:moveTo>
                  <a:cubicBezTo>
                    <a:pt x="1" y="1"/>
                    <a:pt x="1" y="13"/>
                    <a:pt x="1" y="13"/>
                  </a:cubicBezTo>
                  <a:lnTo>
                    <a:pt x="14" y="1"/>
                  </a:lnTo>
                  <a:close/>
                </a:path>
              </a:pathLst>
            </a:custGeom>
            <a:solidFill>
              <a:srgbClr val="787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7"/>
            <p:cNvSpPr/>
            <p:nvPr/>
          </p:nvSpPr>
          <p:spPr>
            <a:xfrm>
              <a:off x="4993825" y="3766900"/>
              <a:ext cx="347650" cy="214450"/>
            </a:xfrm>
            <a:custGeom>
              <a:avLst/>
              <a:gdLst/>
              <a:ahLst/>
              <a:cxnLst/>
              <a:rect l="l" t="t" r="r" b="b"/>
              <a:pathLst>
                <a:path w="13906" h="8578" extrusionOk="0">
                  <a:moveTo>
                    <a:pt x="277" y="1"/>
                  </a:moveTo>
                  <a:lnTo>
                    <a:pt x="277" y="1"/>
                  </a:lnTo>
                  <a:cubicBezTo>
                    <a:pt x="4647" y="2935"/>
                    <a:pt x="12859" y="3225"/>
                    <a:pt x="12129" y="5543"/>
                  </a:cubicBezTo>
                  <a:lnTo>
                    <a:pt x="12129" y="5555"/>
                  </a:lnTo>
                  <a:cubicBezTo>
                    <a:pt x="12129" y="5555"/>
                    <a:pt x="12129" y="5568"/>
                    <a:pt x="12117" y="5568"/>
                  </a:cubicBezTo>
                  <a:lnTo>
                    <a:pt x="12117" y="5580"/>
                  </a:lnTo>
                  <a:lnTo>
                    <a:pt x="12117" y="5593"/>
                  </a:lnTo>
                  <a:cubicBezTo>
                    <a:pt x="12104" y="5593"/>
                    <a:pt x="12104" y="5605"/>
                    <a:pt x="12104" y="5605"/>
                  </a:cubicBezTo>
                  <a:lnTo>
                    <a:pt x="12104" y="5618"/>
                  </a:lnTo>
                  <a:lnTo>
                    <a:pt x="12104" y="5630"/>
                  </a:lnTo>
                  <a:lnTo>
                    <a:pt x="12091" y="5630"/>
                  </a:lnTo>
                  <a:lnTo>
                    <a:pt x="12091" y="5644"/>
                  </a:lnTo>
                  <a:lnTo>
                    <a:pt x="12091" y="5656"/>
                  </a:lnTo>
                  <a:cubicBezTo>
                    <a:pt x="12016" y="5820"/>
                    <a:pt x="11915" y="5983"/>
                    <a:pt x="11764" y="6159"/>
                  </a:cubicBezTo>
                  <a:lnTo>
                    <a:pt x="11739" y="6185"/>
                  </a:lnTo>
                  <a:lnTo>
                    <a:pt x="11726" y="6198"/>
                  </a:lnTo>
                  <a:lnTo>
                    <a:pt x="11714" y="6210"/>
                  </a:lnTo>
                  <a:cubicBezTo>
                    <a:pt x="11714" y="6223"/>
                    <a:pt x="11701" y="6223"/>
                    <a:pt x="11701" y="6223"/>
                  </a:cubicBezTo>
                  <a:lnTo>
                    <a:pt x="11701" y="6235"/>
                  </a:lnTo>
                  <a:lnTo>
                    <a:pt x="11688" y="6235"/>
                  </a:lnTo>
                  <a:cubicBezTo>
                    <a:pt x="11688" y="6235"/>
                    <a:pt x="11688" y="6248"/>
                    <a:pt x="11675" y="6248"/>
                  </a:cubicBezTo>
                  <a:lnTo>
                    <a:pt x="11675" y="6260"/>
                  </a:lnTo>
                  <a:cubicBezTo>
                    <a:pt x="11675" y="6260"/>
                    <a:pt x="11663" y="6260"/>
                    <a:pt x="11663" y="6273"/>
                  </a:cubicBezTo>
                  <a:cubicBezTo>
                    <a:pt x="11650" y="6273"/>
                    <a:pt x="11650" y="6285"/>
                    <a:pt x="11650" y="6285"/>
                  </a:cubicBezTo>
                  <a:lnTo>
                    <a:pt x="11638" y="6285"/>
                  </a:lnTo>
                  <a:lnTo>
                    <a:pt x="11638" y="6298"/>
                  </a:lnTo>
                  <a:lnTo>
                    <a:pt x="11625" y="6298"/>
                  </a:lnTo>
                  <a:lnTo>
                    <a:pt x="11625" y="6311"/>
                  </a:lnTo>
                  <a:lnTo>
                    <a:pt x="11613" y="6311"/>
                  </a:lnTo>
                  <a:lnTo>
                    <a:pt x="11613" y="6324"/>
                  </a:lnTo>
                  <a:lnTo>
                    <a:pt x="11600" y="6324"/>
                  </a:lnTo>
                  <a:lnTo>
                    <a:pt x="11600" y="6336"/>
                  </a:lnTo>
                  <a:lnTo>
                    <a:pt x="11588" y="6336"/>
                  </a:lnTo>
                  <a:lnTo>
                    <a:pt x="11588" y="6349"/>
                  </a:lnTo>
                  <a:lnTo>
                    <a:pt x="11575" y="6361"/>
                  </a:lnTo>
                  <a:cubicBezTo>
                    <a:pt x="11575" y="6361"/>
                    <a:pt x="11562" y="6361"/>
                    <a:pt x="11562" y="6374"/>
                  </a:cubicBezTo>
                  <a:cubicBezTo>
                    <a:pt x="11549" y="6374"/>
                    <a:pt x="11549" y="6374"/>
                    <a:pt x="11549" y="6386"/>
                  </a:cubicBezTo>
                  <a:lnTo>
                    <a:pt x="11537" y="6386"/>
                  </a:lnTo>
                  <a:lnTo>
                    <a:pt x="11537" y="6399"/>
                  </a:lnTo>
                  <a:lnTo>
                    <a:pt x="11524" y="6399"/>
                  </a:lnTo>
                  <a:lnTo>
                    <a:pt x="11524" y="6411"/>
                  </a:lnTo>
                  <a:lnTo>
                    <a:pt x="11512" y="6411"/>
                  </a:lnTo>
                  <a:lnTo>
                    <a:pt x="11512" y="6424"/>
                  </a:lnTo>
                  <a:cubicBezTo>
                    <a:pt x="11499" y="6424"/>
                    <a:pt x="11499" y="6437"/>
                    <a:pt x="11499" y="6437"/>
                  </a:cubicBezTo>
                  <a:lnTo>
                    <a:pt x="11487" y="6437"/>
                  </a:lnTo>
                  <a:lnTo>
                    <a:pt x="11487" y="6450"/>
                  </a:lnTo>
                  <a:lnTo>
                    <a:pt x="11449" y="6487"/>
                  </a:lnTo>
                  <a:cubicBezTo>
                    <a:pt x="10681" y="7192"/>
                    <a:pt x="9685" y="7482"/>
                    <a:pt x="8565" y="7482"/>
                  </a:cubicBezTo>
                  <a:cubicBezTo>
                    <a:pt x="7507" y="7482"/>
                    <a:pt x="6335" y="7231"/>
                    <a:pt x="5139" y="6814"/>
                  </a:cubicBezTo>
                  <a:lnTo>
                    <a:pt x="5126" y="6814"/>
                  </a:lnTo>
                  <a:lnTo>
                    <a:pt x="5126" y="6802"/>
                  </a:lnTo>
                  <a:cubicBezTo>
                    <a:pt x="3401" y="6210"/>
                    <a:pt x="1612" y="5291"/>
                    <a:pt x="0" y="4346"/>
                  </a:cubicBezTo>
                  <a:lnTo>
                    <a:pt x="0" y="4346"/>
                  </a:lnTo>
                  <a:cubicBezTo>
                    <a:pt x="3879" y="7444"/>
                    <a:pt x="6814" y="8578"/>
                    <a:pt x="8904" y="8578"/>
                  </a:cubicBezTo>
                  <a:cubicBezTo>
                    <a:pt x="11109" y="8578"/>
                    <a:pt x="12394" y="7331"/>
                    <a:pt x="12910" y="5782"/>
                  </a:cubicBezTo>
                  <a:cubicBezTo>
                    <a:pt x="13905" y="2759"/>
                    <a:pt x="6436" y="1764"/>
                    <a:pt x="2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7"/>
            <p:cNvSpPr/>
            <p:nvPr/>
          </p:nvSpPr>
          <p:spPr>
            <a:xfrm>
              <a:off x="5669550" y="3976925"/>
              <a:ext cx="134800" cy="16100"/>
            </a:xfrm>
            <a:custGeom>
              <a:avLst/>
              <a:gdLst/>
              <a:ahLst/>
              <a:cxnLst/>
              <a:rect l="l" t="t" r="r" b="b"/>
              <a:pathLst>
                <a:path w="5392" h="644" extrusionOk="0">
                  <a:moveTo>
                    <a:pt x="5366" y="139"/>
                  </a:moveTo>
                  <a:lnTo>
                    <a:pt x="5353" y="139"/>
                  </a:lnTo>
                  <a:lnTo>
                    <a:pt x="5366" y="139"/>
                  </a:lnTo>
                  <a:close/>
                  <a:moveTo>
                    <a:pt x="5378" y="139"/>
                  </a:moveTo>
                  <a:lnTo>
                    <a:pt x="5366" y="139"/>
                  </a:lnTo>
                  <a:lnTo>
                    <a:pt x="5378" y="139"/>
                  </a:lnTo>
                  <a:close/>
                  <a:moveTo>
                    <a:pt x="5391" y="126"/>
                  </a:moveTo>
                  <a:lnTo>
                    <a:pt x="5391" y="126"/>
                  </a:lnTo>
                  <a:lnTo>
                    <a:pt x="5391" y="126"/>
                  </a:lnTo>
                  <a:close/>
                  <a:moveTo>
                    <a:pt x="0" y="0"/>
                  </a:moveTo>
                  <a:cubicBezTo>
                    <a:pt x="0" y="403"/>
                    <a:pt x="605" y="643"/>
                    <a:pt x="1725" y="643"/>
                  </a:cubicBezTo>
                  <a:cubicBezTo>
                    <a:pt x="2192" y="643"/>
                    <a:pt x="2746" y="605"/>
                    <a:pt x="3376" y="517"/>
                  </a:cubicBezTo>
                  <a:cubicBezTo>
                    <a:pt x="3967" y="442"/>
                    <a:pt x="4635" y="303"/>
                    <a:pt x="5353" y="139"/>
                  </a:cubicBezTo>
                  <a:cubicBezTo>
                    <a:pt x="4635" y="303"/>
                    <a:pt x="3967" y="442"/>
                    <a:pt x="3376" y="517"/>
                  </a:cubicBezTo>
                  <a:cubicBezTo>
                    <a:pt x="2746" y="605"/>
                    <a:pt x="2192" y="643"/>
                    <a:pt x="1725" y="643"/>
                  </a:cubicBezTo>
                  <a:cubicBezTo>
                    <a:pt x="605" y="643"/>
                    <a:pt x="0" y="403"/>
                    <a:pt x="0" y="0"/>
                  </a:cubicBezTo>
                  <a:close/>
                </a:path>
              </a:pathLst>
            </a:custGeom>
            <a:solidFill>
              <a:srgbClr val="787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7"/>
            <p:cNvSpPr/>
            <p:nvPr/>
          </p:nvSpPr>
          <p:spPr>
            <a:xfrm>
              <a:off x="5562475" y="3705825"/>
              <a:ext cx="569975" cy="310800"/>
            </a:xfrm>
            <a:custGeom>
              <a:avLst/>
              <a:gdLst/>
              <a:ahLst/>
              <a:cxnLst/>
              <a:rect l="l" t="t" r="r" b="b"/>
              <a:pathLst>
                <a:path w="22799" h="12432" extrusionOk="0">
                  <a:moveTo>
                    <a:pt x="22798" y="0"/>
                  </a:moveTo>
                  <a:lnTo>
                    <a:pt x="22798" y="0"/>
                  </a:lnTo>
                  <a:cubicBezTo>
                    <a:pt x="19549" y="3237"/>
                    <a:pt x="14825" y="5907"/>
                    <a:pt x="7634" y="7331"/>
                  </a:cubicBezTo>
                  <a:cubicBezTo>
                    <a:pt x="2633" y="8313"/>
                    <a:pt x="1" y="12431"/>
                    <a:pt x="4661" y="12431"/>
                  </a:cubicBezTo>
                  <a:cubicBezTo>
                    <a:pt x="6727" y="12431"/>
                    <a:pt x="10228" y="11613"/>
                    <a:pt x="15581" y="9383"/>
                  </a:cubicBezTo>
                  <a:lnTo>
                    <a:pt x="15581" y="9383"/>
                  </a:lnTo>
                  <a:cubicBezTo>
                    <a:pt x="13478" y="9963"/>
                    <a:pt x="11412" y="10567"/>
                    <a:pt x="9674" y="10970"/>
                  </a:cubicBezTo>
                  <a:cubicBezTo>
                    <a:pt x="9661" y="10970"/>
                    <a:pt x="9661" y="10970"/>
                    <a:pt x="9661" y="10983"/>
                  </a:cubicBezTo>
                  <a:lnTo>
                    <a:pt x="9636" y="10983"/>
                  </a:lnTo>
                  <a:cubicBezTo>
                    <a:pt x="8918" y="11147"/>
                    <a:pt x="8250" y="11286"/>
                    <a:pt x="7659" y="11361"/>
                  </a:cubicBezTo>
                  <a:cubicBezTo>
                    <a:pt x="7029" y="11449"/>
                    <a:pt x="6475" y="11487"/>
                    <a:pt x="6008" y="11487"/>
                  </a:cubicBezTo>
                  <a:cubicBezTo>
                    <a:pt x="4888" y="11487"/>
                    <a:pt x="4283" y="11247"/>
                    <a:pt x="4283" y="10844"/>
                  </a:cubicBezTo>
                  <a:cubicBezTo>
                    <a:pt x="4283" y="10077"/>
                    <a:pt x="6550" y="8691"/>
                    <a:pt x="11676" y="7331"/>
                  </a:cubicBezTo>
                  <a:cubicBezTo>
                    <a:pt x="16198" y="6122"/>
                    <a:pt x="19901" y="3489"/>
                    <a:pt x="227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7"/>
            <p:cNvSpPr/>
            <p:nvPr/>
          </p:nvSpPr>
          <p:spPr>
            <a:xfrm>
              <a:off x="5189350" y="3457375"/>
              <a:ext cx="178875" cy="139200"/>
            </a:xfrm>
            <a:custGeom>
              <a:avLst/>
              <a:gdLst/>
              <a:ahLst/>
              <a:cxnLst/>
              <a:rect l="l" t="t" r="r" b="b"/>
              <a:pathLst>
                <a:path w="7155" h="5568" extrusionOk="0">
                  <a:moveTo>
                    <a:pt x="0" y="0"/>
                  </a:moveTo>
                  <a:lnTo>
                    <a:pt x="0" y="13"/>
                  </a:lnTo>
                  <a:cubicBezTo>
                    <a:pt x="2293" y="2469"/>
                    <a:pt x="5102" y="4598"/>
                    <a:pt x="7154" y="5567"/>
                  </a:cubicBezTo>
                  <a:cubicBezTo>
                    <a:pt x="5102" y="4598"/>
                    <a:pt x="2293" y="2457"/>
                    <a:pt x="0" y="0"/>
                  </a:cubicBezTo>
                  <a:close/>
                </a:path>
              </a:pathLst>
            </a:custGeom>
            <a:solidFill>
              <a:srgbClr val="787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7"/>
            <p:cNvSpPr/>
            <p:nvPr/>
          </p:nvSpPr>
          <p:spPr>
            <a:xfrm>
              <a:off x="5189350" y="3299925"/>
              <a:ext cx="286550" cy="329100"/>
            </a:xfrm>
            <a:custGeom>
              <a:avLst/>
              <a:gdLst/>
              <a:ahLst/>
              <a:cxnLst/>
              <a:rect l="l" t="t" r="r" b="b"/>
              <a:pathLst>
                <a:path w="11462" h="13164" extrusionOk="0">
                  <a:moveTo>
                    <a:pt x="2066" y="1"/>
                  </a:moveTo>
                  <a:cubicBezTo>
                    <a:pt x="2670" y="3943"/>
                    <a:pt x="5416" y="8251"/>
                    <a:pt x="9384" y="11526"/>
                  </a:cubicBezTo>
                  <a:lnTo>
                    <a:pt x="9396" y="11538"/>
                  </a:lnTo>
                  <a:lnTo>
                    <a:pt x="9409" y="11551"/>
                  </a:lnTo>
                  <a:cubicBezTo>
                    <a:pt x="9421" y="11551"/>
                    <a:pt x="9421" y="11551"/>
                    <a:pt x="9421" y="11563"/>
                  </a:cubicBezTo>
                  <a:lnTo>
                    <a:pt x="9434" y="11563"/>
                  </a:lnTo>
                  <a:cubicBezTo>
                    <a:pt x="9434" y="11576"/>
                    <a:pt x="9447" y="11576"/>
                    <a:pt x="9447" y="11588"/>
                  </a:cubicBezTo>
                  <a:lnTo>
                    <a:pt x="9460" y="11588"/>
                  </a:lnTo>
                  <a:lnTo>
                    <a:pt x="9460" y="11601"/>
                  </a:lnTo>
                  <a:cubicBezTo>
                    <a:pt x="9598" y="11702"/>
                    <a:pt x="9737" y="11815"/>
                    <a:pt x="9875" y="11929"/>
                  </a:cubicBezTo>
                  <a:lnTo>
                    <a:pt x="9888" y="11929"/>
                  </a:lnTo>
                  <a:cubicBezTo>
                    <a:pt x="9888" y="11929"/>
                    <a:pt x="9888" y="11941"/>
                    <a:pt x="9900" y="11941"/>
                  </a:cubicBezTo>
                  <a:lnTo>
                    <a:pt x="9913" y="11954"/>
                  </a:lnTo>
                  <a:lnTo>
                    <a:pt x="9925" y="11954"/>
                  </a:lnTo>
                  <a:lnTo>
                    <a:pt x="9925" y="11966"/>
                  </a:lnTo>
                  <a:cubicBezTo>
                    <a:pt x="9938" y="11966"/>
                    <a:pt x="9938" y="11966"/>
                    <a:pt x="9938" y="11979"/>
                  </a:cubicBezTo>
                  <a:cubicBezTo>
                    <a:pt x="9888" y="12092"/>
                    <a:pt x="9812" y="12181"/>
                    <a:pt x="9724" y="12243"/>
                  </a:cubicBezTo>
                  <a:lnTo>
                    <a:pt x="9712" y="12243"/>
                  </a:lnTo>
                  <a:lnTo>
                    <a:pt x="9712" y="12256"/>
                  </a:lnTo>
                  <a:cubicBezTo>
                    <a:pt x="9547" y="12369"/>
                    <a:pt x="9334" y="12420"/>
                    <a:pt x="9069" y="12420"/>
                  </a:cubicBezTo>
                  <a:cubicBezTo>
                    <a:pt x="8578" y="12420"/>
                    <a:pt x="7923" y="12231"/>
                    <a:pt x="7167" y="11865"/>
                  </a:cubicBezTo>
                  <a:lnTo>
                    <a:pt x="7154" y="11865"/>
                  </a:lnTo>
                  <a:cubicBezTo>
                    <a:pt x="5102" y="10896"/>
                    <a:pt x="2293" y="8767"/>
                    <a:pt x="0" y="6311"/>
                  </a:cubicBezTo>
                  <a:lnTo>
                    <a:pt x="0" y="6311"/>
                  </a:lnTo>
                  <a:cubicBezTo>
                    <a:pt x="190" y="6550"/>
                    <a:pt x="5278" y="13163"/>
                    <a:pt x="9018" y="13163"/>
                  </a:cubicBezTo>
                  <a:cubicBezTo>
                    <a:pt x="9686" y="13163"/>
                    <a:pt x="10316" y="12949"/>
                    <a:pt x="10870" y="12445"/>
                  </a:cubicBezTo>
                  <a:cubicBezTo>
                    <a:pt x="11059" y="11803"/>
                    <a:pt x="11260" y="11173"/>
                    <a:pt x="11462" y="10543"/>
                  </a:cubicBezTo>
                  <a:cubicBezTo>
                    <a:pt x="10316" y="8414"/>
                    <a:pt x="3376" y="6525"/>
                    <a:pt x="20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7"/>
            <p:cNvSpPr/>
            <p:nvPr/>
          </p:nvSpPr>
          <p:spPr>
            <a:xfrm>
              <a:off x="5263650" y="3155075"/>
              <a:ext cx="1925" cy="3175"/>
            </a:xfrm>
            <a:custGeom>
              <a:avLst/>
              <a:gdLst/>
              <a:ahLst/>
              <a:cxnLst/>
              <a:rect l="l" t="t" r="r" b="b"/>
              <a:pathLst>
                <a:path w="77" h="127" extrusionOk="0">
                  <a:moveTo>
                    <a:pt x="1" y="127"/>
                  </a:moveTo>
                  <a:lnTo>
                    <a:pt x="1" y="127"/>
                  </a:lnTo>
                  <a:lnTo>
                    <a:pt x="1" y="127"/>
                  </a:lnTo>
                  <a:close/>
                  <a:moveTo>
                    <a:pt x="1" y="115"/>
                  </a:moveTo>
                  <a:lnTo>
                    <a:pt x="1" y="115"/>
                  </a:lnTo>
                  <a:lnTo>
                    <a:pt x="1" y="115"/>
                  </a:lnTo>
                  <a:close/>
                  <a:moveTo>
                    <a:pt x="14" y="102"/>
                  </a:moveTo>
                  <a:lnTo>
                    <a:pt x="14" y="102"/>
                  </a:lnTo>
                  <a:lnTo>
                    <a:pt x="14" y="102"/>
                  </a:lnTo>
                  <a:close/>
                  <a:moveTo>
                    <a:pt x="14" y="90"/>
                  </a:moveTo>
                  <a:lnTo>
                    <a:pt x="14" y="102"/>
                  </a:lnTo>
                  <a:lnTo>
                    <a:pt x="14" y="90"/>
                  </a:lnTo>
                  <a:close/>
                  <a:moveTo>
                    <a:pt x="26" y="90"/>
                  </a:moveTo>
                  <a:lnTo>
                    <a:pt x="26" y="90"/>
                  </a:lnTo>
                  <a:lnTo>
                    <a:pt x="26" y="90"/>
                  </a:lnTo>
                  <a:close/>
                  <a:moveTo>
                    <a:pt x="26" y="76"/>
                  </a:moveTo>
                  <a:lnTo>
                    <a:pt x="26" y="76"/>
                  </a:lnTo>
                  <a:lnTo>
                    <a:pt x="26" y="76"/>
                  </a:lnTo>
                  <a:close/>
                  <a:moveTo>
                    <a:pt x="39" y="64"/>
                  </a:moveTo>
                  <a:lnTo>
                    <a:pt x="39" y="64"/>
                  </a:lnTo>
                  <a:lnTo>
                    <a:pt x="39" y="64"/>
                  </a:lnTo>
                  <a:close/>
                  <a:moveTo>
                    <a:pt x="39" y="51"/>
                  </a:moveTo>
                  <a:lnTo>
                    <a:pt x="39" y="64"/>
                  </a:lnTo>
                  <a:lnTo>
                    <a:pt x="39" y="51"/>
                  </a:lnTo>
                  <a:close/>
                  <a:moveTo>
                    <a:pt x="51" y="39"/>
                  </a:moveTo>
                  <a:cubicBezTo>
                    <a:pt x="51" y="39"/>
                    <a:pt x="51" y="51"/>
                    <a:pt x="39" y="51"/>
                  </a:cubicBezTo>
                  <a:cubicBezTo>
                    <a:pt x="51" y="51"/>
                    <a:pt x="51" y="39"/>
                    <a:pt x="51" y="39"/>
                  </a:cubicBezTo>
                  <a:close/>
                  <a:moveTo>
                    <a:pt x="51" y="39"/>
                  </a:moveTo>
                  <a:lnTo>
                    <a:pt x="51" y="39"/>
                  </a:lnTo>
                  <a:lnTo>
                    <a:pt x="51" y="39"/>
                  </a:lnTo>
                  <a:close/>
                  <a:moveTo>
                    <a:pt x="64" y="26"/>
                  </a:moveTo>
                  <a:lnTo>
                    <a:pt x="51" y="26"/>
                  </a:lnTo>
                  <a:lnTo>
                    <a:pt x="64" y="26"/>
                  </a:lnTo>
                  <a:close/>
                  <a:moveTo>
                    <a:pt x="64" y="14"/>
                  </a:moveTo>
                  <a:lnTo>
                    <a:pt x="64" y="14"/>
                  </a:lnTo>
                  <a:lnTo>
                    <a:pt x="64" y="14"/>
                  </a:lnTo>
                  <a:close/>
                  <a:moveTo>
                    <a:pt x="76" y="1"/>
                  </a:moveTo>
                  <a:cubicBezTo>
                    <a:pt x="64" y="1"/>
                    <a:pt x="64" y="14"/>
                    <a:pt x="64" y="14"/>
                  </a:cubicBezTo>
                  <a:cubicBezTo>
                    <a:pt x="64" y="14"/>
                    <a:pt x="64" y="1"/>
                    <a:pt x="76" y="1"/>
                  </a:cubicBezTo>
                  <a:close/>
                </a:path>
              </a:pathLst>
            </a:custGeom>
            <a:solidFill>
              <a:srgbClr val="787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7"/>
            <p:cNvSpPr/>
            <p:nvPr/>
          </p:nvSpPr>
          <p:spPr>
            <a:xfrm>
              <a:off x="5232800" y="2387400"/>
              <a:ext cx="487775" cy="912250"/>
            </a:xfrm>
            <a:custGeom>
              <a:avLst/>
              <a:gdLst/>
              <a:ahLst/>
              <a:cxnLst/>
              <a:rect l="l" t="t" r="r" b="b"/>
              <a:pathLst>
                <a:path w="19511" h="36490" extrusionOk="0">
                  <a:moveTo>
                    <a:pt x="17029" y="1"/>
                  </a:moveTo>
                  <a:cubicBezTo>
                    <a:pt x="17370" y="770"/>
                    <a:pt x="17521" y="1475"/>
                    <a:pt x="17521" y="2167"/>
                  </a:cubicBezTo>
                  <a:cubicBezTo>
                    <a:pt x="17521" y="5467"/>
                    <a:pt x="14095" y="8213"/>
                    <a:pt x="12621" y="15103"/>
                  </a:cubicBezTo>
                  <a:cubicBezTo>
                    <a:pt x="10857" y="23428"/>
                    <a:pt x="4358" y="25771"/>
                    <a:pt x="1310" y="30708"/>
                  </a:cubicBezTo>
                  <a:cubicBezTo>
                    <a:pt x="1298" y="30708"/>
                    <a:pt x="1298" y="30721"/>
                    <a:pt x="1298" y="30721"/>
                  </a:cubicBezTo>
                  <a:lnTo>
                    <a:pt x="1298" y="30733"/>
                  </a:lnTo>
                  <a:lnTo>
                    <a:pt x="1285" y="30733"/>
                  </a:lnTo>
                  <a:lnTo>
                    <a:pt x="1285" y="30746"/>
                  </a:lnTo>
                  <a:cubicBezTo>
                    <a:pt x="1285" y="30746"/>
                    <a:pt x="1285" y="30758"/>
                    <a:pt x="1273" y="30758"/>
                  </a:cubicBezTo>
                  <a:lnTo>
                    <a:pt x="1273" y="30771"/>
                  </a:lnTo>
                  <a:cubicBezTo>
                    <a:pt x="1260" y="30771"/>
                    <a:pt x="1260" y="30783"/>
                    <a:pt x="1260" y="30783"/>
                  </a:cubicBezTo>
                  <a:lnTo>
                    <a:pt x="1260" y="30797"/>
                  </a:lnTo>
                  <a:lnTo>
                    <a:pt x="1248" y="30797"/>
                  </a:lnTo>
                  <a:lnTo>
                    <a:pt x="1248" y="30809"/>
                  </a:lnTo>
                  <a:cubicBezTo>
                    <a:pt x="1248" y="30822"/>
                    <a:pt x="1235" y="30822"/>
                    <a:pt x="1235" y="30822"/>
                  </a:cubicBezTo>
                  <a:lnTo>
                    <a:pt x="1235" y="30834"/>
                  </a:lnTo>
                  <a:cubicBezTo>
                    <a:pt x="265" y="32484"/>
                    <a:pt x="0" y="34436"/>
                    <a:pt x="316" y="36490"/>
                  </a:cubicBezTo>
                  <a:cubicBezTo>
                    <a:pt x="2961" y="29713"/>
                    <a:pt x="7482" y="29902"/>
                    <a:pt x="10996" y="21804"/>
                  </a:cubicBezTo>
                  <a:cubicBezTo>
                    <a:pt x="14523" y="13704"/>
                    <a:pt x="14812" y="11563"/>
                    <a:pt x="17168" y="9435"/>
                  </a:cubicBezTo>
                  <a:cubicBezTo>
                    <a:pt x="19511" y="7306"/>
                    <a:pt x="18125" y="2293"/>
                    <a:pt x="170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7"/>
            <p:cNvSpPr/>
            <p:nvPr/>
          </p:nvSpPr>
          <p:spPr>
            <a:xfrm>
              <a:off x="5790750" y="3348750"/>
              <a:ext cx="91675" cy="40325"/>
            </a:xfrm>
            <a:custGeom>
              <a:avLst/>
              <a:gdLst/>
              <a:ahLst/>
              <a:cxnLst/>
              <a:rect l="l" t="t" r="r" b="b"/>
              <a:pathLst>
                <a:path w="3667" h="1613" extrusionOk="0">
                  <a:moveTo>
                    <a:pt x="26" y="945"/>
                  </a:moveTo>
                  <a:lnTo>
                    <a:pt x="26" y="945"/>
                  </a:lnTo>
                  <a:lnTo>
                    <a:pt x="26" y="945"/>
                  </a:lnTo>
                  <a:close/>
                  <a:moveTo>
                    <a:pt x="14" y="945"/>
                  </a:moveTo>
                  <a:lnTo>
                    <a:pt x="14" y="945"/>
                  </a:lnTo>
                  <a:lnTo>
                    <a:pt x="14" y="945"/>
                  </a:lnTo>
                  <a:close/>
                  <a:moveTo>
                    <a:pt x="14" y="932"/>
                  </a:moveTo>
                  <a:lnTo>
                    <a:pt x="14" y="932"/>
                  </a:lnTo>
                  <a:lnTo>
                    <a:pt x="14" y="932"/>
                  </a:lnTo>
                  <a:close/>
                  <a:moveTo>
                    <a:pt x="1" y="919"/>
                  </a:moveTo>
                  <a:lnTo>
                    <a:pt x="1" y="919"/>
                  </a:lnTo>
                  <a:lnTo>
                    <a:pt x="1" y="919"/>
                  </a:lnTo>
                  <a:close/>
                  <a:moveTo>
                    <a:pt x="1" y="907"/>
                  </a:moveTo>
                  <a:lnTo>
                    <a:pt x="1" y="907"/>
                  </a:lnTo>
                  <a:lnTo>
                    <a:pt x="1" y="907"/>
                  </a:lnTo>
                  <a:close/>
                  <a:moveTo>
                    <a:pt x="3591" y="76"/>
                  </a:moveTo>
                  <a:cubicBezTo>
                    <a:pt x="2684" y="1033"/>
                    <a:pt x="1853" y="1613"/>
                    <a:pt x="1148" y="1613"/>
                  </a:cubicBezTo>
                  <a:lnTo>
                    <a:pt x="1072" y="1613"/>
                  </a:lnTo>
                  <a:lnTo>
                    <a:pt x="1148" y="1613"/>
                  </a:lnTo>
                  <a:cubicBezTo>
                    <a:pt x="1853" y="1613"/>
                    <a:pt x="2684" y="1033"/>
                    <a:pt x="3591" y="76"/>
                  </a:cubicBezTo>
                  <a:close/>
                  <a:moveTo>
                    <a:pt x="3603" y="63"/>
                  </a:moveTo>
                  <a:cubicBezTo>
                    <a:pt x="3603" y="76"/>
                    <a:pt x="3603" y="76"/>
                    <a:pt x="3591" y="76"/>
                  </a:cubicBezTo>
                  <a:cubicBezTo>
                    <a:pt x="3603" y="76"/>
                    <a:pt x="3603" y="76"/>
                    <a:pt x="3603" y="63"/>
                  </a:cubicBezTo>
                  <a:close/>
                  <a:moveTo>
                    <a:pt x="3616" y="63"/>
                  </a:moveTo>
                  <a:lnTo>
                    <a:pt x="3603" y="63"/>
                  </a:lnTo>
                  <a:lnTo>
                    <a:pt x="3616" y="63"/>
                  </a:lnTo>
                  <a:close/>
                  <a:moveTo>
                    <a:pt x="3616" y="51"/>
                  </a:moveTo>
                  <a:lnTo>
                    <a:pt x="3616" y="63"/>
                  </a:lnTo>
                  <a:lnTo>
                    <a:pt x="3616" y="51"/>
                  </a:lnTo>
                  <a:close/>
                  <a:moveTo>
                    <a:pt x="3628" y="38"/>
                  </a:moveTo>
                  <a:cubicBezTo>
                    <a:pt x="3628" y="51"/>
                    <a:pt x="3628" y="51"/>
                    <a:pt x="3616" y="51"/>
                  </a:cubicBezTo>
                  <a:cubicBezTo>
                    <a:pt x="3628" y="51"/>
                    <a:pt x="3628" y="51"/>
                    <a:pt x="3628" y="38"/>
                  </a:cubicBezTo>
                  <a:close/>
                  <a:moveTo>
                    <a:pt x="3641" y="26"/>
                  </a:moveTo>
                  <a:cubicBezTo>
                    <a:pt x="3641" y="38"/>
                    <a:pt x="3628" y="38"/>
                    <a:pt x="3628" y="38"/>
                  </a:cubicBezTo>
                  <a:cubicBezTo>
                    <a:pt x="3628" y="38"/>
                    <a:pt x="3641" y="38"/>
                    <a:pt x="3641" y="26"/>
                  </a:cubicBezTo>
                  <a:close/>
                  <a:moveTo>
                    <a:pt x="3654" y="13"/>
                  </a:moveTo>
                  <a:lnTo>
                    <a:pt x="3654" y="26"/>
                  </a:lnTo>
                  <a:lnTo>
                    <a:pt x="3654" y="13"/>
                  </a:lnTo>
                  <a:close/>
                  <a:moveTo>
                    <a:pt x="3654" y="13"/>
                  </a:moveTo>
                  <a:lnTo>
                    <a:pt x="3654" y="13"/>
                  </a:lnTo>
                  <a:lnTo>
                    <a:pt x="3654" y="13"/>
                  </a:lnTo>
                  <a:close/>
                  <a:moveTo>
                    <a:pt x="3667" y="0"/>
                  </a:moveTo>
                  <a:lnTo>
                    <a:pt x="3667" y="0"/>
                  </a:lnTo>
                  <a:close/>
                </a:path>
              </a:pathLst>
            </a:custGeom>
            <a:solidFill>
              <a:srgbClr val="787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7"/>
            <p:cNvSpPr/>
            <p:nvPr/>
          </p:nvSpPr>
          <p:spPr>
            <a:xfrm>
              <a:off x="5680250" y="3051800"/>
              <a:ext cx="372225" cy="375075"/>
            </a:xfrm>
            <a:custGeom>
              <a:avLst/>
              <a:gdLst/>
              <a:ahLst/>
              <a:cxnLst/>
              <a:rect l="l" t="t" r="r" b="b"/>
              <a:pathLst>
                <a:path w="14889" h="15003" extrusionOk="0">
                  <a:moveTo>
                    <a:pt x="14888" y="1"/>
                  </a:moveTo>
                  <a:cubicBezTo>
                    <a:pt x="6827" y="3591"/>
                    <a:pt x="1" y="9259"/>
                    <a:pt x="3615" y="14082"/>
                  </a:cubicBezTo>
                  <a:cubicBezTo>
                    <a:pt x="4093" y="14725"/>
                    <a:pt x="4636" y="15002"/>
                    <a:pt x="5215" y="15002"/>
                  </a:cubicBezTo>
                  <a:cubicBezTo>
                    <a:pt x="9019" y="15002"/>
                    <a:pt x="14421" y="3075"/>
                    <a:pt x="14422" y="3074"/>
                  </a:cubicBezTo>
                  <a:lnTo>
                    <a:pt x="14422" y="3074"/>
                  </a:lnTo>
                  <a:cubicBezTo>
                    <a:pt x="12154" y="6399"/>
                    <a:pt x="9951" y="9900"/>
                    <a:pt x="8087" y="11878"/>
                  </a:cubicBezTo>
                  <a:cubicBezTo>
                    <a:pt x="8087" y="11878"/>
                    <a:pt x="8087" y="11891"/>
                    <a:pt x="8074" y="11891"/>
                  </a:cubicBezTo>
                  <a:lnTo>
                    <a:pt x="8074" y="11904"/>
                  </a:lnTo>
                  <a:lnTo>
                    <a:pt x="8061" y="11904"/>
                  </a:lnTo>
                  <a:cubicBezTo>
                    <a:pt x="8061" y="11916"/>
                    <a:pt x="8048" y="11916"/>
                    <a:pt x="8048" y="11916"/>
                  </a:cubicBezTo>
                  <a:cubicBezTo>
                    <a:pt x="8048" y="11929"/>
                    <a:pt x="8048" y="11929"/>
                    <a:pt x="8036" y="11929"/>
                  </a:cubicBezTo>
                  <a:lnTo>
                    <a:pt x="8036" y="11941"/>
                  </a:lnTo>
                  <a:lnTo>
                    <a:pt x="8023" y="11941"/>
                  </a:lnTo>
                  <a:cubicBezTo>
                    <a:pt x="8023" y="11954"/>
                    <a:pt x="8023" y="11954"/>
                    <a:pt x="8011" y="11954"/>
                  </a:cubicBezTo>
                  <a:cubicBezTo>
                    <a:pt x="7104" y="12911"/>
                    <a:pt x="6273" y="13491"/>
                    <a:pt x="5568" y="13491"/>
                  </a:cubicBezTo>
                  <a:lnTo>
                    <a:pt x="5492" y="13491"/>
                  </a:lnTo>
                  <a:cubicBezTo>
                    <a:pt x="5101" y="13465"/>
                    <a:pt x="4762" y="13251"/>
                    <a:pt x="4446" y="12836"/>
                  </a:cubicBezTo>
                  <a:lnTo>
                    <a:pt x="4446" y="12823"/>
                  </a:lnTo>
                  <a:lnTo>
                    <a:pt x="4434" y="12823"/>
                  </a:lnTo>
                  <a:lnTo>
                    <a:pt x="4434" y="12810"/>
                  </a:lnTo>
                  <a:lnTo>
                    <a:pt x="4421" y="12797"/>
                  </a:lnTo>
                  <a:lnTo>
                    <a:pt x="4421" y="12785"/>
                  </a:lnTo>
                  <a:cubicBezTo>
                    <a:pt x="1789" y="9069"/>
                    <a:pt x="8868" y="5895"/>
                    <a:pt x="148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7"/>
            <p:cNvSpPr/>
            <p:nvPr/>
          </p:nvSpPr>
          <p:spPr>
            <a:xfrm>
              <a:off x="5816900" y="3570725"/>
              <a:ext cx="312700" cy="148650"/>
            </a:xfrm>
            <a:custGeom>
              <a:avLst/>
              <a:gdLst/>
              <a:ahLst/>
              <a:cxnLst/>
              <a:rect l="l" t="t" r="r" b="b"/>
              <a:pathLst>
                <a:path w="12508" h="5946" extrusionOk="0">
                  <a:moveTo>
                    <a:pt x="2129" y="5895"/>
                  </a:moveTo>
                  <a:lnTo>
                    <a:pt x="2117" y="5895"/>
                  </a:lnTo>
                  <a:lnTo>
                    <a:pt x="2129" y="5895"/>
                  </a:lnTo>
                  <a:close/>
                  <a:moveTo>
                    <a:pt x="2129" y="5895"/>
                  </a:moveTo>
                  <a:lnTo>
                    <a:pt x="2129" y="5895"/>
                  </a:lnTo>
                  <a:lnTo>
                    <a:pt x="2129" y="5895"/>
                  </a:lnTo>
                  <a:close/>
                  <a:moveTo>
                    <a:pt x="1" y="5404"/>
                  </a:moveTo>
                  <a:lnTo>
                    <a:pt x="1" y="5404"/>
                  </a:lnTo>
                  <a:cubicBezTo>
                    <a:pt x="114" y="5681"/>
                    <a:pt x="340" y="5858"/>
                    <a:pt x="643" y="5945"/>
                  </a:cubicBezTo>
                  <a:cubicBezTo>
                    <a:pt x="340" y="5858"/>
                    <a:pt x="114" y="5681"/>
                    <a:pt x="1" y="5404"/>
                  </a:cubicBezTo>
                  <a:lnTo>
                    <a:pt x="1" y="5404"/>
                  </a:lnTo>
                  <a:close/>
                  <a:moveTo>
                    <a:pt x="1" y="5391"/>
                  </a:moveTo>
                  <a:lnTo>
                    <a:pt x="1" y="5391"/>
                  </a:lnTo>
                  <a:lnTo>
                    <a:pt x="1" y="5391"/>
                  </a:lnTo>
                  <a:close/>
                  <a:moveTo>
                    <a:pt x="1" y="5379"/>
                  </a:moveTo>
                  <a:lnTo>
                    <a:pt x="1" y="5379"/>
                  </a:lnTo>
                  <a:lnTo>
                    <a:pt x="1" y="5379"/>
                  </a:lnTo>
                  <a:close/>
                  <a:moveTo>
                    <a:pt x="12507" y="1"/>
                  </a:moveTo>
                  <a:cubicBezTo>
                    <a:pt x="8880" y="2872"/>
                    <a:pt x="4648" y="5341"/>
                    <a:pt x="2142" y="5895"/>
                  </a:cubicBezTo>
                  <a:cubicBezTo>
                    <a:pt x="4648" y="5341"/>
                    <a:pt x="8880" y="2872"/>
                    <a:pt x="12507" y="1"/>
                  </a:cubicBezTo>
                  <a:close/>
                </a:path>
              </a:pathLst>
            </a:custGeom>
            <a:solidFill>
              <a:srgbClr val="787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7"/>
            <p:cNvSpPr/>
            <p:nvPr/>
          </p:nvSpPr>
          <p:spPr>
            <a:xfrm>
              <a:off x="5726225" y="3447625"/>
              <a:ext cx="403375" cy="304200"/>
            </a:xfrm>
            <a:custGeom>
              <a:avLst/>
              <a:gdLst/>
              <a:ahLst/>
              <a:cxnLst/>
              <a:rect l="l" t="t" r="r" b="b"/>
              <a:pathLst>
                <a:path w="16135" h="12168" extrusionOk="0">
                  <a:moveTo>
                    <a:pt x="14535" y="0"/>
                  </a:moveTo>
                  <a:lnTo>
                    <a:pt x="14535" y="0"/>
                  </a:lnTo>
                  <a:cubicBezTo>
                    <a:pt x="8854" y="2519"/>
                    <a:pt x="0" y="8137"/>
                    <a:pt x="1902" y="11210"/>
                  </a:cubicBezTo>
                  <a:cubicBezTo>
                    <a:pt x="2318" y="11877"/>
                    <a:pt x="3048" y="12167"/>
                    <a:pt x="3967" y="12167"/>
                  </a:cubicBezTo>
                  <a:cubicBezTo>
                    <a:pt x="7293" y="12167"/>
                    <a:pt x="13175" y="8401"/>
                    <a:pt x="16134" y="4925"/>
                  </a:cubicBezTo>
                  <a:lnTo>
                    <a:pt x="16134" y="4925"/>
                  </a:lnTo>
                  <a:cubicBezTo>
                    <a:pt x="12507" y="7796"/>
                    <a:pt x="8275" y="10265"/>
                    <a:pt x="5769" y="10819"/>
                  </a:cubicBezTo>
                  <a:lnTo>
                    <a:pt x="5744" y="10819"/>
                  </a:lnTo>
                  <a:cubicBezTo>
                    <a:pt x="5403" y="10895"/>
                    <a:pt x="5089" y="10933"/>
                    <a:pt x="4812" y="10933"/>
                  </a:cubicBezTo>
                  <a:cubicBezTo>
                    <a:pt x="4610" y="10933"/>
                    <a:pt x="4434" y="10908"/>
                    <a:pt x="4270" y="10869"/>
                  </a:cubicBezTo>
                  <a:cubicBezTo>
                    <a:pt x="3967" y="10782"/>
                    <a:pt x="3741" y="10605"/>
                    <a:pt x="3628" y="10328"/>
                  </a:cubicBezTo>
                  <a:lnTo>
                    <a:pt x="3628" y="10315"/>
                  </a:lnTo>
                  <a:lnTo>
                    <a:pt x="3628" y="10303"/>
                  </a:lnTo>
                  <a:cubicBezTo>
                    <a:pt x="2444" y="7393"/>
                    <a:pt x="6663" y="6399"/>
                    <a:pt x="145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7"/>
            <p:cNvSpPr/>
            <p:nvPr/>
          </p:nvSpPr>
          <p:spPr>
            <a:xfrm>
              <a:off x="5060875" y="2676175"/>
              <a:ext cx="937100" cy="1568425"/>
            </a:xfrm>
            <a:custGeom>
              <a:avLst/>
              <a:gdLst/>
              <a:ahLst/>
              <a:cxnLst/>
              <a:rect l="l" t="t" r="r" b="b"/>
              <a:pathLst>
                <a:path w="37484" h="62737" extrusionOk="0">
                  <a:moveTo>
                    <a:pt x="24939" y="0"/>
                  </a:moveTo>
                  <a:lnTo>
                    <a:pt x="24939" y="0"/>
                  </a:lnTo>
                  <a:cubicBezTo>
                    <a:pt x="22408" y="5630"/>
                    <a:pt x="25431" y="18855"/>
                    <a:pt x="22181" y="25392"/>
                  </a:cubicBezTo>
                  <a:cubicBezTo>
                    <a:pt x="20052" y="22218"/>
                    <a:pt x="16866" y="16538"/>
                    <a:pt x="16866" y="16537"/>
                  </a:cubicBezTo>
                  <a:lnTo>
                    <a:pt x="16866" y="16537"/>
                  </a:lnTo>
                  <a:cubicBezTo>
                    <a:pt x="17936" y="20945"/>
                    <a:pt x="20581" y="25329"/>
                    <a:pt x="21412" y="26652"/>
                  </a:cubicBezTo>
                  <a:cubicBezTo>
                    <a:pt x="21337" y="26752"/>
                    <a:pt x="21261" y="26840"/>
                    <a:pt x="21185" y="26941"/>
                  </a:cubicBezTo>
                  <a:cubicBezTo>
                    <a:pt x="17508" y="31312"/>
                    <a:pt x="16424" y="35972"/>
                    <a:pt x="15027" y="40821"/>
                  </a:cubicBezTo>
                  <a:cubicBezTo>
                    <a:pt x="15027" y="40834"/>
                    <a:pt x="15014" y="40834"/>
                    <a:pt x="15014" y="40846"/>
                  </a:cubicBezTo>
                  <a:cubicBezTo>
                    <a:pt x="14586" y="42320"/>
                    <a:pt x="14132" y="43831"/>
                    <a:pt x="13553" y="45343"/>
                  </a:cubicBezTo>
                  <a:cubicBezTo>
                    <a:pt x="13502" y="45456"/>
                    <a:pt x="13465" y="45582"/>
                    <a:pt x="13415" y="45695"/>
                  </a:cubicBezTo>
                  <a:cubicBezTo>
                    <a:pt x="10568" y="45418"/>
                    <a:pt x="1475" y="43857"/>
                    <a:pt x="0" y="35153"/>
                  </a:cubicBezTo>
                  <a:lnTo>
                    <a:pt x="0" y="35153"/>
                  </a:lnTo>
                  <a:cubicBezTo>
                    <a:pt x="114" y="42307"/>
                    <a:pt x="7344" y="46816"/>
                    <a:pt x="12936" y="46854"/>
                  </a:cubicBezTo>
                  <a:cubicBezTo>
                    <a:pt x="10342" y="52862"/>
                    <a:pt x="6021" y="58820"/>
                    <a:pt x="6021" y="58820"/>
                  </a:cubicBezTo>
                  <a:lnTo>
                    <a:pt x="3364" y="61414"/>
                  </a:lnTo>
                  <a:lnTo>
                    <a:pt x="3465" y="62736"/>
                  </a:lnTo>
                  <a:cubicBezTo>
                    <a:pt x="3465" y="62736"/>
                    <a:pt x="6499" y="60797"/>
                    <a:pt x="9648" y="56917"/>
                  </a:cubicBezTo>
                  <a:cubicBezTo>
                    <a:pt x="12212" y="57638"/>
                    <a:pt x="16584" y="58413"/>
                    <a:pt x="21264" y="58413"/>
                  </a:cubicBezTo>
                  <a:cubicBezTo>
                    <a:pt x="25413" y="58413"/>
                    <a:pt x="29804" y="57804"/>
                    <a:pt x="33391" y="56010"/>
                  </a:cubicBezTo>
                  <a:lnTo>
                    <a:pt x="33391" y="56010"/>
                  </a:lnTo>
                  <a:cubicBezTo>
                    <a:pt x="29308" y="57037"/>
                    <a:pt x="25462" y="57390"/>
                    <a:pt x="22100" y="57390"/>
                  </a:cubicBezTo>
                  <a:cubicBezTo>
                    <a:pt x="16428" y="57390"/>
                    <a:pt x="12137" y="56384"/>
                    <a:pt x="10429" y="55910"/>
                  </a:cubicBezTo>
                  <a:cubicBezTo>
                    <a:pt x="11374" y="54650"/>
                    <a:pt x="12306" y="53214"/>
                    <a:pt x="13138" y="51590"/>
                  </a:cubicBezTo>
                  <a:cubicBezTo>
                    <a:pt x="19410" y="50860"/>
                    <a:pt x="30267" y="47005"/>
                    <a:pt x="33907" y="43151"/>
                  </a:cubicBezTo>
                  <a:lnTo>
                    <a:pt x="33907" y="43151"/>
                  </a:lnTo>
                  <a:cubicBezTo>
                    <a:pt x="25417" y="48517"/>
                    <a:pt x="17155" y="49701"/>
                    <a:pt x="13919" y="49965"/>
                  </a:cubicBezTo>
                  <a:cubicBezTo>
                    <a:pt x="14837" y="47899"/>
                    <a:pt x="15593" y="45582"/>
                    <a:pt x="16035" y="43012"/>
                  </a:cubicBezTo>
                  <a:cubicBezTo>
                    <a:pt x="16160" y="42282"/>
                    <a:pt x="16286" y="41589"/>
                    <a:pt x="16424" y="40947"/>
                  </a:cubicBezTo>
                  <a:cubicBezTo>
                    <a:pt x="16545" y="40950"/>
                    <a:pt x="16666" y="40951"/>
                    <a:pt x="16787" y="40951"/>
                  </a:cubicBezTo>
                  <a:cubicBezTo>
                    <a:pt x="25079" y="40951"/>
                    <a:pt x="33325" y="33755"/>
                    <a:pt x="37484" y="27760"/>
                  </a:cubicBezTo>
                  <a:lnTo>
                    <a:pt x="37484" y="27760"/>
                  </a:lnTo>
                  <a:cubicBezTo>
                    <a:pt x="30393" y="37470"/>
                    <a:pt x="19284" y="38970"/>
                    <a:pt x="16802" y="39183"/>
                  </a:cubicBezTo>
                  <a:cubicBezTo>
                    <a:pt x="18982" y="30103"/>
                    <a:pt x="21728" y="30556"/>
                    <a:pt x="24007" y="23742"/>
                  </a:cubicBezTo>
                  <a:cubicBezTo>
                    <a:pt x="24108" y="23439"/>
                    <a:pt x="24208" y="23125"/>
                    <a:pt x="24297" y="22809"/>
                  </a:cubicBezTo>
                  <a:cubicBezTo>
                    <a:pt x="25808" y="22079"/>
                    <a:pt x="30922" y="19132"/>
                    <a:pt x="35015" y="11311"/>
                  </a:cubicBezTo>
                  <a:lnTo>
                    <a:pt x="35015" y="11311"/>
                  </a:lnTo>
                  <a:cubicBezTo>
                    <a:pt x="35014" y="11311"/>
                    <a:pt x="28541" y="19636"/>
                    <a:pt x="24712" y="20933"/>
                  </a:cubicBezTo>
                  <a:cubicBezTo>
                    <a:pt x="26010" y="13628"/>
                    <a:pt x="24095" y="4672"/>
                    <a:pt x="249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7"/>
            <p:cNvSpPr/>
            <p:nvPr/>
          </p:nvSpPr>
          <p:spPr>
            <a:xfrm>
              <a:off x="5762125" y="2898150"/>
              <a:ext cx="135100" cy="145825"/>
            </a:xfrm>
            <a:custGeom>
              <a:avLst/>
              <a:gdLst/>
              <a:ahLst/>
              <a:cxnLst/>
              <a:rect l="l" t="t" r="r" b="b"/>
              <a:pathLst>
                <a:path w="5404" h="5833" extrusionOk="0">
                  <a:moveTo>
                    <a:pt x="5403" y="0"/>
                  </a:moveTo>
                  <a:cubicBezTo>
                    <a:pt x="5076" y="932"/>
                    <a:pt x="4308" y="2129"/>
                    <a:pt x="3262" y="3288"/>
                  </a:cubicBezTo>
                  <a:cubicBezTo>
                    <a:pt x="4308" y="2129"/>
                    <a:pt x="5076" y="932"/>
                    <a:pt x="5403" y="13"/>
                  </a:cubicBezTo>
                  <a:lnTo>
                    <a:pt x="5403" y="0"/>
                  </a:lnTo>
                  <a:close/>
                  <a:moveTo>
                    <a:pt x="2504" y="4071"/>
                  </a:moveTo>
                  <a:cubicBezTo>
                    <a:pt x="1611" y="4913"/>
                    <a:pt x="717" y="5530"/>
                    <a:pt x="0" y="5832"/>
                  </a:cubicBezTo>
                  <a:lnTo>
                    <a:pt x="12" y="5832"/>
                  </a:lnTo>
                  <a:cubicBezTo>
                    <a:pt x="730" y="5530"/>
                    <a:pt x="1611" y="4913"/>
                    <a:pt x="2504" y="4071"/>
                  </a:cubicBezTo>
                  <a:close/>
                </a:path>
              </a:pathLst>
            </a:custGeom>
            <a:solidFill>
              <a:srgbClr val="787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7"/>
            <p:cNvSpPr/>
            <p:nvPr/>
          </p:nvSpPr>
          <p:spPr>
            <a:xfrm>
              <a:off x="5762425" y="2898475"/>
              <a:ext cx="134800" cy="145500"/>
            </a:xfrm>
            <a:custGeom>
              <a:avLst/>
              <a:gdLst/>
              <a:ahLst/>
              <a:cxnLst/>
              <a:rect l="l" t="t" r="r" b="b"/>
              <a:pathLst>
                <a:path w="5392" h="5820" extrusionOk="0">
                  <a:moveTo>
                    <a:pt x="5391" y="0"/>
                  </a:moveTo>
                  <a:lnTo>
                    <a:pt x="5391" y="0"/>
                  </a:lnTo>
                  <a:cubicBezTo>
                    <a:pt x="5064" y="919"/>
                    <a:pt x="4296" y="2116"/>
                    <a:pt x="3250" y="3275"/>
                  </a:cubicBezTo>
                  <a:cubicBezTo>
                    <a:pt x="2998" y="3552"/>
                    <a:pt x="2746" y="3804"/>
                    <a:pt x="2494" y="4043"/>
                  </a:cubicBezTo>
                  <a:lnTo>
                    <a:pt x="2494" y="4056"/>
                  </a:lnTo>
                  <a:cubicBezTo>
                    <a:pt x="1600" y="4899"/>
                    <a:pt x="719" y="5517"/>
                    <a:pt x="0" y="5819"/>
                  </a:cubicBezTo>
                  <a:cubicBezTo>
                    <a:pt x="4397" y="5428"/>
                    <a:pt x="5265" y="2016"/>
                    <a:pt x="53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7"/>
            <p:cNvSpPr/>
            <p:nvPr/>
          </p:nvSpPr>
          <p:spPr>
            <a:xfrm>
              <a:off x="5182425" y="3586475"/>
              <a:ext cx="92275" cy="144875"/>
            </a:xfrm>
            <a:custGeom>
              <a:avLst/>
              <a:gdLst/>
              <a:ahLst/>
              <a:cxnLst/>
              <a:rect l="l" t="t" r="r" b="b"/>
              <a:pathLst>
                <a:path w="3691" h="5795" extrusionOk="0">
                  <a:moveTo>
                    <a:pt x="0" y="0"/>
                  </a:moveTo>
                  <a:cubicBezTo>
                    <a:pt x="0" y="618"/>
                    <a:pt x="290" y="1537"/>
                    <a:pt x="831" y="2532"/>
                  </a:cubicBezTo>
                  <a:cubicBezTo>
                    <a:pt x="290" y="1537"/>
                    <a:pt x="0" y="605"/>
                    <a:pt x="13" y="0"/>
                  </a:cubicBezTo>
                  <a:close/>
                  <a:moveTo>
                    <a:pt x="1910" y="4183"/>
                  </a:moveTo>
                  <a:cubicBezTo>
                    <a:pt x="2533" y="4976"/>
                    <a:pt x="3168" y="5545"/>
                    <a:pt x="3678" y="5794"/>
                  </a:cubicBezTo>
                  <a:lnTo>
                    <a:pt x="3691" y="5794"/>
                  </a:lnTo>
                  <a:cubicBezTo>
                    <a:pt x="3168" y="5545"/>
                    <a:pt x="2533" y="4976"/>
                    <a:pt x="1910" y="4183"/>
                  </a:cubicBezTo>
                  <a:close/>
                </a:path>
              </a:pathLst>
            </a:custGeom>
            <a:solidFill>
              <a:srgbClr val="787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7"/>
            <p:cNvSpPr/>
            <p:nvPr/>
          </p:nvSpPr>
          <p:spPr>
            <a:xfrm>
              <a:off x="5150925" y="3586475"/>
              <a:ext cx="123775" cy="144875"/>
            </a:xfrm>
            <a:custGeom>
              <a:avLst/>
              <a:gdLst/>
              <a:ahLst/>
              <a:cxnLst/>
              <a:rect l="l" t="t" r="r" b="b"/>
              <a:pathLst>
                <a:path w="4951" h="5795" extrusionOk="0">
                  <a:moveTo>
                    <a:pt x="1260" y="0"/>
                  </a:moveTo>
                  <a:lnTo>
                    <a:pt x="1260" y="0"/>
                  </a:lnTo>
                  <a:cubicBezTo>
                    <a:pt x="731" y="1537"/>
                    <a:pt x="1" y="5240"/>
                    <a:pt x="4951" y="5794"/>
                  </a:cubicBezTo>
                  <a:cubicBezTo>
                    <a:pt x="4422" y="5542"/>
                    <a:pt x="3779" y="4963"/>
                    <a:pt x="3149" y="4157"/>
                  </a:cubicBezTo>
                  <a:cubicBezTo>
                    <a:pt x="3149" y="4157"/>
                    <a:pt x="3137" y="4157"/>
                    <a:pt x="3137" y="4145"/>
                  </a:cubicBezTo>
                  <a:cubicBezTo>
                    <a:pt x="3137" y="4145"/>
                    <a:pt x="3137" y="4132"/>
                    <a:pt x="3124" y="4132"/>
                  </a:cubicBezTo>
                  <a:lnTo>
                    <a:pt x="3124" y="4119"/>
                  </a:lnTo>
                  <a:lnTo>
                    <a:pt x="3112" y="4119"/>
                  </a:lnTo>
                  <a:lnTo>
                    <a:pt x="3112" y="4106"/>
                  </a:lnTo>
                  <a:lnTo>
                    <a:pt x="3099" y="4106"/>
                  </a:lnTo>
                  <a:lnTo>
                    <a:pt x="3099" y="4094"/>
                  </a:lnTo>
                  <a:lnTo>
                    <a:pt x="3099" y="4081"/>
                  </a:lnTo>
                  <a:cubicBezTo>
                    <a:pt x="3087" y="4081"/>
                    <a:pt x="3087" y="4069"/>
                    <a:pt x="3074" y="4069"/>
                  </a:cubicBezTo>
                  <a:cubicBezTo>
                    <a:pt x="2897" y="3829"/>
                    <a:pt x="2721" y="3590"/>
                    <a:pt x="2558" y="3325"/>
                  </a:cubicBezTo>
                  <a:lnTo>
                    <a:pt x="2545" y="3313"/>
                  </a:lnTo>
                  <a:lnTo>
                    <a:pt x="2545" y="3300"/>
                  </a:lnTo>
                  <a:lnTo>
                    <a:pt x="2533" y="3300"/>
                  </a:lnTo>
                  <a:cubicBezTo>
                    <a:pt x="2368" y="3036"/>
                    <a:pt x="2217" y="2784"/>
                    <a:pt x="2091" y="2532"/>
                  </a:cubicBezTo>
                  <a:cubicBezTo>
                    <a:pt x="1550" y="1537"/>
                    <a:pt x="1260" y="618"/>
                    <a:pt x="12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7"/>
            <p:cNvSpPr/>
            <p:nvPr/>
          </p:nvSpPr>
          <p:spPr>
            <a:xfrm>
              <a:off x="5686575" y="2548675"/>
              <a:ext cx="432650" cy="523375"/>
            </a:xfrm>
            <a:custGeom>
              <a:avLst/>
              <a:gdLst/>
              <a:ahLst/>
              <a:cxnLst/>
              <a:rect l="l" t="t" r="r" b="b"/>
              <a:pathLst>
                <a:path w="17306" h="20935" extrusionOk="0">
                  <a:moveTo>
                    <a:pt x="2851" y="0"/>
                  </a:moveTo>
                  <a:cubicBezTo>
                    <a:pt x="1818" y="0"/>
                    <a:pt x="1578" y="796"/>
                    <a:pt x="2178" y="2203"/>
                  </a:cubicBezTo>
                  <a:cubicBezTo>
                    <a:pt x="3749" y="5872"/>
                    <a:pt x="0" y="14716"/>
                    <a:pt x="1390" y="14716"/>
                  </a:cubicBezTo>
                  <a:cubicBezTo>
                    <a:pt x="1426" y="14716"/>
                    <a:pt x="1467" y="14710"/>
                    <a:pt x="1511" y="14698"/>
                  </a:cubicBezTo>
                  <a:cubicBezTo>
                    <a:pt x="2915" y="14295"/>
                    <a:pt x="6112" y="10203"/>
                    <a:pt x="8649" y="10203"/>
                  </a:cubicBezTo>
                  <a:cubicBezTo>
                    <a:pt x="9207" y="10203"/>
                    <a:pt x="9734" y="10401"/>
                    <a:pt x="10202" y="10881"/>
                  </a:cubicBezTo>
                  <a:cubicBezTo>
                    <a:pt x="12796" y="13551"/>
                    <a:pt x="11020" y="18438"/>
                    <a:pt x="9144" y="20252"/>
                  </a:cubicBezTo>
                  <a:cubicBezTo>
                    <a:pt x="8667" y="20709"/>
                    <a:pt x="8684" y="20934"/>
                    <a:pt x="9010" y="20934"/>
                  </a:cubicBezTo>
                  <a:cubicBezTo>
                    <a:pt x="9975" y="20934"/>
                    <a:pt x="13651" y="18956"/>
                    <a:pt x="15214" y="15188"/>
                  </a:cubicBezTo>
                  <a:cubicBezTo>
                    <a:pt x="17305" y="10138"/>
                    <a:pt x="12796" y="5591"/>
                    <a:pt x="7909" y="2316"/>
                  </a:cubicBezTo>
                  <a:cubicBezTo>
                    <a:pt x="5533" y="720"/>
                    <a:pt x="3833" y="0"/>
                    <a:pt x="2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7"/>
            <p:cNvSpPr/>
            <p:nvPr/>
          </p:nvSpPr>
          <p:spPr>
            <a:xfrm>
              <a:off x="5257950" y="3150700"/>
              <a:ext cx="324650" cy="335700"/>
            </a:xfrm>
            <a:custGeom>
              <a:avLst/>
              <a:gdLst/>
              <a:ahLst/>
              <a:cxnLst/>
              <a:rect l="l" t="t" r="r" b="b"/>
              <a:pathLst>
                <a:path w="12986" h="13428" extrusionOk="0">
                  <a:moveTo>
                    <a:pt x="6054" y="1"/>
                  </a:moveTo>
                  <a:cubicBezTo>
                    <a:pt x="4247" y="1"/>
                    <a:pt x="2462" y="2990"/>
                    <a:pt x="1236" y="5970"/>
                  </a:cubicBezTo>
                  <a:cubicBezTo>
                    <a:pt x="0" y="8964"/>
                    <a:pt x="6299" y="13427"/>
                    <a:pt x="7561" y="13427"/>
                  </a:cubicBezTo>
                  <a:cubicBezTo>
                    <a:pt x="7791" y="13427"/>
                    <a:pt x="7853" y="13279"/>
                    <a:pt x="7673" y="12947"/>
                  </a:cubicBezTo>
                  <a:cubicBezTo>
                    <a:pt x="6597" y="10958"/>
                    <a:pt x="7921" y="7780"/>
                    <a:pt x="10163" y="7780"/>
                  </a:cubicBezTo>
                  <a:cubicBezTo>
                    <a:pt x="10363" y="7780"/>
                    <a:pt x="10570" y="7805"/>
                    <a:pt x="10783" y="7859"/>
                  </a:cubicBezTo>
                  <a:cubicBezTo>
                    <a:pt x="10902" y="7889"/>
                    <a:pt x="11006" y="7903"/>
                    <a:pt x="11097" y="7903"/>
                  </a:cubicBezTo>
                  <a:cubicBezTo>
                    <a:pt x="12986" y="7903"/>
                    <a:pt x="8944" y="1650"/>
                    <a:pt x="7094" y="352"/>
                  </a:cubicBezTo>
                  <a:cubicBezTo>
                    <a:pt x="6749" y="111"/>
                    <a:pt x="6401" y="1"/>
                    <a:pt x="605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7"/>
            <p:cNvSpPr/>
            <p:nvPr/>
          </p:nvSpPr>
          <p:spPr>
            <a:xfrm>
              <a:off x="5490075" y="2858125"/>
              <a:ext cx="142400" cy="335075"/>
            </a:xfrm>
            <a:custGeom>
              <a:avLst/>
              <a:gdLst/>
              <a:ahLst/>
              <a:cxnLst/>
              <a:rect l="l" t="t" r="r" b="b"/>
              <a:pathLst>
                <a:path w="5696" h="13403" extrusionOk="0">
                  <a:moveTo>
                    <a:pt x="4693" y="0"/>
                  </a:moveTo>
                  <a:cubicBezTo>
                    <a:pt x="4600" y="0"/>
                    <a:pt x="4493" y="81"/>
                    <a:pt x="4370" y="254"/>
                  </a:cubicBezTo>
                  <a:cubicBezTo>
                    <a:pt x="2922" y="2294"/>
                    <a:pt x="0" y="5959"/>
                    <a:pt x="2343" y="8428"/>
                  </a:cubicBezTo>
                  <a:cubicBezTo>
                    <a:pt x="4157" y="10347"/>
                    <a:pt x="4154" y="13403"/>
                    <a:pt x="4272" y="13403"/>
                  </a:cubicBezTo>
                  <a:cubicBezTo>
                    <a:pt x="4309" y="13403"/>
                    <a:pt x="4359" y="13091"/>
                    <a:pt x="4484" y="12332"/>
                  </a:cubicBezTo>
                  <a:cubicBezTo>
                    <a:pt x="4968" y="9461"/>
                    <a:pt x="5695" y="0"/>
                    <a:pt x="46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7"/>
            <p:cNvSpPr/>
            <p:nvPr/>
          </p:nvSpPr>
          <p:spPr>
            <a:xfrm>
              <a:off x="5970350" y="3048675"/>
              <a:ext cx="278900" cy="389450"/>
            </a:xfrm>
            <a:custGeom>
              <a:avLst/>
              <a:gdLst/>
              <a:ahLst/>
              <a:cxnLst/>
              <a:rect l="l" t="t" r="r" b="b"/>
              <a:pathLst>
                <a:path w="11156" h="15578" extrusionOk="0">
                  <a:moveTo>
                    <a:pt x="7678" y="1"/>
                  </a:moveTo>
                  <a:cubicBezTo>
                    <a:pt x="6240" y="1"/>
                    <a:pt x="4969" y="4646"/>
                    <a:pt x="3321" y="10252"/>
                  </a:cubicBezTo>
                  <a:cubicBezTo>
                    <a:pt x="2525" y="12996"/>
                    <a:pt x="0" y="15578"/>
                    <a:pt x="1406" y="15578"/>
                  </a:cubicBezTo>
                  <a:cubicBezTo>
                    <a:pt x="1711" y="15578"/>
                    <a:pt x="2200" y="15457"/>
                    <a:pt x="2931" y="15190"/>
                  </a:cubicBezTo>
                  <a:cubicBezTo>
                    <a:pt x="7037" y="13691"/>
                    <a:pt x="11156" y="4836"/>
                    <a:pt x="8813" y="957"/>
                  </a:cubicBezTo>
                  <a:cubicBezTo>
                    <a:pt x="8418" y="300"/>
                    <a:pt x="8043" y="1"/>
                    <a:pt x="767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7"/>
            <p:cNvSpPr/>
            <p:nvPr/>
          </p:nvSpPr>
          <p:spPr>
            <a:xfrm>
              <a:off x="5512400" y="3320700"/>
              <a:ext cx="295725" cy="280800"/>
            </a:xfrm>
            <a:custGeom>
              <a:avLst/>
              <a:gdLst/>
              <a:ahLst/>
              <a:cxnLst/>
              <a:rect l="l" t="t" r="r" b="b"/>
              <a:pathLst>
                <a:path w="11829" h="11232" extrusionOk="0">
                  <a:moveTo>
                    <a:pt x="6543" y="0"/>
                  </a:moveTo>
                  <a:cubicBezTo>
                    <a:pt x="6283" y="0"/>
                    <a:pt x="5947" y="341"/>
                    <a:pt x="5518" y="1173"/>
                  </a:cubicBezTo>
                  <a:cubicBezTo>
                    <a:pt x="4132" y="3855"/>
                    <a:pt x="1" y="10505"/>
                    <a:pt x="795" y="11148"/>
                  </a:cubicBezTo>
                  <a:cubicBezTo>
                    <a:pt x="867" y="11205"/>
                    <a:pt x="1004" y="11232"/>
                    <a:pt x="1196" y="11232"/>
                  </a:cubicBezTo>
                  <a:cubicBezTo>
                    <a:pt x="3121" y="11232"/>
                    <a:pt x="10495" y="8534"/>
                    <a:pt x="11400" y="6702"/>
                  </a:cubicBezTo>
                  <a:cubicBezTo>
                    <a:pt x="11829" y="5844"/>
                    <a:pt x="11156" y="5780"/>
                    <a:pt x="10244" y="5780"/>
                  </a:cubicBezTo>
                  <a:cubicBezTo>
                    <a:pt x="10085" y="5780"/>
                    <a:pt x="9918" y="5782"/>
                    <a:pt x="9748" y="5782"/>
                  </a:cubicBezTo>
                  <a:cubicBezTo>
                    <a:pt x="8610" y="5782"/>
                    <a:pt x="7350" y="5694"/>
                    <a:pt x="7370" y="4334"/>
                  </a:cubicBezTo>
                  <a:cubicBezTo>
                    <a:pt x="7388" y="2362"/>
                    <a:pt x="7227" y="0"/>
                    <a:pt x="654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7"/>
            <p:cNvSpPr/>
            <p:nvPr/>
          </p:nvSpPr>
          <p:spPr>
            <a:xfrm>
              <a:off x="5458875" y="3680775"/>
              <a:ext cx="312200" cy="207100"/>
            </a:xfrm>
            <a:custGeom>
              <a:avLst/>
              <a:gdLst/>
              <a:ahLst/>
              <a:cxnLst/>
              <a:rect l="l" t="t" r="r" b="b"/>
              <a:pathLst>
                <a:path w="12488" h="8284" extrusionOk="0">
                  <a:moveTo>
                    <a:pt x="10850" y="1"/>
                  </a:moveTo>
                  <a:cubicBezTo>
                    <a:pt x="9413" y="1"/>
                    <a:pt x="4127" y="2126"/>
                    <a:pt x="2293" y="2501"/>
                  </a:cubicBezTo>
                  <a:cubicBezTo>
                    <a:pt x="1" y="2979"/>
                    <a:pt x="404" y="7060"/>
                    <a:pt x="1714" y="8106"/>
                  </a:cubicBezTo>
                  <a:cubicBezTo>
                    <a:pt x="1868" y="8228"/>
                    <a:pt x="2134" y="8283"/>
                    <a:pt x="2483" y="8283"/>
                  </a:cubicBezTo>
                  <a:cubicBezTo>
                    <a:pt x="5120" y="8283"/>
                    <a:pt x="12488" y="5135"/>
                    <a:pt x="12142" y="4000"/>
                  </a:cubicBezTo>
                  <a:cubicBezTo>
                    <a:pt x="12068" y="3755"/>
                    <a:pt x="11874" y="3660"/>
                    <a:pt x="11607" y="3660"/>
                  </a:cubicBezTo>
                  <a:cubicBezTo>
                    <a:pt x="10643" y="3660"/>
                    <a:pt x="8727" y="4903"/>
                    <a:pt x="8022" y="4903"/>
                  </a:cubicBezTo>
                  <a:cubicBezTo>
                    <a:pt x="7896" y="4903"/>
                    <a:pt x="7808" y="4863"/>
                    <a:pt x="7772" y="4768"/>
                  </a:cubicBezTo>
                  <a:cubicBezTo>
                    <a:pt x="7470" y="4000"/>
                    <a:pt x="10040" y="1997"/>
                    <a:pt x="11110" y="435"/>
                  </a:cubicBezTo>
                  <a:cubicBezTo>
                    <a:pt x="11322" y="127"/>
                    <a:pt x="11200" y="1"/>
                    <a:pt x="1085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7"/>
            <p:cNvSpPr/>
            <p:nvPr/>
          </p:nvSpPr>
          <p:spPr>
            <a:xfrm>
              <a:off x="4957925" y="3370800"/>
              <a:ext cx="278675" cy="394400"/>
            </a:xfrm>
            <a:custGeom>
              <a:avLst/>
              <a:gdLst/>
              <a:ahLst/>
              <a:cxnLst/>
              <a:rect l="l" t="t" r="r" b="b"/>
              <a:pathLst>
                <a:path w="11147" h="15776" extrusionOk="0">
                  <a:moveTo>
                    <a:pt x="5353" y="0"/>
                  </a:moveTo>
                  <a:cubicBezTo>
                    <a:pt x="5403" y="1297"/>
                    <a:pt x="2192" y="5201"/>
                    <a:pt x="1096" y="7658"/>
                  </a:cubicBezTo>
                  <a:cubicBezTo>
                    <a:pt x="0" y="10114"/>
                    <a:pt x="1121" y="13074"/>
                    <a:pt x="3917" y="15051"/>
                  </a:cubicBezTo>
                  <a:cubicBezTo>
                    <a:pt x="4572" y="15515"/>
                    <a:pt x="4977" y="15776"/>
                    <a:pt x="5163" y="15776"/>
                  </a:cubicBezTo>
                  <a:cubicBezTo>
                    <a:pt x="5601" y="15776"/>
                    <a:pt x="4814" y="14320"/>
                    <a:pt x="3212" y="10656"/>
                  </a:cubicBezTo>
                  <a:cubicBezTo>
                    <a:pt x="1552" y="6880"/>
                    <a:pt x="3675" y="6723"/>
                    <a:pt x="5978" y="6723"/>
                  </a:cubicBezTo>
                  <a:cubicBezTo>
                    <a:pt x="6187" y="6723"/>
                    <a:pt x="6398" y="6724"/>
                    <a:pt x="6608" y="6724"/>
                  </a:cubicBezTo>
                  <a:cubicBezTo>
                    <a:pt x="7277" y="6724"/>
                    <a:pt x="7934" y="6711"/>
                    <a:pt x="8489" y="6600"/>
                  </a:cubicBezTo>
                  <a:cubicBezTo>
                    <a:pt x="11146" y="6071"/>
                    <a:pt x="7054" y="3186"/>
                    <a:pt x="535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7"/>
            <p:cNvSpPr/>
            <p:nvPr/>
          </p:nvSpPr>
          <p:spPr>
            <a:xfrm>
              <a:off x="4841625" y="3897175"/>
              <a:ext cx="395600" cy="233000"/>
            </a:xfrm>
            <a:custGeom>
              <a:avLst/>
              <a:gdLst/>
              <a:ahLst/>
              <a:cxnLst/>
              <a:rect l="l" t="t" r="r" b="b"/>
              <a:pathLst>
                <a:path w="15824" h="9320" extrusionOk="0">
                  <a:moveTo>
                    <a:pt x="2001" y="1"/>
                  </a:moveTo>
                  <a:cubicBezTo>
                    <a:pt x="0" y="1"/>
                    <a:pt x="4241" y="8890"/>
                    <a:pt x="8431" y="9274"/>
                  </a:cubicBezTo>
                  <a:cubicBezTo>
                    <a:pt x="8769" y="9305"/>
                    <a:pt x="9066" y="9320"/>
                    <a:pt x="9325" y="9320"/>
                  </a:cubicBezTo>
                  <a:cubicBezTo>
                    <a:pt x="12660" y="9320"/>
                    <a:pt x="9948" y="6939"/>
                    <a:pt x="12776" y="6554"/>
                  </a:cubicBezTo>
                  <a:cubicBezTo>
                    <a:pt x="15824" y="6138"/>
                    <a:pt x="14791" y="4450"/>
                    <a:pt x="11806" y="4387"/>
                  </a:cubicBezTo>
                  <a:cubicBezTo>
                    <a:pt x="8809" y="4324"/>
                    <a:pt x="6428" y="2649"/>
                    <a:pt x="2951" y="382"/>
                  </a:cubicBezTo>
                  <a:cubicBezTo>
                    <a:pt x="2545" y="119"/>
                    <a:pt x="2232" y="1"/>
                    <a:pt x="20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7"/>
            <p:cNvSpPr/>
            <p:nvPr/>
          </p:nvSpPr>
          <p:spPr>
            <a:xfrm>
              <a:off x="5353200" y="4109450"/>
              <a:ext cx="595675" cy="201750"/>
            </a:xfrm>
            <a:custGeom>
              <a:avLst/>
              <a:gdLst/>
              <a:ahLst/>
              <a:cxnLst/>
              <a:rect l="l" t="t" r="r" b="b"/>
              <a:pathLst>
                <a:path w="23827" h="8070" extrusionOk="0">
                  <a:moveTo>
                    <a:pt x="23349" y="0"/>
                  </a:moveTo>
                  <a:cubicBezTo>
                    <a:pt x="21760" y="0"/>
                    <a:pt x="16214" y="3706"/>
                    <a:pt x="11439" y="3706"/>
                  </a:cubicBezTo>
                  <a:cubicBezTo>
                    <a:pt x="11399" y="3706"/>
                    <a:pt x="11359" y="3706"/>
                    <a:pt x="11319" y="3705"/>
                  </a:cubicBezTo>
                  <a:cubicBezTo>
                    <a:pt x="6874" y="3647"/>
                    <a:pt x="2511" y="1974"/>
                    <a:pt x="784" y="1974"/>
                  </a:cubicBezTo>
                  <a:cubicBezTo>
                    <a:pt x="280" y="1974"/>
                    <a:pt x="0" y="2116"/>
                    <a:pt x="9" y="2483"/>
                  </a:cubicBezTo>
                  <a:cubicBezTo>
                    <a:pt x="34" y="4209"/>
                    <a:pt x="2402" y="7849"/>
                    <a:pt x="7175" y="8063"/>
                  </a:cubicBezTo>
                  <a:cubicBezTo>
                    <a:pt x="7264" y="8067"/>
                    <a:pt x="7355" y="8069"/>
                    <a:pt x="7449" y="8069"/>
                  </a:cubicBezTo>
                  <a:cubicBezTo>
                    <a:pt x="12378" y="8069"/>
                    <a:pt x="23578" y="2632"/>
                    <a:pt x="23788" y="506"/>
                  </a:cubicBezTo>
                  <a:cubicBezTo>
                    <a:pt x="23826" y="149"/>
                    <a:pt x="23667" y="0"/>
                    <a:pt x="233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7"/>
            <p:cNvSpPr/>
            <p:nvPr/>
          </p:nvSpPr>
          <p:spPr>
            <a:xfrm>
              <a:off x="5486925" y="3926400"/>
              <a:ext cx="633275" cy="149725"/>
            </a:xfrm>
            <a:custGeom>
              <a:avLst/>
              <a:gdLst/>
              <a:ahLst/>
              <a:cxnLst/>
              <a:rect l="l" t="t" r="r" b="b"/>
              <a:pathLst>
                <a:path w="25331" h="5989" extrusionOk="0">
                  <a:moveTo>
                    <a:pt x="24839" y="1"/>
                  </a:moveTo>
                  <a:cubicBezTo>
                    <a:pt x="23242" y="1"/>
                    <a:pt x="16468" y="2911"/>
                    <a:pt x="13413" y="4176"/>
                  </a:cubicBezTo>
                  <a:cubicBezTo>
                    <a:pt x="9472" y="5813"/>
                    <a:pt x="0" y="4402"/>
                    <a:pt x="7003" y="5712"/>
                  </a:cubicBezTo>
                  <a:cubicBezTo>
                    <a:pt x="8030" y="5902"/>
                    <a:pt x="9077" y="5988"/>
                    <a:pt x="10124" y="5988"/>
                  </a:cubicBezTo>
                  <a:cubicBezTo>
                    <a:pt x="16221" y="5988"/>
                    <a:pt x="22342" y="3079"/>
                    <a:pt x="24674" y="876"/>
                  </a:cubicBezTo>
                  <a:cubicBezTo>
                    <a:pt x="25330" y="253"/>
                    <a:pt x="25309" y="1"/>
                    <a:pt x="248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4" name="Google Shape;354;p7"/>
          <p:cNvSpPr/>
          <p:nvPr/>
        </p:nvSpPr>
        <p:spPr>
          <a:xfrm>
            <a:off x="4181350" y="4709558"/>
            <a:ext cx="333000" cy="333000"/>
          </a:xfrm>
          <a:prstGeom prst="star4">
            <a:avLst>
              <a:gd name="adj" fmla="val 8483"/>
            </a:avLst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" name="Google Shape;356;p8"/>
          <p:cNvPicPr preferRelativeResize="0"/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0" y="0"/>
            <a:ext cx="9143997" cy="514349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57" name="Google Shape;357;p8"/>
          <p:cNvCxnSpPr/>
          <p:nvPr/>
        </p:nvCxnSpPr>
        <p:spPr>
          <a:xfrm>
            <a:off x="8430775" y="0"/>
            <a:ext cx="0" cy="4614000"/>
          </a:xfrm>
          <a:prstGeom prst="straightConnector1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58" name="Google Shape;358;p8"/>
          <p:cNvCxnSpPr/>
          <p:nvPr/>
        </p:nvCxnSpPr>
        <p:spPr>
          <a:xfrm>
            <a:off x="0" y="4608875"/>
            <a:ext cx="9151200" cy="0"/>
          </a:xfrm>
          <a:prstGeom prst="straightConnector1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59" name="Google Shape;359;p8"/>
          <p:cNvCxnSpPr/>
          <p:nvPr/>
        </p:nvCxnSpPr>
        <p:spPr>
          <a:xfrm>
            <a:off x="713225" y="4608875"/>
            <a:ext cx="0" cy="542700"/>
          </a:xfrm>
          <a:prstGeom prst="straightConnector1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60" name="Google Shape;360;p8"/>
          <p:cNvSpPr txBox="1">
            <a:spLocks noGrp="1"/>
          </p:cNvSpPr>
          <p:nvPr>
            <p:ph type="title"/>
          </p:nvPr>
        </p:nvSpPr>
        <p:spPr>
          <a:xfrm>
            <a:off x="2317950" y="1307100"/>
            <a:ext cx="45081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10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61" name="Google Shape;361;p8"/>
          <p:cNvSpPr/>
          <p:nvPr/>
        </p:nvSpPr>
        <p:spPr>
          <a:xfrm flipH="1">
            <a:off x="894275" y="110275"/>
            <a:ext cx="333000" cy="333000"/>
          </a:xfrm>
          <a:prstGeom prst="star4">
            <a:avLst>
              <a:gd name="adj" fmla="val 8483"/>
            </a:avLst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8"/>
          <p:cNvSpPr/>
          <p:nvPr/>
        </p:nvSpPr>
        <p:spPr>
          <a:xfrm flipH="1">
            <a:off x="219913" y="3236475"/>
            <a:ext cx="333000" cy="333000"/>
          </a:xfrm>
          <a:prstGeom prst="star4">
            <a:avLst>
              <a:gd name="adj" fmla="val 8483"/>
            </a:avLst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63" name="Google Shape;363;p8"/>
          <p:cNvGrpSpPr/>
          <p:nvPr/>
        </p:nvGrpSpPr>
        <p:grpSpPr>
          <a:xfrm flipH="1">
            <a:off x="-430300" y="3707175"/>
            <a:ext cx="1586375" cy="1987875"/>
            <a:chOff x="4736550" y="2387400"/>
            <a:chExt cx="1586375" cy="1987875"/>
          </a:xfrm>
        </p:grpSpPr>
        <p:sp>
          <p:nvSpPr>
            <p:cNvPr id="364" name="Google Shape;364;p8"/>
            <p:cNvSpPr/>
            <p:nvPr/>
          </p:nvSpPr>
          <p:spPr>
            <a:xfrm>
              <a:off x="4736550" y="2387400"/>
              <a:ext cx="1586375" cy="1987850"/>
            </a:xfrm>
            <a:custGeom>
              <a:avLst/>
              <a:gdLst/>
              <a:ahLst/>
              <a:cxnLst/>
              <a:rect l="l" t="t" r="r" b="b"/>
              <a:pathLst>
                <a:path w="63455" h="79514" extrusionOk="0">
                  <a:moveTo>
                    <a:pt x="45887" y="18777"/>
                  </a:moveTo>
                  <a:cubicBezTo>
                    <a:pt x="46094" y="18777"/>
                    <a:pt x="46264" y="18831"/>
                    <a:pt x="46389" y="18944"/>
                  </a:cubicBezTo>
                  <a:cubicBezTo>
                    <a:pt x="47069" y="19562"/>
                    <a:pt x="46124" y="21703"/>
                    <a:pt x="44285" y="23718"/>
                  </a:cubicBezTo>
                  <a:cubicBezTo>
                    <a:pt x="42778" y="25379"/>
                    <a:pt x="41137" y="26449"/>
                    <a:pt x="40218" y="26449"/>
                  </a:cubicBezTo>
                  <a:cubicBezTo>
                    <a:pt x="40016" y="26449"/>
                    <a:pt x="39848" y="26397"/>
                    <a:pt x="39726" y="26287"/>
                  </a:cubicBezTo>
                  <a:cubicBezTo>
                    <a:pt x="39045" y="25670"/>
                    <a:pt x="39991" y="23529"/>
                    <a:pt x="41829" y="21501"/>
                  </a:cubicBezTo>
                  <a:cubicBezTo>
                    <a:pt x="43331" y="19845"/>
                    <a:pt x="44967" y="18777"/>
                    <a:pt x="45887" y="18777"/>
                  </a:cubicBezTo>
                  <a:close/>
                  <a:moveTo>
                    <a:pt x="18380" y="47232"/>
                  </a:moveTo>
                  <a:cubicBezTo>
                    <a:pt x="19076" y="47232"/>
                    <a:pt x="20280" y="48302"/>
                    <a:pt x="21286" y="49866"/>
                  </a:cubicBezTo>
                  <a:cubicBezTo>
                    <a:pt x="22445" y="51666"/>
                    <a:pt x="22886" y="53430"/>
                    <a:pt x="22294" y="53821"/>
                  </a:cubicBezTo>
                  <a:cubicBezTo>
                    <a:pt x="22215" y="53872"/>
                    <a:pt x="22121" y="53896"/>
                    <a:pt x="22017" y="53896"/>
                  </a:cubicBezTo>
                  <a:cubicBezTo>
                    <a:pt x="21321" y="53896"/>
                    <a:pt x="20115" y="52817"/>
                    <a:pt x="19108" y="51263"/>
                  </a:cubicBezTo>
                  <a:cubicBezTo>
                    <a:pt x="17961" y="49463"/>
                    <a:pt x="17508" y="47686"/>
                    <a:pt x="18100" y="47308"/>
                  </a:cubicBezTo>
                  <a:cubicBezTo>
                    <a:pt x="18180" y="47257"/>
                    <a:pt x="18274" y="47232"/>
                    <a:pt x="18380" y="47232"/>
                  </a:cubicBezTo>
                  <a:close/>
                  <a:moveTo>
                    <a:pt x="36879" y="1"/>
                  </a:moveTo>
                  <a:lnTo>
                    <a:pt x="36879" y="1"/>
                  </a:lnTo>
                  <a:cubicBezTo>
                    <a:pt x="38869" y="4510"/>
                    <a:pt x="34247" y="6790"/>
                    <a:pt x="32471" y="15103"/>
                  </a:cubicBezTo>
                  <a:cubicBezTo>
                    <a:pt x="30707" y="23428"/>
                    <a:pt x="24208" y="25771"/>
                    <a:pt x="21160" y="30708"/>
                  </a:cubicBezTo>
                  <a:cubicBezTo>
                    <a:pt x="18112" y="35645"/>
                    <a:pt x="21588" y="43454"/>
                    <a:pt x="28050" y="48480"/>
                  </a:cubicBezTo>
                  <a:cubicBezTo>
                    <a:pt x="27902" y="48787"/>
                    <a:pt x="27602" y="48928"/>
                    <a:pt x="27186" y="48928"/>
                  </a:cubicBezTo>
                  <a:cubicBezTo>
                    <a:pt x="24205" y="48928"/>
                    <a:pt x="15304" y="41689"/>
                    <a:pt x="14132" y="36351"/>
                  </a:cubicBezTo>
                  <a:lnTo>
                    <a:pt x="14132" y="36351"/>
                  </a:lnTo>
                  <a:cubicBezTo>
                    <a:pt x="14196" y="40230"/>
                    <a:pt x="7873" y="42976"/>
                    <a:pt x="7948" y="50885"/>
                  </a:cubicBezTo>
                  <a:cubicBezTo>
                    <a:pt x="8024" y="58795"/>
                    <a:pt x="26198" y="57423"/>
                    <a:pt x="21778" y="61630"/>
                  </a:cubicBezTo>
                  <a:cubicBezTo>
                    <a:pt x="21008" y="62360"/>
                    <a:pt x="19997" y="62662"/>
                    <a:pt x="18852" y="62662"/>
                  </a:cubicBezTo>
                  <a:cubicBezTo>
                    <a:pt x="13399" y="62662"/>
                    <a:pt x="4901" y="55823"/>
                    <a:pt x="4900" y="55823"/>
                  </a:cubicBezTo>
                  <a:lnTo>
                    <a:pt x="4900" y="55823"/>
                  </a:lnTo>
                  <a:cubicBezTo>
                    <a:pt x="4900" y="55823"/>
                    <a:pt x="0" y="68884"/>
                    <a:pt x="5945" y="72348"/>
                  </a:cubicBezTo>
                  <a:cubicBezTo>
                    <a:pt x="7378" y="73184"/>
                    <a:pt x="8879" y="73501"/>
                    <a:pt x="10333" y="73501"/>
                  </a:cubicBezTo>
                  <a:cubicBezTo>
                    <a:pt x="14900" y="73501"/>
                    <a:pt x="18994" y="70371"/>
                    <a:pt x="18994" y="70371"/>
                  </a:cubicBezTo>
                  <a:cubicBezTo>
                    <a:pt x="18994" y="70371"/>
                    <a:pt x="20896" y="77525"/>
                    <a:pt x="32207" y="79364"/>
                  </a:cubicBezTo>
                  <a:cubicBezTo>
                    <a:pt x="32835" y="79465"/>
                    <a:pt x="33468" y="79513"/>
                    <a:pt x="34105" y="79513"/>
                  </a:cubicBezTo>
                  <a:cubicBezTo>
                    <a:pt x="44938" y="79513"/>
                    <a:pt x="56759" y="65532"/>
                    <a:pt x="59840" y="60785"/>
                  </a:cubicBezTo>
                  <a:cubicBezTo>
                    <a:pt x="59310" y="60451"/>
                    <a:pt x="58544" y="60311"/>
                    <a:pt x="57612" y="60311"/>
                  </a:cubicBezTo>
                  <a:cubicBezTo>
                    <a:pt x="53168" y="60311"/>
                    <a:pt x="44965" y="63504"/>
                    <a:pt x="40696" y="64098"/>
                  </a:cubicBezTo>
                  <a:cubicBezTo>
                    <a:pt x="40060" y="64187"/>
                    <a:pt x="39507" y="64228"/>
                    <a:pt x="39043" y="64228"/>
                  </a:cubicBezTo>
                  <a:cubicBezTo>
                    <a:pt x="35752" y="64228"/>
                    <a:pt x="36952" y="62143"/>
                    <a:pt x="44713" y="60068"/>
                  </a:cubicBezTo>
                  <a:cubicBezTo>
                    <a:pt x="53568" y="57700"/>
                    <a:pt x="59337" y="49853"/>
                    <a:pt x="61881" y="40848"/>
                  </a:cubicBezTo>
                  <a:lnTo>
                    <a:pt x="61881" y="40848"/>
                  </a:lnTo>
                  <a:cubicBezTo>
                    <a:pt x="59066" y="45900"/>
                    <a:pt x="48153" y="53343"/>
                    <a:pt x="44401" y="53343"/>
                  </a:cubicBezTo>
                  <a:cubicBezTo>
                    <a:pt x="43804" y="53343"/>
                    <a:pt x="43388" y="53154"/>
                    <a:pt x="43215" y="52737"/>
                  </a:cubicBezTo>
                  <a:cubicBezTo>
                    <a:pt x="41955" y="49701"/>
                    <a:pt x="46540" y="48757"/>
                    <a:pt x="55004" y="41691"/>
                  </a:cubicBezTo>
                  <a:cubicBezTo>
                    <a:pt x="63455" y="34625"/>
                    <a:pt x="58618" y="27270"/>
                    <a:pt x="59866" y="21413"/>
                  </a:cubicBezTo>
                  <a:lnTo>
                    <a:pt x="59866" y="21413"/>
                  </a:lnTo>
                  <a:cubicBezTo>
                    <a:pt x="54486" y="23115"/>
                    <a:pt x="47143" y="40067"/>
                    <a:pt x="43319" y="40067"/>
                  </a:cubicBezTo>
                  <a:cubicBezTo>
                    <a:pt x="42899" y="40067"/>
                    <a:pt x="42522" y="39863"/>
                    <a:pt x="42194" y="39412"/>
                  </a:cubicBezTo>
                  <a:cubicBezTo>
                    <a:pt x="38882" y="34852"/>
                    <a:pt x="50142" y="31136"/>
                    <a:pt x="56326" y="22294"/>
                  </a:cubicBezTo>
                  <a:cubicBezTo>
                    <a:pt x="62498" y="13452"/>
                    <a:pt x="40494" y="5858"/>
                    <a:pt x="368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8"/>
            <p:cNvSpPr/>
            <p:nvPr/>
          </p:nvSpPr>
          <p:spPr>
            <a:xfrm>
              <a:off x="4811500" y="3782950"/>
              <a:ext cx="415025" cy="441825"/>
            </a:xfrm>
            <a:custGeom>
              <a:avLst/>
              <a:gdLst/>
              <a:ahLst/>
              <a:cxnLst/>
              <a:rect l="l" t="t" r="r" b="b"/>
              <a:pathLst>
                <a:path w="16601" h="17673" extrusionOk="0">
                  <a:moveTo>
                    <a:pt x="1902" y="1"/>
                  </a:moveTo>
                  <a:cubicBezTo>
                    <a:pt x="1902" y="2"/>
                    <a:pt x="0" y="5064"/>
                    <a:pt x="0" y="9724"/>
                  </a:cubicBezTo>
                  <a:cubicBezTo>
                    <a:pt x="0" y="12546"/>
                    <a:pt x="705" y="15216"/>
                    <a:pt x="2947" y="16526"/>
                  </a:cubicBezTo>
                  <a:cubicBezTo>
                    <a:pt x="4383" y="17357"/>
                    <a:pt x="5882" y="17672"/>
                    <a:pt x="7330" y="17672"/>
                  </a:cubicBezTo>
                  <a:cubicBezTo>
                    <a:pt x="11903" y="17672"/>
                    <a:pt x="15996" y="14549"/>
                    <a:pt x="15996" y="14549"/>
                  </a:cubicBezTo>
                  <a:cubicBezTo>
                    <a:pt x="15996" y="14549"/>
                    <a:pt x="16223" y="14233"/>
                    <a:pt x="16600" y="13679"/>
                  </a:cubicBezTo>
                  <a:lnTo>
                    <a:pt x="16600" y="13679"/>
                  </a:lnTo>
                  <a:cubicBezTo>
                    <a:pt x="15593" y="13906"/>
                    <a:pt x="14044" y="14423"/>
                    <a:pt x="12343" y="14952"/>
                  </a:cubicBezTo>
                  <a:cubicBezTo>
                    <a:pt x="10114" y="15644"/>
                    <a:pt x="7633" y="16337"/>
                    <a:pt x="5794" y="16337"/>
                  </a:cubicBezTo>
                  <a:cubicBezTo>
                    <a:pt x="5063" y="16337"/>
                    <a:pt x="4434" y="16236"/>
                    <a:pt x="3955" y="15971"/>
                  </a:cubicBezTo>
                  <a:cubicBezTo>
                    <a:pt x="920" y="14258"/>
                    <a:pt x="428" y="5492"/>
                    <a:pt x="19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8"/>
            <p:cNvSpPr/>
            <p:nvPr/>
          </p:nvSpPr>
          <p:spPr>
            <a:xfrm>
              <a:off x="5225875" y="3907025"/>
              <a:ext cx="1006700" cy="468250"/>
            </a:xfrm>
            <a:custGeom>
              <a:avLst/>
              <a:gdLst/>
              <a:ahLst/>
              <a:cxnLst/>
              <a:rect l="l" t="t" r="r" b="b"/>
              <a:pathLst>
                <a:path w="40268" h="18730" extrusionOk="0">
                  <a:moveTo>
                    <a:pt x="40267" y="0"/>
                  </a:moveTo>
                  <a:cubicBezTo>
                    <a:pt x="36590" y="4938"/>
                    <a:pt x="28365" y="11084"/>
                    <a:pt x="21627" y="15480"/>
                  </a:cubicBezTo>
                  <a:cubicBezTo>
                    <a:pt x="19472" y="16878"/>
                    <a:pt x="17168" y="17407"/>
                    <a:pt x="14938" y="17407"/>
                  </a:cubicBezTo>
                  <a:cubicBezTo>
                    <a:pt x="10190" y="17407"/>
                    <a:pt x="5757" y="15039"/>
                    <a:pt x="3779" y="13767"/>
                  </a:cubicBezTo>
                  <a:cubicBezTo>
                    <a:pt x="1500" y="12293"/>
                    <a:pt x="1864" y="10404"/>
                    <a:pt x="1612" y="9334"/>
                  </a:cubicBezTo>
                  <a:lnTo>
                    <a:pt x="1612" y="9334"/>
                  </a:lnTo>
                  <a:cubicBezTo>
                    <a:pt x="1046" y="9938"/>
                    <a:pt x="504" y="10479"/>
                    <a:pt x="0" y="10946"/>
                  </a:cubicBezTo>
                  <a:cubicBezTo>
                    <a:pt x="1172" y="13112"/>
                    <a:pt x="4434" y="17244"/>
                    <a:pt x="12634" y="18579"/>
                  </a:cubicBezTo>
                  <a:cubicBezTo>
                    <a:pt x="13263" y="18679"/>
                    <a:pt x="13893" y="18730"/>
                    <a:pt x="14535" y="18730"/>
                  </a:cubicBezTo>
                  <a:cubicBezTo>
                    <a:pt x="25367" y="18730"/>
                    <a:pt x="37194" y="4749"/>
                    <a:pt x="402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8"/>
            <p:cNvSpPr/>
            <p:nvPr/>
          </p:nvSpPr>
          <p:spPr>
            <a:xfrm>
              <a:off x="5283175" y="392560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4" y="1"/>
                  </a:moveTo>
                  <a:cubicBezTo>
                    <a:pt x="1" y="1"/>
                    <a:pt x="1" y="13"/>
                    <a:pt x="1" y="13"/>
                  </a:cubicBezTo>
                  <a:lnTo>
                    <a:pt x="14" y="1"/>
                  </a:lnTo>
                  <a:close/>
                </a:path>
              </a:pathLst>
            </a:custGeom>
            <a:solidFill>
              <a:srgbClr val="787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8"/>
            <p:cNvSpPr/>
            <p:nvPr/>
          </p:nvSpPr>
          <p:spPr>
            <a:xfrm>
              <a:off x="4993825" y="3766900"/>
              <a:ext cx="347650" cy="214450"/>
            </a:xfrm>
            <a:custGeom>
              <a:avLst/>
              <a:gdLst/>
              <a:ahLst/>
              <a:cxnLst/>
              <a:rect l="l" t="t" r="r" b="b"/>
              <a:pathLst>
                <a:path w="13906" h="8578" extrusionOk="0">
                  <a:moveTo>
                    <a:pt x="277" y="1"/>
                  </a:moveTo>
                  <a:lnTo>
                    <a:pt x="277" y="1"/>
                  </a:lnTo>
                  <a:cubicBezTo>
                    <a:pt x="4647" y="2935"/>
                    <a:pt x="12859" y="3225"/>
                    <a:pt x="12129" y="5543"/>
                  </a:cubicBezTo>
                  <a:lnTo>
                    <a:pt x="12129" y="5555"/>
                  </a:lnTo>
                  <a:cubicBezTo>
                    <a:pt x="12129" y="5555"/>
                    <a:pt x="12129" y="5568"/>
                    <a:pt x="12117" y="5568"/>
                  </a:cubicBezTo>
                  <a:lnTo>
                    <a:pt x="12117" y="5580"/>
                  </a:lnTo>
                  <a:lnTo>
                    <a:pt x="12117" y="5593"/>
                  </a:lnTo>
                  <a:cubicBezTo>
                    <a:pt x="12104" y="5593"/>
                    <a:pt x="12104" y="5605"/>
                    <a:pt x="12104" y="5605"/>
                  </a:cubicBezTo>
                  <a:lnTo>
                    <a:pt x="12104" y="5618"/>
                  </a:lnTo>
                  <a:lnTo>
                    <a:pt x="12104" y="5630"/>
                  </a:lnTo>
                  <a:lnTo>
                    <a:pt x="12091" y="5630"/>
                  </a:lnTo>
                  <a:lnTo>
                    <a:pt x="12091" y="5644"/>
                  </a:lnTo>
                  <a:lnTo>
                    <a:pt x="12091" y="5656"/>
                  </a:lnTo>
                  <a:cubicBezTo>
                    <a:pt x="12016" y="5820"/>
                    <a:pt x="11915" y="5983"/>
                    <a:pt x="11764" y="6159"/>
                  </a:cubicBezTo>
                  <a:lnTo>
                    <a:pt x="11739" y="6185"/>
                  </a:lnTo>
                  <a:lnTo>
                    <a:pt x="11726" y="6198"/>
                  </a:lnTo>
                  <a:lnTo>
                    <a:pt x="11714" y="6210"/>
                  </a:lnTo>
                  <a:cubicBezTo>
                    <a:pt x="11714" y="6223"/>
                    <a:pt x="11701" y="6223"/>
                    <a:pt x="11701" y="6223"/>
                  </a:cubicBezTo>
                  <a:lnTo>
                    <a:pt x="11701" y="6235"/>
                  </a:lnTo>
                  <a:lnTo>
                    <a:pt x="11688" y="6235"/>
                  </a:lnTo>
                  <a:cubicBezTo>
                    <a:pt x="11688" y="6235"/>
                    <a:pt x="11688" y="6248"/>
                    <a:pt x="11675" y="6248"/>
                  </a:cubicBezTo>
                  <a:lnTo>
                    <a:pt x="11675" y="6260"/>
                  </a:lnTo>
                  <a:cubicBezTo>
                    <a:pt x="11675" y="6260"/>
                    <a:pt x="11663" y="6260"/>
                    <a:pt x="11663" y="6273"/>
                  </a:cubicBezTo>
                  <a:cubicBezTo>
                    <a:pt x="11650" y="6273"/>
                    <a:pt x="11650" y="6285"/>
                    <a:pt x="11650" y="6285"/>
                  </a:cubicBezTo>
                  <a:lnTo>
                    <a:pt x="11638" y="6285"/>
                  </a:lnTo>
                  <a:lnTo>
                    <a:pt x="11638" y="6298"/>
                  </a:lnTo>
                  <a:lnTo>
                    <a:pt x="11625" y="6298"/>
                  </a:lnTo>
                  <a:lnTo>
                    <a:pt x="11625" y="6311"/>
                  </a:lnTo>
                  <a:lnTo>
                    <a:pt x="11613" y="6311"/>
                  </a:lnTo>
                  <a:lnTo>
                    <a:pt x="11613" y="6324"/>
                  </a:lnTo>
                  <a:lnTo>
                    <a:pt x="11600" y="6324"/>
                  </a:lnTo>
                  <a:lnTo>
                    <a:pt x="11600" y="6336"/>
                  </a:lnTo>
                  <a:lnTo>
                    <a:pt x="11588" y="6336"/>
                  </a:lnTo>
                  <a:lnTo>
                    <a:pt x="11588" y="6349"/>
                  </a:lnTo>
                  <a:lnTo>
                    <a:pt x="11575" y="6361"/>
                  </a:lnTo>
                  <a:cubicBezTo>
                    <a:pt x="11575" y="6361"/>
                    <a:pt x="11562" y="6361"/>
                    <a:pt x="11562" y="6374"/>
                  </a:cubicBezTo>
                  <a:cubicBezTo>
                    <a:pt x="11549" y="6374"/>
                    <a:pt x="11549" y="6374"/>
                    <a:pt x="11549" y="6386"/>
                  </a:cubicBezTo>
                  <a:lnTo>
                    <a:pt x="11537" y="6386"/>
                  </a:lnTo>
                  <a:lnTo>
                    <a:pt x="11537" y="6399"/>
                  </a:lnTo>
                  <a:lnTo>
                    <a:pt x="11524" y="6399"/>
                  </a:lnTo>
                  <a:lnTo>
                    <a:pt x="11524" y="6411"/>
                  </a:lnTo>
                  <a:lnTo>
                    <a:pt x="11512" y="6411"/>
                  </a:lnTo>
                  <a:lnTo>
                    <a:pt x="11512" y="6424"/>
                  </a:lnTo>
                  <a:cubicBezTo>
                    <a:pt x="11499" y="6424"/>
                    <a:pt x="11499" y="6437"/>
                    <a:pt x="11499" y="6437"/>
                  </a:cubicBezTo>
                  <a:lnTo>
                    <a:pt x="11487" y="6437"/>
                  </a:lnTo>
                  <a:lnTo>
                    <a:pt x="11487" y="6450"/>
                  </a:lnTo>
                  <a:lnTo>
                    <a:pt x="11449" y="6487"/>
                  </a:lnTo>
                  <a:cubicBezTo>
                    <a:pt x="10681" y="7192"/>
                    <a:pt x="9685" y="7482"/>
                    <a:pt x="8565" y="7482"/>
                  </a:cubicBezTo>
                  <a:cubicBezTo>
                    <a:pt x="7507" y="7482"/>
                    <a:pt x="6335" y="7231"/>
                    <a:pt x="5139" y="6814"/>
                  </a:cubicBezTo>
                  <a:lnTo>
                    <a:pt x="5126" y="6814"/>
                  </a:lnTo>
                  <a:lnTo>
                    <a:pt x="5126" y="6802"/>
                  </a:lnTo>
                  <a:cubicBezTo>
                    <a:pt x="3401" y="6210"/>
                    <a:pt x="1612" y="5291"/>
                    <a:pt x="0" y="4346"/>
                  </a:cubicBezTo>
                  <a:lnTo>
                    <a:pt x="0" y="4346"/>
                  </a:lnTo>
                  <a:cubicBezTo>
                    <a:pt x="3879" y="7444"/>
                    <a:pt x="6814" y="8578"/>
                    <a:pt x="8904" y="8578"/>
                  </a:cubicBezTo>
                  <a:cubicBezTo>
                    <a:pt x="11109" y="8578"/>
                    <a:pt x="12394" y="7331"/>
                    <a:pt x="12910" y="5782"/>
                  </a:cubicBezTo>
                  <a:cubicBezTo>
                    <a:pt x="13905" y="2759"/>
                    <a:pt x="6436" y="1764"/>
                    <a:pt x="2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8"/>
            <p:cNvSpPr/>
            <p:nvPr/>
          </p:nvSpPr>
          <p:spPr>
            <a:xfrm>
              <a:off x="5669550" y="3976925"/>
              <a:ext cx="134800" cy="16100"/>
            </a:xfrm>
            <a:custGeom>
              <a:avLst/>
              <a:gdLst/>
              <a:ahLst/>
              <a:cxnLst/>
              <a:rect l="l" t="t" r="r" b="b"/>
              <a:pathLst>
                <a:path w="5392" h="644" extrusionOk="0">
                  <a:moveTo>
                    <a:pt x="5366" y="139"/>
                  </a:moveTo>
                  <a:lnTo>
                    <a:pt x="5353" y="139"/>
                  </a:lnTo>
                  <a:lnTo>
                    <a:pt x="5366" y="139"/>
                  </a:lnTo>
                  <a:close/>
                  <a:moveTo>
                    <a:pt x="5378" y="139"/>
                  </a:moveTo>
                  <a:lnTo>
                    <a:pt x="5366" y="139"/>
                  </a:lnTo>
                  <a:lnTo>
                    <a:pt x="5378" y="139"/>
                  </a:lnTo>
                  <a:close/>
                  <a:moveTo>
                    <a:pt x="5391" y="126"/>
                  </a:moveTo>
                  <a:lnTo>
                    <a:pt x="5391" y="126"/>
                  </a:lnTo>
                  <a:lnTo>
                    <a:pt x="5391" y="126"/>
                  </a:lnTo>
                  <a:close/>
                  <a:moveTo>
                    <a:pt x="0" y="0"/>
                  </a:moveTo>
                  <a:cubicBezTo>
                    <a:pt x="0" y="403"/>
                    <a:pt x="605" y="643"/>
                    <a:pt x="1725" y="643"/>
                  </a:cubicBezTo>
                  <a:cubicBezTo>
                    <a:pt x="2192" y="643"/>
                    <a:pt x="2746" y="605"/>
                    <a:pt x="3376" y="517"/>
                  </a:cubicBezTo>
                  <a:cubicBezTo>
                    <a:pt x="3967" y="442"/>
                    <a:pt x="4635" y="303"/>
                    <a:pt x="5353" y="139"/>
                  </a:cubicBezTo>
                  <a:cubicBezTo>
                    <a:pt x="4635" y="303"/>
                    <a:pt x="3967" y="442"/>
                    <a:pt x="3376" y="517"/>
                  </a:cubicBezTo>
                  <a:cubicBezTo>
                    <a:pt x="2746" y="605"/>
                    <a:pt x="2192" y="643"/>
                    <a:pt x="1725" y="643"/>
                  </a:cubicBezTo>
                  <a:cubicBezTo>
                    <a:pt x="605" y="643"/>
                    <a:pt x="0" y="403"/>
                    <a:pt x="0" y="0"/>
                  </a:cubicBezTo>
                  <a:close/>
                </a:path>
              </a:pathLst>
            </a:custGeom>
            <a:solidFill>
              <a:srgbClr val="787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8"/>
            <p:cNvSpPr/>
            <p:nvPr/>
          </p:nvSpPr>
          <p:spPr>
            <a:xfrm>
              <a:off x="5562475" y="3705825"/>
              <a:ext cx="569975" cy="310800"/>
            </a:xfrm>
            <a:custGeom>
              <a:avLst/>
              <a:gdLst/>
              <a:ahLst/>
              <a:cxnLst/>
              <a:rect l="l" t="t" r="r" b="b"/>
              <a:pathLst>
                <a:path w="22799" h="12432" extrusionOk="0">
                  <a:moveTo>
                    <a:pt x="22798" y="0"/>
                  </a:moveTo>
                  <a:lnTo>
                    <a:pt x="22798" y="0"/>
                  </a:lnTo>
                  <a:cubicBezTo>
                    <a:pt x="19549" y="3237"/>
                    <a:pt x="14825" y="5907"/>
                    <a:pt x="7634" y="7331"/>
                  </a:cubicBezTo>
                  <a:cubicBezTo>
                    <a:pt x="2633" y="8313"/>
                    <a:pt x="1" y="12431"/>
                    <a:pt x="4661" y="12431"/>
                  </a:cubicBezTo>
                  <a:cubicBezTo>
                    <a:pt x="6727" y="12431"/>
                    <a:pt x="10228" y="11613"/>
                    <a:pt x="15581" y="9383"/>
                  </a:cubicBezTo>
                  <a:lnTo>
                    <a:pt x="15581" y="9383"/>
                  </a:lnTo>
                  <a:cubicBezTo>
                    <a:pt x="13478" y="9963"/>
                    <a:pt x="11412" y="10567"/>
                    <a:pt x="9674" y="10970"/>
                  </a:cubicBezTo>
                  <a:cubicBezTo>
                    <a:pt x="9661" y="10970"/>
                    <a:pt x="9661" y="10970"/>
                    <a:pt x="9661" y="10983"/>
                  </a:cubicBezTo>
                  <a:lnTo>
                    <a:pt x="9636" y="10983"/>
                  </a:lnTo>
                  <a:cubicBezTo>
                    <a:pt x="8918" y="11147"/>
                    <a:pt x="8250" y="11286"/>
                    <a:pt x="7659" y="11361"/>
                  </a:cubicBezTo>
                  <a:cubicBezTo>
                    <a:pt x="7029" y="11449"/>
                    <a:pt x="6475" y="11487"/>
                    <a:pt x="6008" y="11487"/>
                  </a:cubicBezTo>
                  <a:cubicBezTo>
                    <a:pt x="4888" y="11487"/>
                    <a:pt x="4283" y="11247"/>
                    <a:pt x="4283" y="10844"/>
                  </a:cubicBezTo>
                  <a:cubicBezTo>
                    <a:pt x="4283" y="10077"/>
                    <a:pt x="6550" y="8691"/>
                    <a:pt x="11676" y="7331"/>
                  </a:cubicBezTo>
                  <a:cubicBezTo>
                    <a:pt x="16198" y="6122"/>
                    <a:pt x="19901" y="3489"/>
                    <a:pt x="227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8"/>
            <p:cNvSpPr/>
            <p:nvPr/>
          </p:nvSpPr>
          <p:spPr>
            <a:xfrm>
              <a:off x="5189350" y="3457375"/>
              <a:ext cx="178875" cy="139200"/>
            </a:xfrm>
            <a:custGeom>
              <a:avLst/>
              <a:gdLst/>
              <a:ahLst/>
              <a:cxnLst/>
              <a:rect l="l" t="t" r="r" b="b"/>
              <a:pathLst>
                <a:path w="7155" h="5568" extrusionOk="0">
                  <a:moveTo>
                    <a:pt x="0" y="0"/>
                  </a:moveTo>
                  <a:lnTo>
                    <a:pt x="0" y="13"/>
                  </a:lnTo>
                  <a:cubicBezTo>
                    <a:pt x="2293" y="2469"/>
                    <a:pt x="5102" y="4598"/>
                    <a:pt x="7154" y="5567"/>
                  </a:cubicBezTo>
                  <a:cubicBezTo>
                    <a:pt x="5102" y="4598"/>
                    <a:pt x="2293" y="2457"/>
                    <a:pt x="0" y="0"/>
                  </a:cubicBezTo>
                  <a:close/>
                </a:path>
              </a:pathLst>
            </a:custGeom>
            <a:solidFill>
              <a:srgbClr val="787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8"/>
            <p:cNvSpPr/>
            <p:nvPr/>
          </p:nvSpPr>
          <p:spPr>
            <a:xfrm>
              <a:off x="5189350" y="3299925"/>
              <a:ext cx="286550" cy="329100"/>
            </a:xfrm>
            <a:custGeom>
              <a:avLst/>
              <a:gdLst/>
              <a:ahLst/>
              <a:cxnLst/>
              <a:rect l="l" t="t" r="r" b="b"/>
              <a:pathLst>
                <a:path w="11462" h="13164" extrusionOk="0">
                  <a:moveTo>
                    <a:pt x="2066" y="1"/>
                  </a:moveTo>
                  <a:cubicBezTo>
                    <a:pt x="2670" y="3943"/>
                    <a:pt x="5416" y="8251"/>
                    <a:pt x="9384" y="11526"/>
                  </a:cubicBezTo>
                  <a:lnTo>
                    <a:pt x="9396" y="11538"/>
                  </a:lnTo>
                  <a:lnTo>
                    <a:pt x="9409" y="11551"/>
                  </a:lnTo>
                  <a:cubicBezTo>
                    <a:pt x="9421" y="11551"/>
                    <a:pt x="9421" y="11551"/>
                    <a:pt x="9421" y="11563"/>
                  </a:cubicBezTo>
                  <a:lnTo>
                    <a:pt x="9434" y="11563"/>
                  </a:lnTo>
                  <a:cubicBezTo>
                    <a:pt x="9434" y="11576"/>
                    <a:pt x="9447" y="11576"/>
                    <a:pt x="9447" y="11588"/>
                  </a:cubicBezTo>
                  <a:lnTo>
                    <a:pt x="9460" y="11588"/>
                  </a:lnTo>
                  <a:lnTo>
                    <a:pt x="9460" y="11601"/>
                  </a:lnTo>
                  <a:cubicBezTo>
                    <a:pt x="9598" y="11702"/>
                    <a:pt x="9737" y="11815"/>
                    <a:pt x="9875" y="11929"/>
                  </a:cubicBezTo>
                  <a:lnTo>
                    <a:pt x="9888" y="11929"/>
                  </a:lnTo>
                  <a:cubicBezTo>
                    <a:pt x="9888" y="11929"/>
                    <a:pt x="9888" y="11941"/>
                    <a:pt x="9900" y="11941"/>
                  </a:cubicBezTo>
                  <a:lnTo>
                    <a:pt x="9913" y="11954"/>
                  </a:lnTo>
                  <a:lnTo>
                    <a:pt x="9925" y="11954"/>
                  </a:lnTo>
                  <a:lnTo>
                    <a:pt x="9925" y="11966"/>
                  </a:lnTo>
                  <a:cubicBezTo>
                    <a:pt x="9938" y="11966"/>
                    <a:pt x="9938" y="11966"/>
                    <a:pt x="9938" y="11979"/>
                  </a:cubicBezTo>
                  <a:cubicBezTo>
                    <a:pt x="9888" y="12092"/>
                    <a:pt x="9812" y="12181"/>
                    <a:pt x="9724" y="12243"/>
                  </a:cubicBezTo>
                  <a:lnTo>
                    <a:pt x="9712" y="12243"/>
                  </a:lnTo>
                  <a:lnTo>
                    <a:pt x="9712" y="12256"/>
                  </a:lnTo>
                  <a:cubicBezTo>
                    <a:pt x="9547" y="12369"/>
                    <a:pt x="9334" y="12420"/>
                    <a:pt x="9069" y="12420"/>
                  </a:cubicBezTo>
                  <a:cubicBezTo>
                    <a:pt x="8578" y="12420"/>
                    <a:pt x="7923" y="12231"/>
                    <a:pt x="7167" y="11865"/>
                  </a:cubicBezTo>
                  <a:lnTo>
                    <a:pt x="7154" y="11865"/>
                  </a:lnTo>
                  <a:cubicBezTo>
                    <a:pt x="5102" y="10896"/>
                    <a:pt x="2293" y="8767"/>
                    <a:pt x="0" y="6311"/>
                  </a:cubicBezTo>
                  <a:lnTo>
                    <a:pt x="0" y="6311"/>
                  </a:lnTo>
                  <a:cubicBezTo>
                    <a:pt x="190" y="6550"/>
                    <a:pt x="5278" y="13163"/>
                    <a:pt x="9018" y="13163"/>
                  </a:cubicBezTo>
                  <a:cubicBezTo>
                    <a:pt x="9686" y="13163"/>
                    <a:pt x="10316" y="12949"/>
                    <a:pt x="10870" y="12445"/>
                  </a:cubicBezTo>
                  <a:cubicBezTo>
                    <a:pt x="11059" y="11803"/>
                    <a:pt x="11260" y="11173"/>
                    <a:pt x="11462" y="10543"/>
                  </a:cubicBezTo>
                  <a:cubicBezTo>
                    <a:pt x="10316" y="8414"/>
                    <a:pt x="3376" y="6525"/>
                    <a:pt x="20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8"/>
            <p:cNvSpPr/>
            <p:nvPr/>
          </p:nvSpPr>
          <p:spPr>
            <a:xfrm>
              <a:off x="5263650" y="3155075"/>
              <a:ext cx="1925" cy="3175"/>
            </a:xfrm>
            <a:custGeom>
              <a:avLst/>
              <a:gdLst/>
              <a:ahLst/>
              <a:cxnLst/>
              <a:rect l="l" t="t" r="r" b="b"/>
              <a:pathLst>
                <a:path w="77" h="127" extrusionOk="0">
                  <a:moveTo>
                    <a:pt x="1" y="127"/>
                  </a:moveTo>
                  <a:lnTo>
                    <a:pt x="1" y="127"/>
                  </a:lnTo>
                  <a:lnTo>
                    <a:pt x="1" y="127"/>
                  </a:lnTo>
                  <a:close/>
                  <a:moveTo>
                    <a:pt x="1" y="115"/>
                  </a:moveTo>
                  <a:lnTo>
                    <a:pt x="1" y="115"/>
                  </a:lnTo>
                  <a:lnTo>
                    <a:pt x="1" y="115"/>
                  </a:lnTo>
                  <a:close/>
                  <a:moveTo>
                    <a:pt x="14" y="102"/>
                  </a:moveTo>
                  <a:lnTo>
                    <a:pt x="14" y="102"/>
                  </a:lnTo>
                  <a:lnTo>
                    <a:pt x="14" y="102"/>
                  </a:lnTo>
                  <a:close/>
                  <a:moveTo>
                    <a:pt x="14" y="90"/>
                  </a:moveTo>
                  <a:lnTo>
                    <a:pt x="14" y="102"/>
                  </a:lnTo>
                  <a:lnTo>
                    <a:pt x="14" y="90"/>
                  </a:lnTo>
                  <a:close/>
                  <a:moveTo>
                    <a:pt x="26" y="90"/>
                  </a:moveTo>
                  <a:lnTo>
                    <a:pt x="26" y="90"/>
                  </a:lnTo>
                  <a:lnTo>
                    <a:pt x="26" y="90"/>
                  </a:lnTo>
                  <a:close/>
                  <a:moveTo>
                    <a:pt x="26" y="76"/>
                  </a:moveTo>
                  <a:lnTo>
                    <a:pt x="26" y="76"/>
                  </a:lnTo>
                  <a:lnTo>
                    <a:pt x="26" y="76"/>
                  </a:lnTo>
                  <a:close/>
                  <a:moveTo>
                    <a:pt x="39" y="64"/>
                  </a:moveTo>
                  <a:lnTo>
                    <a:pt x="39" y="64"/>
                  </a:lnTo>
                  <a:lnTo>
                    <a:pt x="39" y="64"/>
                  </a:lnTo>
                  <a:close/>
                  <a:moveTo>
                    <a:pt x="39" y="51"/>
                  </a:moveTo>
                  <a:lnTo>
                    <a:pt x="39" y="64"/>
                  </a:lnTo>
                  <a:lnTo>
                    <a:pt x="39" y="51"/>
                  </a:lnTo>
                  <a:close/>
                  <a:moveTo>
                    <a:pt x="51" y="39"/>
                  </a:moveTo>
                  <a:cubicBezTo>
                    <a:pt x="51" y="39"/>
                    <a:pt x="51" y="51"/>
                    <a:pt x="39" y="51"/>
                  </a:cubicBezTo>
                  <a:cubicBezTo>
                    <a:pt x="51" y="51"/>
                    <a:pt x="51" y="39"/>
                    <a:pt x="51" y="39"/>
                  </a:cubicBezTo>
                  <a:close/>
                  <a:moveTo>
                    <a:pt x="51" y="39"/>
                  </a:moveTo>
                  <a:lnTo>
                    <a:pt x="51" y="39"/>
                  </a:lnTo>
                  <a:lnTo>
                    <a:pt x="51" y="39"/>
                  </a:lnTo>
                  <a:close/>
                  <a:moveTo>
                    <a:pt x="64" y="26"/>
                  </a:moveTo>
                  <a:lnTo>
                    <a:pt x="51" y="26"/>
                  </a:lnTo>
                  <a:lnTo>
                    <a:pt x="64" y="26"/>
                  </a:lnTo>
                  <a:close/>
                  <a:moveTo>
                    <a:pt x="64" y="14"/>
                  </a:moveTo>
                  <a:lnTo>
                    <a:pt x="64" y="14"/>
                  </a:lnTo>
                  <a:lnTo>
                    <a:pt x="64" y="14"/>
                  </a:lnTo>
                  <a:close/>
                  <a:moveTo>
                    <a:pt x="76" y="1"/>
                  </a:moveTo>
                  <a:cubicBezTo>
                    <a:pt x="64" y="1"/>
                    <a:pt x="64" y="14"/>
                    <a:pt x="64" y="14"/>
                  </a:cubicBezTo>
                  <a:cubicBezTo>
                    <a:pt x="64" y="14"/>
                    <a:pt x="64" y="1"/>
                    <a:pt x="76" y="1"/>
                  </a:cubicBezTo>
                  <a:close/>
                </a:path>
              </a:pathLst>
            </a:custGeom>
            <a:solidFill>
              <a:srgbClr val="787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8"/>
            <p:cNvSpPr/>
            <p:nvPr/>
          </p:nvSpPr>
          <p:spPr>
            <a:xfrm>
              <a:off x="5232800" y="2387400"/>
              <a:ext cx="487775" cy="912250"/>
            </a:xfrm>
            <a:custGeom>
              <a:avLst/>
              <a:gdLst/>
              <a:ahLst/>
              <a:cxnLst/>
              <a:rect l="l" t="t" r="r" b="b"/>
              <a:pathLst>
                <a:path w="19511" h="36490" extrusionOk="0">
                  <a:moveTo>
                    <a:pt x="17029" y="1"/>
                  </a:moveTo>
                  <a:cubicBezTo>
                    <a:pt x="17370" y="770"/>
                    <a:pt x="17521" y="1475"/>
                    <a:pt x="17521" y="2167"/>
                  </a:cubicBezTo>
                  <a:cubicBezTo>
                    <a:pt x="17521" y="5467"/>
                    <a:pt x="14095" y="8213"/>
                    <a:pt x="12621" y="15103"/>
                  </a:cubicBezTo>
                  <a:cubicBezTo>
                    <a:pt x="10857" y="23428"/>
                    <a:pt x="4358" y="25771"/>
                    <a:pt x="1310" y="30708"/>
                  </a:cubicBezTo>
                  <a:cubicBezTo>
                    <a:pt x="1298" y="30708"/>
                    <a:pt x="1298" y="30721"/>
                    <a:pt x="1298" y="30721"/>
                  </a:cubicBezTo>
                  <a:lnTo>
                    <a:pt x="1298" y="30733"/>
                  </a:lnTo>
                  <a:lnTo>
                    <a:pt x="1285" y="30733"/>
                  </a:lnTo>
                  <a:lnTo>
                    <a:pt x="1285" y="30746"/>
                  </a:lnTo>
                  <a:cubicBezTo>
                    <a:pt x="1285" y="30746"/>
                    <a:pt x="1285" y="30758"/>
                    <a:pt x="1273" y="30758"/>
                  </a:cubicBezTo>
                  <a:lnTo>
                    <a:pt x="1273" y="30771"/>
                  </a:lnTo>
                  <a:cubicBezTo>
                    <a:pt x="1260" y="30771"/>
                    <a:pt x="1260" y="30783"/>
                    <a:pt x="1260" y="30783"/>
                  </a:cubicBezTo>
                  <a:lnTo>
                    <a:pt x="1260" y="30797"/>
                  </a:lnTo>
                  <a:lnTo>
                    <a:pt x="1248" y="30797"/>
                  </a:lnTo>
                  <a:lnTo>
                    <a:pt x="1248" y="30809"/>
                  </a:lnTo>
                  <a:cubicBezTo>
                    <a:pt x="1248" y="30822"/>
                    <a:pt x="1235" y="30822"/>
                    <a:pt x="1235" y="30822"/>
                  </a:cubicBezTo>
                  <a:lnTo>
                    <a:pt x="1235" y="30834"/>
                  </a:lnTo>
                  <a:cubicBezTo>
                    <a:pt x="265" y="32484"/>
                    <a:pt x="0" y="34436"/>
                    <a:pt x="316" y="36490"/>
                  </a:cubicBezTo>
                  <a:cubicBezTo>
                    <a:pt x="2961" y="29713"/>
                    <a:pt x="7482" y="29902"/>
                    <a:pt x="10996" y="21804"/>
                  </a:cubicBezTo>
                  <a:cubicBezTo>
                    <a:pt x="14523" y="13704"/>
                    <a:pt x="14812" y="11563"/>
                    <a:pt x="17168" y="9435"/>
                  </a:cubicBezTo>
                  <a:cubicBezTo>
                    <a:pt x="19511" y="7306"/>
                    <a:pt x="18125" y="2293"/>
                    <a:pt x="170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8"/>
            <p:cNvSpPr/>
            <p:nvPr/>
          </p:nvSpPr>
          <p:spPr>
            <a:xfrm>
              <a:off x="5790750" y="3348750"/>
              <a:ext cx="91675" cy="40325"/>
            </a:xfrm>
            <a:custGeom>
              <a:avLst/>
              <a:gdLst/>
              <a:ahLst/>
              <a:cxnLst/>
              <a:rect l="l" t="t" r="r" b="b"/>
              <a:pathLst>
                <a:path w="3667" h="1613" extrusionOk="0">
                  <a:moveTo>
                    <a:pt x="26" y="945"/>
                  </a:moveTo>
                  <a:lnTo>
                    <a:pt x="26" y="945"/>
                  </a:lnTo>
                  <a:lnTo>
                    <a:pt x="26" y="945"/>
                  </a:lnTo>
                  <a:close/>
                  <a:moveTo>
                    <a:pt x="14" y="945"/>
                  </a:moveTo>
                  <a:lnTo>
                    <a:pt x="14" y="945"/>
                  </a:lnTo>
                  <a:lnTo>
                    <a:pt x="14" y="945"/>
                  </a:lnTo>
                  <a:close/>
                  <a:moveTo>
                    <a:pt x="14" y="932"/>
                  </a:moveTo>
                  <a:lnTo>
                    <a:pt x="14" y="932"/>
                  </a:lnTo>
                  <a:lnTo>
                    <a:pt x="14" y="932"/>
                  </a:lnTo>
                  <a:close/>
                  <a:moveTo>
                    <a:pt x="1" y="919"/>
                  </a:moveTo>
                  <a:lnTo>
                    <a:pt x="1" y="919"/>
                  </a:lnTo>
                  <a:lnTo>
                    <a:pt x="1" y="919"/>
                  </a:lnTo>
                  <a:close/>
                  <a:moveTo>
                    <a:pt x="1" y="907"/>
                  </a:moveTo>
                  <a:lnTo>
                    <a:pt x="1" y="907"/>
                  </a:lnTo>
                  <a:lnTo>
                    <a:pt x="1" y="907"/>
                  </a:lnTo>
                  <a:close/>
                  <a:moveTo>
                    <a:pt x="3591" y="76"/>
                  </a:moveTo>
                  <a:cubicBezTo>
                    <a:pt x="2684" y="1033"/>
                    <a:pt x="1853" y="1613"/>
                    <a:pt x="1148" y="1613"/>
                  </a:cubicBezTo>
                  <a:lnTo>
                    <a:pt x="1072" y="1613"/>
                  </a:lnTo>
                  <a:lnTo>
                    <a:pt x="1148" y="1613"/>
                  </a:lnTo>
                  <a:cubicBezTo>
                    <a:pt x="1853" y="1613"/>
                    <a:pt x="2684" y="1033"/>
                    <a:pt x="3591" y="76"/>
                  </a:cubicBezTo>
                  <a:close/>
                  <a:moveTo>
                    <a:pt x="3603" y="63"/>
                  </a:moveTo>
                  <a:cubicBezTo>
                    <a:pt x="3603" y="76"/>
                    <a:pt x="3603" y="76"/>
                    <a:pt x="3591" y="76"/>
                  </a:cubicBezTo>
                  <a:cubicBezTo>
                    <a:pt x="3603" y="76"/>
                    <a:pt x="3603" y="76"/>
                    <a:pt x="3603" y="63"/>
                  </a:cubicBezTo>
                  <a:close/>
                  <a:moveTo>
                    <a:pt x="3616" y="63"/>
                  </a:moveTo>
                  <a:lnTo>
                    <a:pt x="3603" y="63"/>
                  </a:lnTo>
                  <a:lnTo>
                    <a:pt x="3616" y="63"/>
                  </a:lnTo>
                  <a:close/>
                  <a:moveTo>
                    <a:pt x="3616" y="51"/>
                  </a:moveTo>
                  <a:lnTo>
                    <a:pt x="3616" y="63"/>
                  </a:lnTo>
                  <a:lnTo>
                    <a:pt x="3616" y="51"/>
                  </a:lnTo>
                  <a:close/>
                  <a:moveTo>
                    <a:pt x="3628" y="38"/>
                  </a:moveTo>
                  <a:cubicBezTo>
                    <a:pt x="3628" y="51"/>
                    <a:pt x="3628" y="51"/>
                    <a:pt x="3616" y="51"/>
                  </a:cubicBezTo>
                  <a:cubicBezTo>
                    <a:pt x="3628" y="51"/>
                    <a:pt x="3628" y="51"/>
                    <a:pt x="3628" y="38"/>
                  </a:cubicBezTo>
                  <a:close/>
                  <a:moveTo>
                    <a:pt x="3641" y="26"/>
                  </a:moveTo>
                  <a:cubicBezTo>
                    <a:pt x="3641" y="38"/>
                    <a:pt x="3628" y="38"/>
                    <a:pt x="3628" y="38"/>
                  </a:cubicBezTo>
                  <a:cubicBezTo>
                    <a:pt x="3628" y="38"/>
                    <a:pt x="3641" y="38"/>
                    <a:pt x="3641" y="26"/>
                  </a:cubicBezTo>
                  <a:close/>
                  <a:moveTo>
                    <a:pt x="3654" y="13"/>
                  </a:moveTo>
                  <a:lnTo>
                    <a:pt x="3654" y="26"/>
                  </a:lnTo>
                  <a:lnTo>
                    <a:pt x="3654" y="13"/>
                  </a:lnTo>
                  <a:close/>
                  <a:moveTo>
                    <a:pt x="3654" y="13"/>
                  </a:moveTo>
                  <a:lnTo>
                    <a:pt x="3654" y="13"/>
                  </a:lnTo>
                  <a:lnTo>
                    <a:pt x="3654" y="13"/>
                  </a:lnTo>
                  <a:close/>
                  <a:moveTo>
                    <a:pt x="3667" y="0"/>
                  </a:moveTo>
                  <a:lnTo>
                    <a:pt x="3667" y="0"/>
                  </a:lnTo>
                  <a:close/>
                </a:path>
              </a:pathLst>
            </a:custGeom>
            <a:solidFill>
              <a:srgbClr val="787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8"/>
            <p:cNvSpPr/>
            <p:nvPr/>
          </p:nvSpPr>
          <p:spPr>
            <a:xfrm>
              <a:off x="5680250" y="3051800"/>
              <a:ext cx="372225" cy="375075"/>
            </a:xfrm>
            <a:custGeom>
              <a:avLst/>
              <a:gdLst/>
              <a:ahLst/>
              <a:cxnLst/>
              <a:rect l="l" t="t" r="r" b="b"/>
              <a:pathLst>
                <a:path w="14889" h="15003" extrusionOk="0">
                  <a:moveTo>
                    <a:pt x="14888" y="1"/>
                  </a:moveTo>
                  <a:cubicBezTo>
                    <a:pt x="6827" y="3591"/>
                    <a:pt x="1" y="9259"/>
                    <a:pt x="3615" y="14082"/>
                  </a:cubicBezTo>
                  <a:cubicBezTo>
                    <a:pt x="4093" y="14725"/>
                    <a:pt x="4636" y="15002"/>
                    <a:pt x="5215" y="15002"/>
                  </a:cubicBezTo>
                  <a:cubicBezTo>
                    <a:pt x="9019" y="15002"/>
                    <a:pt x="14421" y="3075"/>
                    <a:pt x="14422" y="3074"/>
                  </a:cubicBezTo>
                  <a:lnTo>
                    <a:pt x="14422" y="3074"/>
                  </a:lnTo>
                  <a:cubicBezTo>
                    <a:pt x="12154" y="6399"/>
                    <a:pt x="9951" y="9900"/>
                    <a:pt x="8087" y="11878"/>
                  </a:cubicBezTo>
                  <a:cubicBezTo>
                    <a:pt x="8087" y="11878"/>
                    <a:pt x="8087" y="11891"/>
                    <a:pt x="8074" y="11891"/>
                  </a:cubicBezTo>
                  <a:lnTo>
                    <a:pt x="8074" y="11904"/>
                  </a:lnTo>
                  <a:lnTo>
                    <a:pt x="8061" y="11904"/>
                  </a:lnTo>
                  <a:cubicBezTo>
                    <a:pt x="8061" y="11916"/>
                    <a:pt x="8048" y="11916"/>
                    <a:pt x="8048" y="11916"/>
                  </a:cubicBezTo>
                  <a:cubicBezTo>
                    <a:pt x="8048" y="11929"/>
                    <a:pt x="8048" y="11929"/>
                    <a:pt x="8036" y="11929"/>
                  </a:cubicBezTo>
                  <a:lnTo>
                    <a:pt x="8036" y="11941"/>
                  </a:lnTo>
                  <a:lnTo>
                    <a:pt x="8023" y="11941"/>
                  </a:lnTo>
                  <a:cubicBezTo>
                    <a:pt x="8023" y="11954"/>
                    <a:pt x="8023" y="11954"/>
                    <a:pt x="8011" y="11954"/>
                  </a:cubicBezTo>
                  <a:cubicBezTo>
                    <a:pt x="7104" y="12911"/>
                    <a:pt x="6273" y="13491"/>
                    <a:pt x="5568" y="13491"/>
                  </a:cubicBezTo>
                  <a:lnTo>
                    <a:pt x="5492" y="13491"/>
                  </a:lnTo>
                  <a:cubicBezTo>
                    <a:pt x="5101" y="13465"/>
                    <a:pt x="4762" y="13251"/>
                    <a:pt x="4446" y="12836"/>
                  </a:cubicBezTo>
                  <a:lnTo>
                    <a:pt x="4446" y="12823"/>
                  </a:lnTo>
                  <a:lnTo>
                    <a:pt x="4434" y="12823"/>
                  </a:lnTo>
                  <a:lnTo>
                    <a:pt x="4434" y="12810"/>
                  </a:lnTo>
                  <a:lnTo>
                    <a:pt x="4421" y="12797"/>
                  </a:lnTo>
                  <a:lnTo>
                    <a:pt x="4421" y="12785"/>
                  </a:lnTo>
                  <a:cubicBezTo>
                    <a:pt x="1789" y="9069"/>
                    <a:pt x="8868" y="5895"/>
                    <a:pt x="148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8"/>
            <p:cNvSpPr/>
            <p:nvPr/>
          </p:nvSpPr>
          <p:spPr>
            <a:xfrm>
              <a:off x="5816900" y="3570725"/>
              <a:ext cx="312700" cy="148650"/>
            </a:xfrm>
            <a:custGeom>
              <a:avLst/>
              <a:gdLst/>
              <a:ahLst/>
              <a:cxnLst/>
              <a:rect l="l" t="t" r="r" b="b"/>
              <a:pathLst>
                <a:path w="12508" h="5946" extrusionOk="0">
                  <a:moveTo>
                    <a:pt x="2129" y="5895"/>
                  </a:moveTo>
                  <a:lnTo>
                    <a:pt x="2117" y="5895"/>
                  </a:lnTo>
                  <a:lnTo>
                    <a:pt x="2129" y="5895"/>
                  </a:lnTo>
                  <a:close/>
                  <a:moveTo>
                    <a:pt x="2129" y="5895"/>
                  </a:moveTo>
                  <a:lnTo>
                    <a:pt x="2129" y="5895"/>
                  </a:lnTo>
                  <a:lnTo>
                    <a:pt x="2129" y="5895"/>
                  </a:lnTo>
                  <a:close/>
                  <a:moveTo>
                    <a:pt x="1" y="5404"/>
                  </a:moveTo>
                  <a:lnTo>
                    <a:pt x="1" y="5404"/>
                  </a:lnTo>
                  <a:cubicBezTo>
                    <a:pt x="114" y="5681"/>
                    <a:pt x="340" y="5858"/>
                    <a:pt x="643" y="5945"/>
                  </a:cubicBezTo>
                  <a:cubicBezTo>
                    <a:pt x="340" y="5858"/>
                    <a:pt x="114" y="5681"/>
                    <a:pt x="1" y="5404"/>
                  </a:cubicBezTo>
                  <a:lnTo>
                    <a:pt x="1" y="5404"/>
                  </a:lnTo>
                  <a:close/>
                  <a:moveTo>
                    <a:pt x="1" y="5391"/>
                  </a:moveTo>
                  <a:lnTo>
                    <a:pt x="1" y="5391"/>
                  </a:lnTo>
                  <a:lnTo>
                    <a:pt x="1" y="5391"/>
                  </a:lnTo>
                  <a:close/>
                  <a:moveTo>
                    <a:pt x="1" y="5379"/>
                  </a:moveTo>
                  <a:lnTo>
                    <a:pt x="1" y="5379"/>
                  </a:lnTo>
                  <a:lnTo>
                    <a:pt x="1" y="5379"/>
                  </a:lnTo>
                  <a:close/>
                  <a:moveTo>
                    <a:pt x="12507" y="1"/>
                  </a:moveTo>
                  <a:cubicBezTo>
                    <a:pt x="8880" y="2872"/>
                    <a:pt x="4648" y="5341"/>
                    <a:pt x="2142" y="5895"/>
                  </a:cubicBezTo>
                  <a:cubicBezTo>
                    <a:pt x="4648" y="5341"/>
                    <a:pt x="8880" y="2872"/>
                    <a:pt x="12507" y="1"/>
                  </a:cubicBezTo>
                  <a:close/>
                </a:path>
              </a:pathLst>
            </a:custGeom>
            <a:solidFill>
              <a:srgbClr val="787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8"/>
            <p:cNvSpPr/>
            <p:nvPr/>
          </p:nvSpPr>
          <p:spPr>
            <a:xfrm>
              <a:off x="5726225" y="3447625"/>
              <a:ext cx="403375" cy="304200"/>
            </a:xfrm>
            <a:custGeom>
              <a:avLst/>
              <a:gdLst/>
              <a:ahLst/>
              <a:cxnLst/>
              <a:rect l="l" t="t" r="r" b="b"/>
              <a:pathLst>
                <a:path w="16135" h="12168" extrusionOk="0">
                  <a:moveTo>
                    <a:pt x="14535" y="0"/>
                  </a:moveTo>
                  <a:lnTo>
                    <a:pt x="14535" y="0"/>
                  </a:lnTo>
                  <a:cubicBezTo>
                    <a:pt x="8854" y="2519"/>
                    <a:pt x="0" y="8137"/>
                    <a:pt x="1902" y="11210"/>
                  </a:cubicBezTo>
                  <a:cubicBezTo>
                    <a:pt x="2318" y="11877"/>
                    <a:pt x="3048" y="12167"/>
                    <a:pt x="3967" y="12167"/>
                  </a:cubicBezTo>
                  <a:cubicBezTo>
                    <a:pt x="7293" y="12167"/>
                    <a:pt x="13175" y="8401"/>
                    <a:pt x="16134" y="4925"/>
                  </a:cubicBezTo>
                  <a:lnTo>
                    <a:pt x="16134" y="4925"/>
                  </a:lnTo>
                  <a:cubicBezTo>
                    <a:pt x="12507" y="7796"/>
                    <a:pt x="8275" y="10265"/>
                    <a:pt x="5769" y="10819"/>
                  </a:cubicBezTo>
                  <a:lnTo>
                    <a:pt x="5744" y="10819"/>
                  </a:lnTo>
                  <a:cubicBezTo>
                    <a:pt x="5403" y="10895"/>
                    <a:pt x="5089" y="10933"/>
                    <a:pt x="4812" y="10933"/>
                  </a:cubicBezTo>
                  <a:cubicBezTo>
                    <a:pt x="4610" y="10933"/>
                    <a:pt x="4434" y="10908"/>
                    <a:pt x="4270" y="10869"/>
                  </a:cubicBezTo>
                  <a:cubicBezTo>
                    <a:pt x="3967" y="10782"/>
                    <a:pt x="3741" y="10605"/>
                    <a:pt x="3628" y="10328"/>
                  </a:cubicBezTo>
                  <a:lnTo>
                    <a:pt x="3628" y="10315"/>
                  </a:lnTo>
                  <a:lnTo>
                    <a:pt x="3628" y="10303"/>
                  </a:lnTo>
                  <a:cubicBezTo>
                    <a:pt x="2444" y="7393"/>
                    <a:pt x="6663" y="6399"/>
                    <a:pt x="145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8"/>
            <p:cNvSpPr/>
            <p:nvPr/>
          </p:nvSpPr>
          <p:spPr>
            <a:xfrm>
              <a:off x="5060875" y="2676175"/>
              <a:ext cx="937100" cy="1568425"/>
            </a:xfrm>
            <a:custGeom>
              <a:avLst/>
              <a:gdLst/>
              <a:ahLst/>
              <a:cxnLst/>
              <a:rect l="l" t="t" r="r" b="b"/>
              <a:pathLst>
                <a:path w="37484" h="62737" extrusionOk="0">
                  <a:moveTo>
                    <a:pt x="24939" y="0"/>
                  </a:moveTo>
                  <a:lnTo>
                    <a:pt x="24939" y="0"/>
                  </a:lnTo>
                  <a:cubicBezTo>
                    <a:pt x="22408" y="5630"/>
                    <a:pt x="25431" y="18855"/>
                    <a:pt x="22181" y="25392"/>
                  </a:cubicBezTo>
                  <a:cubicBezTo>
                    <a:pt x="20052" y="22218"/>
                    <a:pt x="16866" y="16538"/>
                    <a:pt x="16866" y="16537"/>
                  </a:cubicBezTo>
                  <a:lnTo>
                    <a:pt x="16866" y="16537"/>
                  </a:lnTo>
                  <a:cubicBezTo>
                    <a:pt x="17936" y="20945"/>
                    <a:pt x="20581" y="25329"/>
                    <a:pt x="21412" y="26652"/>
                  </a:cubicBezTo>
                  <a:cubicBezTo>
                    <a:pt x="21337" y="26752"/>
                    <a:pt x="21261" y="26840"/>
                    <a:pt x="21185" y="26941"/>
                  </a:cubicBezTo>
                  <a:cubicBezTo>
                    <a:pt x="17508" y="31312"/>
                    <a:pt x="16424" y="35972"/>
                    <a:pt x="15027" y="40821"/>
                  </a:cubicBezTo>
                  <a:cubicBezTo>
                    <a:pt x="15027" y="40834"/>
                    <a:pt x="15014" y="40834"/>
                    <a:pt x="15014" y="40846"/>
                  </a:cubicBezTo>
                  <a:cubicBezTo>
                    <a:pt x="14586" y="42320"/>
                    <a:pt x="14132" y="43831"/>
                    <a:pt x="13553" y="45343"/>
                  </a:cubicBezTo>
                  <a:cubicBezTo>
                    <a:pt x="13502" y="45456"/>
                    <a:pt x="13465" y="45582"/>
                    <a:pt x="13415" y="45695"/>
                  </a:cubicBezTo>
                  <a:cubicBezTo>
                    <a:pt x="10568" y="45418"/>
                    <a:pt x="1475" y="43857"/>
                    <a:pt x="0" y="35153"/>
                  </a:cubicBezTo>
                  <a:lnTo>
                    <a:pt x="0" y="35153"/>
                  </a:lnTo>
                  <a:cubicBezTo>
                    <a:pt x="114" y="42307"/>
                    <a:pt x="7344" y="46816"/>
                    <a:pt x="12936" y="46854"/>
                  </a:cubicBezTo>
                  <a:cubicBezTo>
                    <a:pt x="10342" y="52862"/>
                    <a:pt x="6021" y="58820"/>
                    <a:pt x="6021" y="58820"/>
                  </a:cubicBezTo>
                  <a:lnTo>
                    <a:pt x="3364" y="61414"/>
                  </a:lnTo>
                  <a:lnTo>
                    <a:pt x="3465" y="62736"/>
                  </a:lnTo>
                  <a:cubicBezTo>
                    <a:pt x="3465" y="62736"/>
                    <a:pt x="6499" y="60797"/>
                    <a:pt x="9648" y="56917"/>
                  </a:cubicBezTo>
                  <a:cubicBezTo>
                    <a:pt x="12212" y="57638"/>
                    <a:pt x="16584" y="58413"/>
                    <a:pt x="21264" y="58413"/>
                  </a:cubicBezTo>
                  <a:cubicBezTo>
                    <a:pt x="25413" y="58413"/>
                    <a:pt x="29804" y="57804"/>
                    <a:pt x="33391" y="56010"/>
                  </a:cubicBezTo>
                  <a:lnTo>
                    <a:pt x="33391" y="56010"/>
                  </a:lnTo>
                  <a:cubicBezTo>
                    <a:pt x="29308" y="57037"/>
                    <a:pt x="25462" y="57390"/>
                    <a:pt x="22100" y="57390"/>
                  </a:cubicBezTo>
                  <a:cubicBezTo>
                    <a:pt x="16428" y="57390"/>
                    <a:pt x="12137" y="56384"/>
                    <a:pt x="10429" y="55910"/>
                  </a:cubicBezTo>
                  <a:cubicBezTo>
                    <a:pt x="11374" y="54650"/>
                    <a:pt x="12306" y="53214"/>
                    <a:pt x="13138" y="51590"/>
                  </a:cubicBezTo>
                  <a:cubicBezTo>
                    <a:pt x="19410" y="50860"/>
                    <a:pt x="30267" y="47005"/>
                    <a:pt x="33907" y="43151"/>
                  </a:cubicBezTo>
                  <a:lnTo>
                    <a:pt x="33907" y="43151"/>
                  </a:lnTo>
                  <a:cubicBezTo>
                    <a:pt x="25417" y="48517"/>
                    <a:pt x="17155" y="49701"/>
                    <a:pt x="13919" y="49965"/>
                  </a:cubicBezTo>
                  <a:cubicBezTo>
                    <a:pt x="14837" y="47899"/>
                    <a:pt x="15593" y="45582"/>
                    <a:pt x="16035" y="43012"/>
                  </a:cubicBezTo>
                  <a:cubicBezTo>
                    <a:pt x="16160" y="42282"/>
                    <a:pt x="16286" y="41589"/>
                    <a:pt x="16424" y="40947"/>
                  </a:cubicBezTo>
                  <a:cubicBezTo>
                    <a:pt x="16545" y="40950"/>
                    <a:pt x="16666" y="40951"/>
                    <a:pt x="16787" y="40951"/>
                  </a:cubicBezTo>
                  <a:cubicBezTo>
                    <a:pt x="25079" y="40951"/>
                    <a:pt x="33325" y="33755"/>
                    <a:pt x="37484" y="27760"/>
                  </a:cubicBezTo>
                  <a:lnTo>
                    <a:pt x="37484" y="27760"/>
                  </a:lnTo>
                  <a:cubicBezTo>
                    <a:pt x="30393" y="37470"/>
                    <a:pt x="19284" y="38970"/>
                    <a:pt x="16802" y="39183"/>
                  </a:cubicBezTo>
                  <a:cubicBezTo>
                    <a:pt x="18982" y="30103"/>
                    <a:pt x="21728" y="30556"/>
                    <a:pt x="24007" y="23742"/>
                  </a:cubicBezTo>
                  <a:cubicBezTo>
                    <a:pt x="24108" y="23439"/>
                    <a:pt x="24208" y="23125"/>
                    <a:pt x="24297" y="22809"/>
                  </a:cubicBezTo>
                  <a:cubicBezTo>
                    <a:pt x="25808" y="22079"/>
                    <a:pt x="30922" y="19132"/>
                    <a:pt x="35015" y="11311"/>
                  </a:cubicBezTo>
                  <a:lnTo>
                    <a:pt x="35015" y="11311"/>
                  </a:lnTo>
                  <a:cubicBezTo>
                    <a:pt x="35014" y="11311"/>
                    <a:pt x="28541" y="19636"/>
                    <a:pt x="24712" y="20933"/>
                  </a:cubicBezTo>
                  <a:cubicBezTo>
                    <a:pt x="26010" y="13628"/>
                    <a:pt x="24095" y="4672"/>
                    <a:pt x="249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8"/>
            <p:cNvSpPr/>
            <p:nvPr/>
          </p:nvSpPr>
          <p:spPr>
            <a:xfrm>
              <a:off x="5762125" y="2898150"/>
              <a:ext cx="135100" cy="145825"/>
            </a:xfrm>
            <a:custGeom>
              <a:avLst/>
              <a:gdLst/>
              <a:ahLst/>
              <a:cxnLst/>
              <a:rect l="l" t="t" r="r" b="b"/>
              <a:pathLst>
                <a:path w="5404" h="5833" extrusionOk="0">
                  <a:moveTo>
                    <a:pt x="5403" y="0"/>
                  </a:moveTo>
                  <a:cubicBezTo>
                    <a:pt x="5076" y="932"/>
                    <a:pt x="4308" y="2129"/>
                    <a:pt x="3262" y="3288"/>
                  </a:cubicBezTo>
                  <a:cubicBezTo>
                    <a:pt x="4308" y="2129"/>
                    <a:pt x="5076" y="932"/>
                    <a:pt x="5403" y="13"/>
                  </a:cubicBezTo>
                  <a:lnTo>
                    <a:pt x="5403" y="0"/>
                  </a:lnTo>
                  <a:close/>
                  <a:moveTo>
                    <a:pt x="2504" y="4071"/>
                  </a:moveTo>
                  <a:cubicBezTo>
                    <a:pt x="1611" y="4913"/>
                    <a:pt x="717" y="5530"/>
                    <a:pt x="0" y="5832"/>
                  </a:cubicBezTo>
                  <a:lnTo>
                    <a:pt x="12" y="5832"/>
                  </a:lnTo>
                  <a:cubicBezTo>
                    <a:pt x="730" y="5530"/>
                    <a:pt x="1611" y="4913"/>
                    <a:pt x="2504" y="4071"/>
                  </a:cubicBezTo>
                  <a:close/>
                </a:path>
              </a:pathLst>
            </a:custGeom>
            <a:solidFill>
              <a:srgbClr val="787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8"/>
            <p:cNvSpPr/>
            <p:nvPr/>
          </p:nvSpPr>
          <p:spPr>
            <a:xfrm>
              <a:off x="5762425" y="2898475"/>
              <a:ext cx="134800" cy="145500"/>
            </a:xfrm>
            <a:custGeom>
              <a:avLst/>
              <a:gdLst/>
              <a:ahLst/>
              <a:cxnLst/>
              <a:rect l="l" t="t" r="r" b="b"/>
              <a:pathLst>
                <a:path w="5392" h="5820" extrusionOk="0">
                  <a:moveTo>
                    <a:pt x="5391" y="0"/>
                  </a:moveTo>
                  <a:lnTo>
                    <a:pt x="5391" y="0"/>
                  </a:lnTo>
                  <a:cubicBezTo>
                    <a:pt x="5064" y="919"/>
                    <a:pt x="4296" y="2116"/>
                    <a:pt x="3250" y="3275"/>
                  </a:cubicBezTo>
                  <a:cubicBezTo>
                    <a:pt x="2998" y="3552"/>
                    <a:pt x="2746" y="3804"/>
                    <a:pt x="2494" y="4043"/>
                  </a:cubicBezTo>
                  <a:lnTo>
                    <a:pt x="2494" y="4056"/>
                  </a:lnTo>
                  <a:cubicBezTo>
                    <a:pt x="1600" y="4899"/>
                    <a:pt x="719" y="5517"/>
                    <a:pt x="0" y="5819"/>
                  </a:cubicBezTo>
                  <a:cubicBezTo>
                    <a:pt x="4397" y="5428"/>
                    <a:pt x="5265" y="2016"/>
                    <a:pt x="53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8"/>
            <p:cNvSpPr/>
            <p:nvPr/>
          </p:nvSpPr>
          <p:spPr>
            <a:xfrm>
              <a:off x="5182425" y="3586475"/>
              <a:ext cx="92275" cy="144875"/>
            </a:xfrm>
            <a:custGeom>
              <a:avLst/>
              <a:gdLst/>
              <a:ahLst/>
              <a:cxnLst/>
              <a:rect l="l" t="t" r="r" b="b"/>
              <a:pathLst>
                <a:path w="3691" h="5795" extrusionOk="0">
                  <a:moveTo>
                    <a:pt x="0" y="0"/>
                  </a:moveTo>
                  <a:cubicBezTo>
                    <a:pt x="0" y="618"/>
                    <a:pt x="290" y="1537"/>
                    <a:pt x="831" y="2532"/>
                  </a:cubicBezTo>
                  <a:cubicBezTo>
                    <a:pt x="290" y="1537"/>
                    <a:pt x="0" y="605"/>
                    <a:pt x="13" y="0"/>
                  </a:cubicBezTo>
                  <a:close/>
                  <a:moveTo>
                    <a:pt x="1910" y="4183"/>
                  </a:moveTo>
                  <a:cubicBezTo>
                    <a:pt x="2533" y="4976"/>
                    <a:pt x="3168" y="5545"/>
                    <a:pt x="3678" y="5794"/>
                  </a:cubicBezTo>
                  <a:lnTo>
                    <a:pt x="3691" y="5794"/>
                  </a:lnTo>
                  <a:cubicBezTo>
                    <a:pt x="3168" y="5545"/>
                    <a:pt x="2533" y="4976"/>
                    <a:pt x="1910" y="4183"/>
                  </a:cubicBezTo>
                  <a:close/>
                </a:path>
              </a:pathLst>
            </a:custGeom>
            <a:solidFill>
              <a:srgbClr val="787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8"/>
            <p:cNvSpPr/>
            <p:nvPr/>
          </p:nvSpPr>
          <p:spPr>
            <a:xfrm>
              <a:off x="5150925" y="3586475"/>
              <a:ext cx="123775" cy="144875"/>
            </a:xfrm>
            <a:custGeom>
              <a:avLst/>
              <a:gdLst/>
              <a:ahLst/>
              <a:cxnLst/>
              <a:rect l="l" t="t" r="r" b="b"/>
              <a:pathLst>
                <a:path w="4951" h="5795" extrusionOk="0">
                  <a:moveTo>
                    <a:pt x="1260" y="0"/>
                  </a:moveTo>
                  <a:lnTo>
                    <a:pt x="1260" y="0"/>
                  </a:lnTo>
                  <a:cubicBezTo>
                    <a:pt x="731" y="1537"/>
                    <a:pt x="1" y="5240"/>
                    <a:pt x="4951" y="5794"/>
                  </a:cubicBezTo>
                  <a:cubicBezTo>
                    <a:pt x="4422" y="5542"/>
                    <a:pt x="3779" y="4963"/>
                    <a:pt x="3149" y="4157"/>
                  </a:cubicBezTo>
                  <a:cubicBezTo>
                    <a:pt x="3149" y="4157"/>
                    <a:pt x="3137" y="4157"/>
                    <a:pt x="3137" y="4145"/>
                  </a:cubicBezTo>
                  <a:cubicBezTo>
                    <a:pt x="3137" y="4145"/>
                    <a:pt x="3137" y="4132"/>
                    <a:pt x="3124" y="4132"/>
                  </a:cubicBezTo>
                  <a:lnTo>
                    <a:pt x="3124" y="4119"/>
                  </a:lnTo>
                  <a:lnTo>
                    <a:pt x="3112" y="4119"/>
                  </a:lnTo>
                  <a:lnTo>
                    <a:pt x="3112" y="4106"/>
                  </a:lnTo>
                  <a:lnTo>
                    <a:pt x="3099" y="4106"/>
                  </a:lnTo>
                  <a:lnTo>
                    <a:pt x="3099" y="4094"/>
                  </a:lnTo>
                  <a:lnTo>
                    <a:pt x="3099" y="4081"/>
                  </a:lnTo>
                  <a:cubicBezTo>
                    <a:pt x="3087" y="4081"/>
                    <a:pt x="3087" y="4069"/>
                    <a:pt x="3074" y="4069"/>
                  </a:cubicBezTo>
                  <a:cubicBezTo>
                    <a:pt x="2897" y="3829"/>
                    <a:pt x="2721" y="3590"/>
                    <a:pt x="2558" y="3325"/>
                  </a:cubicBezTo>
                  <a:lnTo>
                    <a:pt x="2545" y="3313"/>
                  </a:lnTo>
                  <a:lnTo>
                    <a:pt x="2545" y="3300"/>
                  </a:lnTo>
                  <a:lnTo>
                    <a:pt x="2533" y="3300"/>
                  </a:lnTo>
                  <a:cubicBezTo>
                    <a:pt x="2368" y="3036"/>
                    <a:pt x="2217" y="2784"/>
                    <a:pt x="2091" y="2532"/>
                  </a:cubicBezTo>
                  <a:cubicBezTo>
                    <a:pt x="1550" y="1537"/>
                    <a:pt x="1260" y="618"/>
                    <a:pt x="12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8"/>
            <p:cNvSpPr/>
            <p:nvPr/>
          </p:nvSpPr>
          <p:spPr>
            <a:xfrm>
              <a:off x="5686575" y="2548675"/>
              <a:ext cx="432650" cy="523375"/>
            </a:xfrm>
            <a:custGeom>
              <a:avLst/>
              <a:gdLst/>
              <a:ahLst/>
              <a:cxnLst/>
              <a:rect l="l" t="t" r="r" b="b"/>
              <a:pathLst>
                <a:path w="17306" h="20935" extrusionOk="0">
                  <a:moveTo>
                    <a:pt x="2851" y="0"/>
                  </a:moveTo>
                  <a:cubicBezTo>
                    <a:pt x="1818" y="0"/>
                    <a:pt x="1578" y="796"/>
                    <a:pt x="2178" y="2203"/>
                  </a:cubicBezTo>
                  <a:cubicBezTo>
                    <a:pt x="3749" y="5872"/>
                    <a:pt x="0" y="14716"/>
                    <a:pt x="1390" y="14716"/>
                  </a:cubicBezTo>
                  <a:cubicBezTo>
                    <a:pt x="1426" y="14716"/>
                    <a:pt x="1467" y="14710"/>
                    <a:pt x="1511" y="14698"/>
                  </a:cubicBezTo>
                  <a:cubicBezTo>
                    <a:pt x="2915" y="14295"/>
                    <a:pt x="6112" y="10203"/>
                    <a:pt x="8649" y="10203"/>
                  </a:cubicBezTo>
                  <a:cubicBezTo>
                    <a:pt x="9207" y="10203"/>
                    <a:pt x="9734" y="10401"/>
                    <a:pt x="10202" y="10881"/>
                  </a:cubicBezTo>
                  <a:cubicBezTo>
                    <a:pt x="12796" y="13551"/>
                    <a:pt x="11020" y="18438"/>
                    <a:pt x="9144" y="20252"/>
                  </a:cubicBezTo>
                  <a:cubicBezTo>
                    <a:pt x="8667" y="20709"/>
                    <a:pt x="8684" y="20934"/>
                    <a:pt x="9010" y="20934"/>
                  </a:cubicBezTo>
                  <a:cubicBezTo>
                    <a:pt x="9975" y="20934"/>
                    <a:pt x="13651" y="18956"/>
                    <a:pt x="15214" y="15188"/>
                  </a:cubicBezTo>
                  <a:cubicBezTo>
                    <a:pt x="17305" y="10138"/>
                    <a:pt x="12796" y="5591"/>
                    <a:pt x="7909" y="2316"/>
                  </a:cubicBezTo>
                  <a:cubicBezTo>
                    <a:pt x="5533" y="720"/>
                    <a:pt x="3833" y="0"/>
                    <a:pt x="2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8"/>
            <p:cNvSpPr/>
            <p:nvPr/>
          </p:nvSpPr>
          <p:spPr>
            <a:xfrm>
              <a:off x="5257950" y="3150700"/>
              <a:ext cx="324650" cy="335700"/>
            </a:xfrm>
            <a:custGeom>
              <a:avLst/>
              <a:gdLst/>
              <a:ahLst/>
              <a:cxnLst/>
              <a:rect l="l" t="t" r="r" b="b"/>
              <a:pathLst>
                <a:path w="12986" h="13428" extrusionOk="0">
                  <a:moveTo>
                    <a:pt x="6054" y="1"/>
                  </a:moveTo>
                  <a:cubicBezTo>
                    <a:pt x="4247" y="1"/>
                    <a:pt x="2462" y="2990"/>
                    <a:pt x="1236" y="5970"/>
                  </a:cubicBezTo>
                  <a:cubicBezTo>
                    <a:pt x="0" y="8964"/>
                    <a:pt x="6299" y="13427"/>
                    <a:pt x="7561" y="13427"/>
                  </a:cubicBezTo>
                  <a:cubicBezTo>
                    <a:pt x="7791" y="13427"/>
                    <a:pt x="7853" y="13279"/>
                    <a:pt x="7673" y="12947"/>
                  </a:cubicBezTo>
                  <a:cubicBezTo>
                    <a:pt x="6597" y="10958"/>
                    <a:pt x="7921" y="7780"/>
                    <a:pt x="10163" y="7780"/>
                  </a:cubicBezTo>
                  <a:cubicBezTo>
                    <a:pt x="10363" y="7780"/>
                    <a:pt x="10570" y="7805"/>
                    <a:pt x="10783" y="7859"/>
                  </a:cubicBezTo>
                  <a:cubicBezTo>
                    <a:pt x="10902" y="7889"/>
                    <a:pt x="11006" y="7903"/>
                    <a:pt x="11097" y="7903"/>
                  </a:cubicBezTo>
                  <a:cubicBezTo>
                    <a:pt x="12986" y="7903"/>
                    <a:pt x="8944" y="1650"/>
                    <a:pt x="7094" y="352"/>
                  </a:cubicBezTo>
                  <a:cubicBezTo>
                    <a:pt x="6749" y="111"/>
                    <a:pt x="6401" y="1"/>
                    <a:pt x="605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8"/>
            <p:cNvSpPr/>
            <p:nvPr/>
          </p:nvSpPr>
          <p:spPr>
            <a:xfrm>
              <a:off x="5490075" y="2858125"/>
              <a:ext cx="142400" cy="335075"/>
            </a:xfrm>
            <a:custGeom>
              <a:avLst/>
              <a:gdLst/>
              <a:ahLst/>
              <a:cxnLst/>
              <a:rect l="l" t="t" r="r" b="b"/>
              <a:pathLst>
                <a:path w="5696" h="13403" extrusionOk="0">
                  <a:moveTo>
                    <a:pt x="4693" y="0"/>
                  </a:moveTo>
                  <a:cubicBezTo>
                    <a:pt x="4600" y="0"/>
                    <a:pt x="4493" y="81"/>
                    <a:pt x="4370" y="254"/>
                  </a:cubicBezTo>
                  <a:cubicBezTo>
                    <a:pt x="2922" y="2294"/>
                    <a:pt x="0" y="5959"/>
                    <a:pt x="2343" y="8428"/>
                  </a:cubicBezTo>
                  <a:cubicBezTo>
                    <a:pt x="4157" y="10347"/>
                    <a:pt x="4154" y="13403"/>
                    <a:pt x="4272" y="13403"/>
                  </a:cubicBezTo>
                  <a:cubicBezTo>
                    <a:pt x="4309" y="13403"/>
                    <a:pt x="4359" y="13091"/>
                    <a:pt x="4484" y="12332"/>
                  </a:cubicBezTo>
                  <a:cubicBezTo>
                    <a:pt x="4968" y="9461"/>
                    <a:pt x="5695" y="0"/>
                    <a:pt x="46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8"/>
            <p:cNvSpPr/>
            <p:nvPr/>
          </p:nvSpPr>
          <p:spPr>
            <a:xfrm>
              <a:off x="5970350" y="3048675"/>
              <a:ext cx="278900" cy="389450"/>
            </a:xfrm>
            <a:custGeom>
              <a:avLst/>
              <a:gdLst/>
              <a:ahLst/>
              <a:cxnLst/>
              <a:rect l="l" t="t" r="r" b="b"/>
              <a:pathLst>
                <a:path w="11156" h="15578" extrusionOk="0">
                  <a:moveTo>
                    <a:pt x="7678" y="1"/>
                  </a:moveTo>
                  <a:cubicBezTo>
                    <a:pt x="6240" y="1"/>
                    <a:pt x="4969" y="4646"/>
                    <a:pt x="3321" y="10252"/>
                  </a:cubicBezTo>
                  <a:cubicBezTo>
                    <a:pt x="2525" y="12996"/>
                    <a:pt x="0" y="15578"/>
                    <a:pt x="1406" y="15578"/>
                  </a:cubicBezTo>
                  <a:cubicBezTo>
                    <a:pt x="1711" y="15578"/>
                    <a:pt x="2200" y="15457"/>
                    <a:pt x="2931" y="15190"/>
                  </a:cubicBezTo>
                  <a:cubicBezTo>
                    <a:pt x="7037" y="13691"/>
                    <a:pt x="11156" y="4836"/>
                    <a:pt x="8813" y="957"/>
                  </a:cubicBezTo>
                  <a:cubicBezTo>
                    <a:pt x="8418" y="300"/>
                    <a:pt x="8043" y="1"/>
                    <a:pt x="767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8"/>
            <p:cNvSpPr/>
            <p:nvPr/>
          </p:nvSpPr>
          <p:spPr>
            <a:xfrm>
              <a:off x="5512400" y="3320700"/>
              <a:ext cx="295725" cy="280800"/>
            </a:xfrm>
            <a:custGeom>
              <a:avLst/>
              <a:gdLst/>
              <a:ahLst/>
              <a:cxnLst/>
              <a:rect l="l" t="t" r="r" b="b"/>
              <a:pathLst>
                <a:path w="11829" h="11232" extrusionOk="0">
                  <a:moveTo>
                    <a:pt x="6543" y="0"/>
                  </a:moveTo>
                  <a:cubicBezTo>
                    <a:pt x="6283" y="0"/>
                    <a:pt x="5947" y="341"/>
                    <a:pt x="5518" y="1173"/>
                  </a:cubicBezTo>
                  <a:cubicBezTo>
                    <a:pt x="4132" y="3855"/>
                    <a:pt x="1" y="10505"/>
                    <a:pt x="795" y="11148"/>
                  </a:cubicBezTo>
                  <a:cubicBezTo>
                    <a:pt x="867" y="11205"/>
                    <a:pt x="1004" y="11232"/>
                    <a:pt x="1196" y="11232"/>
                  </a:cubicBezTo>
                  <a:cubicBezTo>
                    <a:pt x="3121" y="11232"/>
                    <a:pt x="10495" y="8534"/>
                    <a:pt x="11400" y="6702"/>
                  </a:cubicBezTo>
                  <a:cubicBezTo>
                    <a:pt x="11829" y="5844"/>
                    <a:pt x="11156" y="5780"/>
                    <a:pt x="10244" y="5780"/>
                  </a:cubicBezTo>
                  <a:cubicBezTo>
                    <a:pt x="10085" y="5780"/>
                    <a:pt x="9918" y="5782"/>
                    <a:pt x="9748" y="5782"/>
                  </a:cubicBezTo>
                  <a:cubicBezTo>
                    <a:pt x="8610" y="5782"/>
                    <a:pt x="7350" y="5694"/>
                    <a:pt x="7370" y="4334"/>
                  </a:cubicBezTo>
                  <a:cubicBezTo>
                    <a:pt x="7388" y="2362"/>
                    <a:pt x="7227" y="0"/>
                    <a:pt x="654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8"/>
            <p:cNvSpPr/>
            <p:nvPr/>
          </p:nvSpPr>
          <p:spPr>
            <a:xfrm>
              <a:off x="5458875" y="3680775"/>
              <a:ext cx="312200" cy="207100"/>
            </a:xfrm>
            <a:custGeom>
              <a:avLst/>
              <a:gdLst/>
              <a:ahLst/>
              <a:cxnLst/>
              <a:rect l="l" t="t" r="r" b="b"/>
              <a:pathLst>
                <a:path w="12488" h="8284" extrusionOk="0">
                  <a:moveTo>
                    <a:pt x="10850" y="1"/>
                  </a:moveTo>
                  <a:cubicBezTo>
                    <a:pt x="9413" y="1"/>
                    <a:pt x="4127" y="2126"/>
                    <a:pt x="2293" y="2501"/>
                  </a:cubicBezTo>
                  <a:cubicBezTo>
                    <a:pt x="1" y="2979"/>
                    <a:pt x="404" y="7060"/>
                    <a:pt x="1714" y="8106"/>
                  </a:cubicBezTo>
                  <a:cubicBezTo>
                    <a:pt x="1868" y="8228"/>
                    <a:pt x="2134" y="8283"/>
                    <a:pt x="2483" y="8283"/>
                  </a:cubicBezTo>
                  <a:cubicBezTo>
                    <a:pt x="5120" y="8283"/>
                    <a:pt x="12488" y="5135"/>
                    <a:pt x="12142" y="4000"/>
                  </a:cubicBezTo>
                  <a:cubicBezTo>
                    <a:pt x="12068" y="3755"/>
                    <a:pt x="11874" y="3660"/>
                    <a:pt x="11607" y="3660"/>
                  </a:cubicBezTo>
                  <a:cubicBezTo>
                    <a:pt x="10643" y="3660"/>
                    <a:pt x="8727" y="4903"/>
                    <a:pt x="8022" y="4903"/>
                  </a:cubicBezTo>
                  <a:cubicBezTo>
                    <a:pt x="7896" y="4903"/>
                    <a:pt x="7808" y="4863"/>
                    <a:pt x="7772" y="4768"/>
                  </a:cubicBezTo>
                  <a:cubicBezTo>
                    <a:pt x="7470" y="4000"/>
                    <a:pt x="10040" y="1997"/>
                    <a:pt x="11110" y="435"/>
                  </a:cubicBezTo>
                  <a:cubicBezTo>
                    <a:pt x="11322" y="127"/>
                    <a:pt x="11200" y="1"/>
                    <a:pt x="1085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8"/>
            <p:cNvSpPr/>
            <p:nvPr/>
          </p:nvSpPr>
          <p:spPr>
            <a:xfrm>
              <a:off x="4957925" y="3370800"/>
              <a:ext cx="278675" cy="394400"/>
            </a:xfrm>
            <a:custGeom>
              <a:avLst/>
              <a:gdLst/>
              <a:ahLst/>
              <a:cxnLst/>
              <a:rect l="l" t="t" r="r" b="b"/>
              <a:pathLst>
                <a:path w="11147" h="15776" extrusionOk="0">
                  <a:moveTo>
                    <a:pt x="5353" y="0"/>
                  </a:moveTo>
                  <a:cubicBezTo>
                    <a:pt x="5403" y="1297"/>
                    <a:pt x="2192" y="5201"/>
                    <a:pt x="1096" y="7658"/>
                  </a:cubicBezTo>
                  <a:cubicBezTo>
                    <a:pt x="0" y="10114"/>
                    <a:pt x="1121" y="13074"/>
                    <a:pt x="3917" y="15051"/>
                  </a:cubicBezTo>
                  <a:cubicBezTo>
                    <a:pt x="4572" y="15515"/>
                    <a:pt x="4977" y="15776"/>
                    <a:pt x="5163" y="15776"/>
                  </a:cubicBezTo>
                  <a:cubicBezTo>
                    <a:pt x="5601" y="15776"/>
                    <a:pt x="4814" y="14320"/>
                    <a:pt x="3212" y="10656"/>
                  </a:cubicBezTo>
                  <a:cubicBezTo>
                    <a:pt x="1552" y="6880"/>
                    <a:pt x="3675" y="6723"/>
                    <a:pt x="5978" y="6723"/>
                  </a:cubicBezTo>
                  <a:cubicBezTo>
                    <a:pt x="6187" y="6723"/>
                    <a:pt x="6398" y="6724"/>
                    <a:pt x="6608" y="6724"/>
                  </a:cubicBezTo>
                  <a:cubicBezTo>
                    <a:pt x="7277" y="6724"/>
                    <a:pt x="7934" y="6711"/>
                    <a:pt x="8489" y="6600"/>
                  </a:cubicBezTo>
                  <a:cubicBezTo>
                    <a:pt x="11146" y="6071"/>
                    <a:pt x="7054" y="3186"/>
                    <a:pt x="535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8"/>
            <p:cNvSpPr/>
            <p:nvPr/>
          </p:nvSpPr>
          <p:spPr>
            <a:xfrm>
              <a:off x="4841625" y="3897175"/>
              <a:ext cx="395600" cy="233000"/>
            </a:xfrm>
            <a:custGeom>
              <a:avLst/>
              <a:gdLst/>
              <a:ahLst/>
              <a:cxnLst/>
              <a:rect l="l" t="t" r="r" b="b"/>
              <a:pathLst>
                <a:path w="15824" h="9320" extrusionOk="0">
                  <a:moveTo>
                    <a:pt x="2001" y="1"/>
                  </a:moveTo>
                  <a:cubicBezTo>
                    <a:pt x="0" y="1"/>
                    <a:pt x="4241" y="8890"/>
                    <a:pt x="8431" y="9274"/>
                  </a:cubicBezTo>
                  <a:cubicBezTo>
                    <a:pt x="8769" y="9305"/>
                    <a:pt x="9066" y="9320"/>
                    <a:pt x="9325" y="9320"/>
                  </a:cubicBezTo>
                  <a:cubicBezTo>
                    <a:pt x="12660" y="9320"/>
                    <a:pt x="9948" y="6939"/>
                    <a:pt x="12776" y="6554"/>
                  </a:cubicBezTo>
                  <a:cubicBezTo>
                    <a:pt x="15824" y="6138"/>
                    <a:pt x="14791" y="4450"/>
                    <a:pt x="11806" y="4387"/>
                  </a:cubicBezTo>
                  <a:cubicBezTo>
                    <a:pt x="8809" y="4324"/>
                    <a:pt x="6428" y="2649"/>
                    <a:pt x="2951" y="382"/>
                  </a:cubicBezTo>
                  <a:cubicBezTo>
                    <a:pt x="2545" y="119"/>
                    <a:pt x="2232" y="1"/>
                    <a:pt x="20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8"/>
            <p:cNvSpPr/>
            <p:nvPr/>
          </p:nvSpPr>
          <p:spPr>
            <a:xfrm>
              <a:off x="5353200" y="4109450"/>
              <a:ext cx="595675" cy="201750"/>
            </a:xfrm>
            <a:custGeom>
              <a:avLst/>
              <a:gdLst/>
              <a:ahLst/>
              <a:cxnLst/>
              <a:rect l="l" t="t" r="r" b="b"/>
              <a:pathLst>
                <a:path w="23827" h="8070" extrusionOk="0">
                  <a:moveTo>
                    <a:pt x="23349" y="0"/>
                  </a:moveTo>
                  <a:cubicBezTo>
                    <a:pt x="21760" y="0"/>
                    <a:pt x="16214" y="3706"/>
                    <a:pt x="11439" y="3706"/>
                  </a:cubicBezTo>
                  <a:cubicBezTo>
                    <a:pt x="11399" y="3706"/>
                    <a:pt x="11359" y="3706"/>
                    <a:pt x="11319" y="3705"/>
                  </a:cubicBezTo>
                  <a:cubicBezTo>
                    <a:pt x="6874" y="3647"/>
                    <a:pt x="2511" y="1974"/>
                    <a:pt x="784" y="1974"/>
                  </a:cubicBezTo>
                  <a:cubicBezTo>
                    <a:pt x="280" y="1974"/>
                    <a:pt x="0" y="2116"/>
                    <a:pt x="9" y="2483"/>
                  </a:cubicBezTo>
                  <a:cubicBezTo>
                    <a:pt x="34" y="4209"/>
                    <a:pt x="2402" y="7849"/>
                    <a:pt x="7175" y="8063"/>
                  </a:cubicBezTo>
                  <a:cubicBezTo>
                    <a:pt x="7264" y="8067"/>
                    <a:pt x="7355" y="8069"/>
                    <a:pt x="7449" y="8069"/>
                  </a:cubicBezTo>
                  <a:cubicBezTo>
                    <a:pt x="12378" y="8069"/>
                    <a:pt x="23578" y="2632"/>
                    <a:pt x="23788" y="506"/>
                  </a:cubicBezTo>
                  <a:cubicBezTo>
                    <a:pt x="23826" y="149"/>
                    <a:pt x="23667" y="0"/>
                    <a:pt x="233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8"/>
            <p:cNvSpPr/>
            <p:nvPr/>
          </p:nvSpPr>
          <p:spPr>
            <a:xfrm>
              <a:off x="5486925" y="3926400"/>
              <a:ext cx="633275" cy="149725"/>
            </a:xfrm>
            <a:custGeom>
              <a:avLst/>
              <a:gdLst/>
              <a:ahLst/>
              <a:cxnLst/>
              <a:rect l="l" t="t" r="r" b="b"/>
              <a:pathLst>
                <a:path w="25331" h="5989" extrusionOk="0">
                  <a:moveTo>
                    <a:pt x="24839" y="1"/>
                  </a:moveTo>
                  <a:cubicBezTo>
                    <a:pt x="23242" y="1"/>
                    <a:pt x="16468" y="2911"/>
                    <a:pt x="13413" y="4176"/>
                  </a:cubicBezTo>
                  <a:cubicBezTo>
                    <a:pt x="9472" y="5813"/>
                    <a:pt x="0" y="4402"/>
                    <a:pt x="7003" y="5712"/>
                  </a:cubicBezTo>
                  <a:cubicBezTo>
                    <a:pt x="8030" y="5902"/>
                    <a:pt x="9077" y="5988"/>
                    <a:pt x="10124" y="5988"/>
                  </a:cubicBezTo>
                  <a:cubicBezTo>
                    <a:pt x="16221" y="5988"/>
                    <a:pt x="22342" y="3079"/>
                    <a:pt x="24674" y="876"/>
                  </a:cubicBezTo>
                  <a:cubicBezTo>
                    <a:pt x="25330" y="253"/>
                    <a:pt x="25309" y="1"/>
                    <a:pt x="248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4" name="Google Shape;394;p8"/>
          <p:cNvSpPr/>
          <p:nvPr/>
        </p:nvSpPr>
        <p:spPr>
          <a:xfrm flipH="1">
            <a:off x="4613300" y="4709558"/>
            <a:ext cx="333000" cy="333000"/>
          </a:xfrm>
          <a:prstGeom prst="star4">
            <a:avLst>
              <a:gd name="adj" fmla="val 8483"/>
            </a:avLst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" name="Google Shape;396;p9"/>
          <p:cNvPicPr preferRelativeResize="0"/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0" y="0"/>
            <a:ext cx="9143997" cy="514349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97" name="Google Shape;397;p9"/>
          <p:cNvCxnSpPr/>
          <p:nvPr/>
        </p:nvCxnSpPr>
        <p:spPr>
          <a:xfrm>
            <a:off x="8430775" y="0"/>
            <a:ext cx="0" cy="4614000"/>
          </a:xfrm>
          <a:prstGeom prst="straightConnector1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98" name="Google Shape;398;p9"/>
          <p:cNvCxnSpPr/>
          <p:nvPr/>
        </p:nvCxnSpPr>
        <p:spPr>
          <a:xfrm>
            <a:off x="0" y="4608875"/>
            <a:ext cx="9151200" cy="0"/>
          </a:xfrm>
          <a:prstGeom prst="straightConnector1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99" name="Google Shape;399;p9"/>
          <p:cNvCxnSpPr/>
          <p:nvPr/>
        </p:nvCxnSpPr>
        <p:spPr>
          <a:xfrm>
            <a:off x="713225" y="4608875"/>
            <a:ext cx="0" cy="542700"/>
          </a:xfrm>
          <a:prstGeom prst="straightConnector1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00" name="Google Shape;400;p9"/>
          <p:cNvSpPr txBox="1">
            <a:spLocks noGrp="1"/>
          </p:cNvSpPr>
          <p:nvPr>
            <p:ph type="title"/>
          </p:nvPr>
        </p:nvSpPr>
        <p:spPr>
          <a:xfrm>
            <a:off x="2135550" y="1189100"/>
            <a:ext cx="4872900" cy="196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01" name="Google Shape;401;p9"/>
          <p:cNvSpPr txBox="1">
            <a:spLocks noGrp="1"/>
          </p:cNvSpPr>
          <p:nvPr>
            <p:ph type="subTitle" idx="1"/>
          </p:nvPr>
        </p:nvSpPr>
        <p:spPr>
          <a:xfrm>
            <a:off x="2135550" y="3153500"/>
            <a:ext cx="4872900" cy="67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02" name="Google Shape;402;p9"/>
          <p:cNvSpPr/>
          <p:nvPr/>
        </p:nvSpPr>
        <p:spPr>
          <a:xfrm flipH="1">
            <a:off x="1042930" y="112025"/>
            <a:ext cx="333000" cy="333000"/>
          </a:xfrm>
          <a:prstGeom prst="star4">
            <a:avLst>
              <a:gd name="adj" fmla="val 8483"/>
            </a:avLst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" name="Google Shape;403;p9"/>
          <p:cNvSpPr/>
          <p:nvPr/>
        </p:nvSpPr>
        <p:spPr>
          <a:xfrm flipH="1">
            <a:off x="239730" y="684725"/>
            <a:ext cx="333000" cy="333000"/>
          </a:xfrm>
          <a:prstGeom prst="star4">
            <a:avLst>
              <a:gd name="adj" fmla="val 8483"/>
            </a:avLst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04" name="Google Shape;404;p9"/>
          <p:cNvGrpSpPr/>
          <p:nvPr/>
        </p:nvGrpSpPr>
        <p:grpSpPr>
          <a:xfrm rot="-1175902">
            <a:off x="8452669" y="2302511"/>
            <a:ext cx="1253077" cy="913646"/>
            <a:chOff x="6670425" y="394525"/>
            <a:chExt cx="1226475" cy="894250"/>
          </a:xfrm>
        </p:grpSpPr>
        <p:sp>
          <p:nvSpPr>
            <p:cNvPr id="405" name="Google Shape;405;p9"/>
            <p:cNvSpPr/>
            <p:nvPr/>
          </p:nvSpPr>
          <p:spPr>
            <a:xfrm>
              <a:off x="6670425" y="394525"/>
              <a:ext cx="544450" cy="862275"/>
            </a:xfrm>
            <a:custGeom>
              <a:avLst/>
              <a:gdLst/>
              <a:ahLst/>
              <a:cxnLst/>
              <a:rect l="l" t="t" r="r" b="b"/>
              <a:pathLst>
                <a:path w="21778" h="34491" extrusionOk="0">
                  <a:moveTo>
                    <a:pt x="8087" y="1"/>
                  </a:moveTo>
                  <a:cubicBezTo>
                    <a:pt x="8049" y="3515"/>
                    <a:pt x="3766" y="5254"/>
                    <a:pt x="4194" y="7773"/>
                  </a:cubicBezTo>
                  <a:cubicBezTo>
                    <a:pt x="4623" y="10292"/>
                    <a:pt x="3124" y="12282"/>
                    <a:pt x="1827" y="14372"/>
                  </a:cubicBezTo>
                  <a:cubicBezTo>
                    <a:pt x="530" y="16463"/>
                    <a:pt x="1" y="22433"/>
                    <a:pt x="2356" y="25191"/>
                  </a:cubicBezTo>
                  <a:cubicBezTo>
                    <a:pt x="4698" y="27950"/>
                    <a:pt x="3036" y="28970"/>
                    <a:pt x="6575" y="32384"/>
                  </a:cubicBezTo>
                  <a:cubicBezTo>
                    <a:pt x="8325" y="34065"/>
                    <a:pt x="10719" y="34490"/>
                    <a:pt x="12692" y="34490"/>
                  </a:cubicBezTo>
                  <a:cubicBezTo>
                    <a:pt x="14709" y="34490"/>
                    <a:pt x="16286" y="34046"/>
                    <a:pt x="16286" y="34046"/>
                  </a:cubicBezTo>
                  <a:cubicBezTo>
                    <a:pt x="16286" y="34046"/>
                    <a:pt x="20455" y="30809"/>
                    <a:pt x="21211" y="25191"/>
                  </a:cubicBezTo>
                  <a:cubicBezTo>
                    <a:pt x="21777" y="20947"/>
                    <a:pt x="19510" y="19171"/>
                    <a:pt x="19221" y="15204"/>
                  </a:cubicBezTo>
                  <a:cubicBezTo>
                    <a:pt x="18919" y="11249"/>
                    <a:pt x="15933" y="9108"/>
                    <a:pt x="13604" y="7558"/>
                  </a:cubicBezTo>
                  <a:cubicBezTo>
                    <a:pt x="11273" y="6009"/>
                    <a:pt x="11525" y="3792"/>
                    <a:pt x="80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9"/>
            <p:cNvSpPr/>
            <p:nvPr/>
          </p:nvSpPr>
          <p:spPr>
            <a:xfrm>
              <a:off x="6670425" y="414675"/>
              <a:ext cx="307350" cy="842025"/>
            </a:xfrm>
            <a:custGeom>
              <a:avLst/>
              <a:gdLst/>
              <a:ahLst/>
              <a:cxnLst/>
              <a:rect l="l" t="t" r="r" b="b"/>
              <a:pathLst>
                <a:path w="12294" h="33681" extrusionOk="0">
                  <a:moveTo>
                    <a:pt x="7998" y="1"/>
                  </a:moveTo>
                  <a:lnTo>
                    <a:pt x="7998" y="1"/>
                  </a:lnTo>
                  <a:cubicBezTo>
                    <a:pt x="7407" y="2999"/>
                    <a:pt x="3805" y="4649"/>
                    <a:pt x="4194" y="6967"/>
                  </a:cubicBezTo>
                  <a:cubicBezTo>
                    <a:pt x="4623" y="9486"/>
                    <a:pt x="3124" y="11476"/>
                    <a:pt x="1827" y="13566"/>
                  </a:cubicBezTo>
                  <a:cubicBezTo>
                    <a:pt x="530" y="15657"/>
                    <a:pt x="1" y="21627"/>
                    <a:pt x="2356" y="24385"/>
                  </a:cubicBezTo>
                  <a:cubicBezTo>
                    <a:pt x="4698" y="27144"/>
                    <a:pt x="3036" y="28164"/>
                    <a:pt x="6575" y="31578"/>
                  </a:cubicBezTo>
                  <a:cubicBezTo>
                    <a:pt x="8213" y="33151"/>
                    <a:pt x="10404" y="33618"/>
                    <a:pt x="12294" y="33680"/>
                  </a:cubicBezTo>
                  <a:cubicBezTo>
                    <a:pt x="8653" y="33013"/>
                    <a:pt x="9372" y="31010"/>
                    <a:pt x="6475" y="27975"/>
                  </a:cubicBezTo>
                  <a:cubicBezTo>
                    <a:pt x="3578" y="24939"/>
                    <a:pt x="4157" y="23114"/>
                    <a:pt x="3388" y="20304"/>
                  </a:cubicBezTo>
                  <a:cubicBezTo>
                    <a:pt x="2621" y="17508"/>
                    <a:pt x="3124" y="12559"/>
                    <a:pt x="3124" y="12559"/>
                  </a:cubicBezTo>
                  <a:cubicBezTo>
                    <a:pt x="3124" y="12559"/>
                    <a:pt x="3451" y="12278"/>
                    <a:pt x="3734" y="12278"/>
                  </a:cubicBezTo>
                  <a:cubicBezTo>
                    <a:pt x="3920" y="12278"/>
                    <a:pt x="4087" y="12399"/>
                    <a:pt x="4132" y="12798"/>
                  </a:cubicBezTo>
                  <a:cubicBezTo>
                    <a:pt x="6903" y="8881"/>
                    <a:pt x="5921" y="4523"/>
                    <a:pt x="5921" y="4523"/>
                  </a:cubicBezTo>
                  <a:lnTo>
                    <a:pt x="5921" y="4523"/>
                  </a:lnTo>
                  <a:cubicBezTo>
                    <a:pt x="5921" y="4523"/>
                    <a:pt x="6307" y="4755"/>
                    <a:pt x="6628" y="4755"/>
                  </a:cubicBezTo>
                  <a:cubicBezTo>
                    <a:pt x="6858" y="4755"/>
                    <a:pt x="7054" y="4637"/>
                    <a:pt x="7054" y="4233"/>
                  </a:cubicBezTo>
                  <a:cubicBezTo>
                    <a:pt x="7608" y="2659"/>
                    <a:pt x="7885" y="971"/>
                    <a:pt x="79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9"/>
            <p:cNvSpPr/>
            <p:nvPr/>
          </p:nvSpPr>
          <p:spPr>
            <a:xfrm>
              <a:off x="6872575" y="394525"/>
              <a:ext cx="342300" cy="851175"/>
            </a:xfrm>
            <a:custGeom>
              <a:avLst/>
              <a:gdLst/>
              <a:ahLst/>
              <a:cxnLst/>
              <a:rect l="l" t="t" r="r" b="b"/>
              <a:pathLst>
                <a:path w="13692" h="34047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2960" y="5593"/>
                    <a:pt x="3276" y="7697"/>
                  </a:cubicBezTo>
                  <a:cubicBezTo>
                    <a:pt x="3390" y="8464"/>
                    <a:pt x="3577" y="8757"/>
                    <a:pt x="3744" y="8757"/>
                  </a:cubicBezTo>
                  <a:cubicBezTo>
                    <a:pt x="4034" y="8757"/>
                    <a:pt x="4263" y="7870"/>
                    <a:pt x="3943" y="7054"/>
                  </a:cubicBezTo>
                  <a:cubicBezTo>
                    <a:pt x="3874" y="6885"/>
                    <a:pt x="3851" y="6811"/>
                    <a:pt x="3867" y="6811"/>
                  </a:cubicBezTo>
                  <a:cubicBezTo>
                    <a:pt x="3967" y="6811"/>
                    <a:pt x="5672" y="9942"/>
                    <a:pt x="6676" y="10292"/>
                  </a:cubicBezTo>
                  <a:cubicBezTo>
                    <a:pt x="7835" y="10695"/>
                    <a:pt x="6827" y="13780"/>
                    <a:pt x="8188" y="14107"/>
                  </a:cubicBezTo>
                  <a:cubicBezTo>
                    <a:pt x="9456" y="14399"/>
                    <a:pt x="8540" y="18232"/>
                    <a:pt x="9290" y="18232"/>
                  </a:cubicBezTo>
                  <a:cubicBezTo>
                    <a:pt x="9352" y="18232"/>
                    <a:pt x="9424" y="18206"/>
                    <a:pt x="9510" y="18151"/>
                  </a:cubicBezTo>
                  <a:cubicBezTo>
                    <a:pt x="9576" y="18107"/>
                    <a:pt x="9648" y="18087"/>
                    <a:pt x="9723" y="18087"/>
                  </a:cubicBezTo>
                  <a:cubicBezTo>
                    <a:pt x="10939" y="18087"/>
                    <a:pt x="13195" y="23458"/>
                    <a:pt x="11689" y="25972"/>
                  </a:cubicBezTo>
                  <a:cubicBezTo>
                    <a:pt x="10089" y="28642"/>
                    <a:pt x="10808" y="31766"/>
                    <a:pt x="8200" y="34046"/>
                  </a:cubicBezTo>
                  <a:cubicBezTo>
                    <a:pt x="8200" y="34046"/>
                    <a:pt x="12369" y="30809"/>
                    <a:pt x="13125" y="25191"/>
                  </a:cubicBezTo>
                  <a:cubicBezTo>
                    <a:pt x="13691" y="20947"/>
                    <a:pt x="11424" y="19171"/>
                    <a:pt x="11135" y="15204"/>
                  </a:cubicBezTo>
                  <a:cubicBezTo>
                    <a:pt x="10833" y="11249"/>
                    <a:pt x="7847" y="9108"/>
                    <a:pt x="5518" y="7558"/>
                  </a:cubicBezTo>
                  <a:cubicBezTo>
                    <a:pt x="3187" y="6009"/>
                    <a:pt x="3439" y="3792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9"/>
            <p:cNvSpPr/>
            <p:nvPr/>
          </p:nvSpPr>
          <p:spPr>
            <a:xfrm>
              <a:off x="6895550" y="1007375"/>
              <a:ext cx="286200" cy="238500"/>
            </a:xfrm>
            <a:custGeom>
              <a:avLst/>
              <a:gdLst/>
              <a:ahLst/>
              <a:cxnLst/>
              <a:rect l="l" t="t" r="r" b="b"/>
              <a:pathLst>
                <a:path w="11448" h="9540" extrusionOk="0">
                  <a:moveTo>
                    <a:pt x="6576" y="0"/>
                  </a:moveTo>
                  <a:cubicBezTo>
                    <a:pt x="6486" y="0"/>
                    <a:pt x="6409" y="28"/>
                    <a:pt x="6349" y="86"/>
                  </a:cubicBezTo>
                  <a:cubicBezTo>
                    <a:pt x="5715" y="702"/>
                    <a:pt x="4993" y="821"/>
                    <a:pt x="4272" y="821"/>
                  </a:cubicBezTo>
                  <a:cubicBezTo>
                    <a:pt x="4005" y="821"/>
                    <a:pt x="3739" y="805"/>
                    <a:pt x="3477" y="791"/>
                  </a:cubicBezTo>
                  <a:cubicBezTo>
                    <a:pt x="3442" y="789"/>
                    <a:pt x="3405" y="788"/>
                    <a:pt x="3367" y="788"/>
                  </a:cubicBezTo>
                  <a:cubicBezTo>
                    <a:pt x="2331" y="788"/>
                    <a:pt x="162" y="1623"/>
                    <a:pt x="76" y="3675"/>
                  </a:cubicBezTo>
                  <a:cubicBezTo>
                    <a:pt x="1" y="5804"/>
                    <a:pt x="3944" y="7050"/>
                    <a:pt x="3527" y="7744"/>
                  </a:cubicBezTo>
                  <a:cubicBezTo>
                    <a:pt x="3112" y="8424"/>
                    <a:pt x="454" y="7844"/>
                    <a:pt x="2457" y="8763"/>
                  </a:cubicBezTo>
                  <a:cubicBezTo>
                    <a:pt x="4002" y="9459"/>
                    <a:pt x="6013" y="9540"/>
                    <a:pt x="6868" y="9540"/>
                  </a:cubicBezTo>
                  <a:cubicBezTo>
                    <a:pt x="7128" y="9540"/>
                    <a:pt x="7281" y="9532"/>
                    <a:pt x="7281" y="9532"/>
                  </a:cubicBezTo>
                  <a:cubicBezTo>
                    <a:pt x="11447" y="5154"/>
                    <a:pt x="7806" y="0"/>
                    <a:pt x="657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9"/>
            <p:cNvSpPr/>
            <p:nvPr/>
          </p:nvSpPr>
          <p:spPr>
            <a:xfrm>
              <a:off x="7050475" y="1219525"/>
              <a:ext cx="27100" cy="26175"/>
            </a:xfrm>
            <a:custGeom>
              <a:avLst/>
              <a:gdLst/>
              <a:ahLst/>
              <a:cxnLst/>
              <a:rect l="l" t="t" r="r" b="b"/>
              <a:pathLst>
                <a:path w="1084" h="1047" extrusionOk="0">
                  <a:moveTo>
                    <a:pt x="1" y="0"/>
                  </a:moveTo>
                  <a:lnTo>
                    <a:pt x="1" y="0"/>
                  </a:lnTo>
                  <a:cubicBezTo>
                    <a:pt x="429" y="454"/>
                    <a:pt x="795" y="806"/>
                    <a:pt x="1084" y="1046"/>
                  </a:cubicBezTo>
                  <a:cubicBezTo>
                    <a:pt x="1084" y="1046"/>
                    <a:pt x="669" y="655"/>
                    <a:pt x="1" y="0"/>
                  </a:cubicBezTo>
                  <a:close/>
                </a:path>
              </a:pathLst>
            </a:custGeom>
            <a:solidFill>
              <a:srgbClr val="6C72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9"/>
            <p:cNvSpPr/>
            <p:nvPr/>
          </p:nvSpPr>
          <p:spPr>
            <a:xfrm>
              <a:off x="6787250" y="884475"/>
              <a:ext cx="263250" cy="335075"/>
            </a:xfrm>
            <a:custGeom>
              <a:avLst/>
              <a:gdLst/>
              <a:ahLst/>
              <a:cxnLst/>
              <a:rect l="l" t="t" r="r" b="b"/>
              <a:pathLst>
                <a:path w="10530" h="13403" extrusionOk="0">
                  <a:moveTo>
                    <a:pt x="0" y="1"/>
                  </a:moveTo>
                  <a:cubicBezTo>
                    <a:pt x="1537" y="4322"/>
                    <a:pt x="7948" y="10883"/>
                    <a:pt x="10530" y="13402"/>
                  </a:cubicBezTo>
                  <a:cubicBezTo>
                    <a:pt x="7797" y="10544"/>
                    <a:pt x="2557" y="3868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9"/>
            <p:cNvSpPr/>
            <p:nvPr/>
          </p:nvSpPr>
          <p:spPr>
            <a:xfrm>
              <a:off x="6853700" y="583450"/>
              <a:ext cx="223875" cy="662250"/>
            </a:xfrm>
            <a:custGeom>
              <a:avLst/>
              <a:gdLst/>
              <a:ahLst/>
              <a:cxnLst/>
              <a:rect l="l" t="t" r="r" b="b"/>
              <a:pathLst>
                <a:path w="8955" h="26490" extrusionOk="0">
                  <a:moveTo>
                    <a:pt x="0" y="1"/>
                  </a:moveTo>
                  <a:lnTo>
                    <a:pt x="0" y="1"/>
                  </a:lnTo>
                  <a:cubicBezTo>
                    <a:pt x="1" y="3"/>
                    <a:pt x="4169" y="18617"/>
                    <a:pt x="8955" y="26489"/>
                  </a:cubicBezTo>
                  <a:cubicBezTo>
                    <a:pt x="6021" y="19171"/>
                    <a:pt x="1285" y="4397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9"/>
            <p:cNvSpPr/>
            <p:nvPr/>
          </p:nvSpPr>
          <p:spPr>
            <a:xfrm>
              <a:off x="6797950" y="729900"/>
              <a:ext cx="279625" cy="515800"/>
            </a:xfrm>
            <a:custGeom>
              <a:avLst/>
              <a:gdLst/>
              <a:ahLst/>
              <a:cxnLst/>
              <a:rect l="l" t="t" r="r" b="b"/>
              <a:pathLst>
                <a:path w="11185" h="20632" extrusionOk="0">
                  <a:moveTo>
                    <a:pt x="277" y="0"/>
                  </a:moveTo>
                  <a:lnTo>
                    <a:pt x="277" y="0"/>
                  </a:lnTo>
                  <a:cubicBezTo>
                    <a:pt x="277" y="1"/>
                    <a:pt x="1" y="4837"/>
                    <a:pt x="2192" y="8300"/>
                  </a:cubicBezTo>
                  <a:cubicBezTo>
                    <a:pt x="4383" y="11776"/>
                    <a:pt x="11185" y="20631"/>
                    <a:pt x="11185" y="20631"/>
                  </a:cubicBezTo>
                  <a:cubicBezTo>
                    <a:pt x="11185" y="20631"/>
                    <a:pt x="3011" y="9195"/>
                    <a:pt x="1915" y="7230"/>
                  </a:cubicBezTo>
                  <a:cubicBezTo>
                    <a:pt x="517" y="4736"/>
                    <a:pt x="277" y="1"/>
                    <a:pt x="27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9"/>
            <p:cNvSpPr/>
            <p:nvPr/>
          </p:nvSpPr>
          <p:spPr>
            <a:xfrm>
              <a:off x="6807725" y="999425"/>
              <a:ext cx="269850" cy="246275"/>
            </a:xfrm>
            <a:custGeom>
              <a:avLst/>
              <a:gdLst/>
              <a:ahLst/>
              <a:cxnLst/>
              <a:rect l="l" t="t" r="r" b="b"/>
              <a:pathLst>
                <a:path w="10794" h="9851" extrusionOk="0">
                  <a:moveTo>
                    <a:pt x="0" y="1"/>
                  </a:moveTo>
                  <a:lnTo>
                    <a:pt x="0" y="1"/>
                  </a:lnTo>
                  <a:cubicBezTo>
                    <a:pt x="869" y="3136"/>
                    <a:pt x="6260" y="8452"/>
                    <a:pt x="10794" y="9850"/>
                  </a:cubicBezTo>
                  <a:cubicBezTo>
                    <a:pt x="10794" y="9850"/>
                    <a:pt x="2393" y="4749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9"/>
            <p:cNvSpPr/>
            <p:nvPr/>
          </p:nvSpPr>
          <p:spPr>
            <a:xfrm>
              <a:off x="6955375" y="660300"/>
              <a:ext cx="170075" cy="585400"/>
            </a:xfrm>
            <a:custGeom>
              <a:avLst/>
              <a:gdLst/>
              <a:ahLst/>
              <a:cxnLst/>
              <a:rect l="l" t="t" r="r" b="b"/>
              <a:pathLst>
                <a:path w="6803" h="23416" extrusionOk="0">
                  <a:moveTo>
                    <a:pt x="1" y="0"/>
                  </a:moveTo>
                  <a:cubicBezTo>
                    <a:pt x="2" y="4"/>
                    <a:pt x="5178" y="18264"/>
                    <a:pt x="4888" y="23415"/>
                  </a:cubicBezTo>
                  <a:cubicBezTo>
                    <a:pt x="6752" y="19850"/>
                    <a:pt x="6097" y="10152"/>
                    <a:pt x="4661" y="5693"/>
                  </a:cubicBezTo>
                  <a:lnTo>
                    <a:pt x="4661" y="5693"/>
                  </a:lnTo>
                  <a:cubicBezTo>
                    <a:pt x="4661" y="5694"/>
                    <a:pt x="6802" y="16626"/>
                    <a:pt x="5014" y="22999"/>
                  </a:cubicBezTo>
                  <a:cubicBezTo>
                    <a:pt x="6173" y="18188"/>
                    <a:pt x="1248" y="4094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9"/>
            <p:cNvSpPr/>
            <p:nvPr/>
          </p:nvSpPr>
          <p:spPr>
            <a:xfrm>
              <a:off x="6889250" y="509575"/>
              <a:ext cx="1007650" cy="779200"/>
            </a:xfrm>
            <a:custGeom>
              <a:avLst/>
              <a:gdLst/>
              <a:ahLst/>
              <a:cxnLst/>
              <a:rect l="l" t="t" r="r" b="b"/>
              <a:pathLst>
                <a:path w="40306" h="31168" extrusionOk="0">
                  <a:moveTo>
                    <a:pt x="30938" y="0"/>
                  </a:moveTo>
                  <a:cubicBezTo>
                    <a:pt x="30247" y="0"/>
                    <a:pt x="29615" y="149"/>
                    <a:pt x="29058" y="551"/>
                  </a:cubicBezTo>
                  <a:cubicBezTo>
                    <a:pt x="27579" y="1626"/>
                    <a:pt x="25948" y="1923"/>
                    <a:pt x="24248" y="1923"/>
                  </a:cubicBezTo>
                  <a:cubicBezTo>
                    <a:pt x="22880" y="1923"/>
                    <a:pt x="21468" y="1730"/>
                    <a:pt x="20052" y="1596"/>
                  </a:cubicBezTo>
                  <a:cubicBezTo>
                    <a:pt x="19891" y="1580"/>
                    <a:pt x="19719" y="1572"/>
                    <a:pt x="19539" y="1572"/>
                  </a:cubicBezTo>
                  <a:cubicBezTo>
                    <a:pt x="16159" y="1572"/>
                    <a:pt x="9568" y="4321"/>
                    <a:pt x="7823" y="8410"/>
                  </a:cubicBezTo>
                  <a:cubicBezTo>
                    <a:pt x="5971" y="12718"/>
                    <a:pt x="3830" y="11370"/>
                    <a:pt x="1915" y="17428"/>
                  </a:cubicBezTo>
                  <a:cubicBezTo>
                    <a:pt x="1" y="23486"/>
                    <a:pt x="5556" y="29633"/>
                    <a:pt x="5556" y="29633"/>
                  </a:cubicBezTo>
                  <a:cubicBezTo>
                    <a:pt x="5556" y="29633"/>
                    <a:pt x="8710" y="31168"/>
                    <a:pt x="13063" y="31168"/>
                  </a:cubicBezTo>
                  <a:cubicBezTo>
                    <a:pt x="14780" y="31168"/>
                    <a:pt x="16684" y="30929"/>
                    <a:pt x="18655" y="30262"/>
                  </a:cubicBezTo>
                  <a:cubicBezTo>
                    <a:pt x="23894" y="28487"/>
                    <a:pt x="24650" y="24846"/>
                    <a:pt x="29071" y="22227"/>
                  </a:cubicBezTo>
                  <a:cubicBezTo>
                    <a:pt x="33492" y="19607"/>
                    <a:pt x="34260" y="14921"/>
                    <a:pt x="34726" y="11332"/>
                  </a:cubicBezTo>
                  <a:cubicBezTo>
                    <a:pt x="35180" y="7742"/>
                    <a:pt x="37887" y="6748"/>
                    <a:pt x="40305" y="601"/>
                  </a:cubicBezTo>
                  <a:lnTo>
                    <a:pt x="40305" y="601"/>
                  </a:lnTo>
                  <a:cubicBezTo>
                    <a:pt x="39444" y="1017"/>
                    <a:pt x="38566" y="1170"/>
                    <a:pt x="37691" y="1170"/>
                  </a:cubicBezTo>
                  <a:cubicBezTo>
                    <a:pt x="35271" y="1170"/>
                    <a:pt x="32877" y="0"/>
                    <a:pt x="3093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9"/>
            <p:cNvSpPr/>
            <p:nvPr/>
          </p:nvSpPr>
          <p:spPr>
            <a:xfrm>
              <a:off x="6915075" y="509550"/>
              <a:ext cx="957250" cy="631900"/>
            </a:xfrm>
            <a:custGeom>
              <a:avLst/>
              <a:gdLst/>
              <a:ahLst/>
              <a:cxnLst/>
              <a:rect l="l" t="t" r="r" b="b"/>
              <a:pathLst>
                <a:path w="38290" h="25276" extrusionOk="0">
                  <a:moveTo>
                    <a:pt x="29905" y="0"/>
                  </a:moveTo>
                  <a:cubicBezTo>
                    <a:pt x="29215" y="0"/>
                    <a:pt x="28582" y="149"/>
                    <a:pt x="28025" y="552"/>
                  </a:cubicBezTo>
                  <a:cubicBezTo>
                    <a:pt x="26546" y="1627"/>
                    <a:pt x="24915" y="1924"/>
                    <a:pt x="23215" y="1924"/>
                  </a:cubicBezTo>
                  <a:cubicBezTo>
                    <a:pt x="21847" y="1924"/>
                    <a:pt x="20435" y="1731"/>
                    <a:pt x="19019" y="1597"/>
                  </a:cubicBezTo>
                  <a:cubicBezTo>
                    <a:pt x="18858" y="1581"/>
                    <a:pt x="18686" y="1573"/>
                    <a:pt x="18506" y="1573"/>
                  </a:cubicBezTo>
                  <a:cubicBezTo>
                    <a:pt x="15126" y="1573"/>
                    <a:pt x="8535" y="4322"/>
                    <a:pt x="6790" y="8411"/>
                  </a:cubicBezTo>
                  <a:cubicBezTo>
                    <a:pt x="4938" y="12719"/>
                    <a:pt x="2797" y="11371"/>
                    <a:pt x="882" y="17429"/>
                  </a:cubicBezTo>
                  <a:cubicBezTo>
                    <a:pt x="1" y="20238"/>
                    <a:pt x="706" y="23047"/>
                    <a:pt x="1727" y="25276"/>
                  </a:cubicBezTo>
                  <a:cubicBezTo>
                    <a:pt x="404" y="20666"/>
                    <a:pt x="3137" y="20338"/>
                    <a:pt x="4988" y="15238"/>
                  </a:cubicBezTo>
                  <a:cubicBezTo>
                    <a:pt x="6840" y="10136"/>
                    <a:pt x="9296" y="9771"/>
                    <a:pt x="12105" y="7264"/>
                  </a:cubicBezTo>
                  <a:cubicBezTo>
                    <a:pt x="14913" y="4771"/>
                    <a:pt x="20934" y="2529"/>
                    <a:pt x="20934" y="2529"/>
                  </a:cubicBezTo>
                  <a:cubicBezTo>
                    <a:pt x="20934" y="2529"/>
                    <a:pt x="22345" y="3108"/>
                    <a:pt x="21236" y="3826"/>
                  </a:cubicBezTo>
                  <a:cubicBezTo>
                    <a:pt x="21947" y="3938"/>
                    <a:pt x="22637" y="3987"/>
                    <a:pt x="23300" y="3987"/>
                  </a:cubicBezTo>
                  <a:cubicBezTo>
                    <a:pt x="28342" y="3987"/>
                    <a:pt x="31854" y="1143"/>
                    <a:pt x="31854" y="1143"/>
                  </a:cubicBezTo>
                  <a:lnTo>
                    <a:pt x="31854" y="1143"/>
                  </a:lnTo>
                  <a:cubicBezTo>
                    <a:pt x="31854" y="1143"/>
                    <a:pt x="31752" y="2405"/>
                    <a:pt x="32432" y="2405"/>
                  </a:cubicBezTo>
                  <a:cubicBezTo>
                    <a:pt x="32544" y="2405"/>
                    <a:pt x="32678" y="2370"/>
                    <a:pt x="32837" y="2290"/>
                  </a:cubicBezTo>
                  <a:cubicBezTo>
                    <a:pt x="34978" y="2038"/>
                    <a:pt x="37106" y="1383"/>
                    <a:pt x="38290" y="955"/>
                  </a:cubicBezTo>
                  <a:lnTo>
                    <a:pt x="38290" y="955"/>
                  </a:lnTo>
                  <a:cubicBezTo>
                    <a:pt x="37741" y="1103"/>
                    <a:pt x="37189" y="1164"/>
                    <a:pt x="36638" y="1164"/>
                  </a:cubicBezTo>
                  <a:cubicBezTo>
                    <a:pt x="34223" y="1164"/>
                    <a:pt x="31839" y="0"/>
                    <a:pt x="2990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9"/>
            <p:cNvSpPr/>
            <p:nvPr/>
          </p:nvSpPr>
          <p:spPr>
            <a:xfrm>
              <a:off x="7028125" y="524600"/>
              <a:ext cx="868775" cy="764175"/>
            </a:xfrm>
            <a:custGeom>
              <a:avLst/>
              <a:gdLst/>
              <a:ahLst/>
              <a:cxnLst/>
              <a:rect l="l" t="t" r="r" b="b"/>
              <a:pathLst>
                <a:path w="34751" h="30567" extrusionOk="0">
                  <a:moveTo>
                    <a:pt x="34750" y="0"/>
                  </a:moveTo>
                  <a:lnTo>
                    <a:pt x="34750" y="0"/>
                  </a:lnTo>
                  <a:cubicBezTo>
                    <a:pt x="34750" y="1"/>
                    <a:pt x="29977" y="6637"/>
                    <a:pt x="27710" y="8199"/>
                  </a:cubicBezTo>
                  <a:cubicBezTo>
                    <a:pt x="26470" y="9065"/>
                    <a:pt x="26575" y="9504"/>
                    <a:pt x="27117" y="9504"/>
                  </a:cubicBezTo>
                  <a:cubicBezTo>
                    <a:pt x="27561" y="9504"/>
                    <a:pt x="28298" y="9210"/>
                    <a:pt x="28831" y="8615"/>
                  </a:cubicBezTo>
                  <a:cubicBezTo>
                    <a:pt x="28973" y="8455"/>
                    <a:pt x="29047" y="8383"/>
                    <a:pt x="29067" y="8383"/>
                  </a:cubicBezTo>
                  <a:cubicBezTo>
                    <a:pt x="29213" y="8383"/>
                    <a:pt x="26475" y="12255"/>
                    <a:pt x="26652" y="13640"/>
                  </a:cubicBezTo>
                  <a:cubicBezTo>
                    <a:pt x="26854" y="15215"/>
                    <a:pt x="22697" y="15820"/>
                    <a:pt x="23113" y="17583"/>
                  </a:cubicBezTo>
                  <a:cubicBezTo>
                    <a:pt x="23529" y="19346"/>
                    <a:pt x="17671" y="20530"/>
                    <a:pt x="19183" y="21437"/>
                  </a:cubicBezTo>
                  <a:cubicBezTo>
                    <a:pt x="20646" y="22310"/>
                    <a:pt x="15617" y="28463"/>
                    <a:pt x="11639" y="28463"/>
                  </a:cubicBezTo>
                  <a:cubicBezTo>
                    <a:pt x="11541" y="28463"/>
                    <a:pt x="11445" y="28460"/>
                    <a:pt x="11349" y="28452"/>
                  </a:cubicBezTo>
                  <a:cubicBezTo>
                    <a:pt x="11109" y="28433"/>
                    <a:pt x="10873" y="28424"/>
                    <a:pt x="10639" y="28424"/>
                  </a:cubicBezTo>
                  <a:cubicBezTo>
                    <a:pt x="7939" y="28424"/>
                    <a:pt x="5567" y="29623"/>
                    <a:pt x="2963" y="29623"/>
                  </a:cubicBezTo>
                  <a:cubicBezTo>
                    <a:pt x="2015" y="29623"/>
                    <a:pt x="1037" y="29464"/>
                    <a:pt x="1" y="29032"/>
                  </a:cubicBezTo>
                  <a:lnTo>
                    <a:pt x="1" y="29032"/>
                  </a:lnTo>
                  <a:cubicBezTo>
                    <a:pt x="1" y="29032"/>
                    <a:pt x="3155" y="30567"/>
                    <a:pt x="7508" y="30567"/>
                  </a:cubicBezTo>
                  <a:cubicBezTo>
                    <a:pt x="9225" y="30567"/>
                    <a:pt x="11129" y="30328"/>
                    <a:pt x="13100" y="29661"/>
                  </a:cubicBezTo>
                  <a:cubicBezTo>
                    <a:pt x="18339" y="27886"/>
                    <a:pt x="19095" y="24245"/>
                    <a:pt x="23516" y="21626"/>
                  </a:cubicBezTo>
                  <a:cubicBezTo>
                    <a:pt x="27937" y="19006"/>
                    <a:pt x="28705" y="14320"/>
                    <a:pt x="29171" y="10731"/>
                  </a:cubicBezTo>
                  <a:cubicBezTo>
                    <a:pt x="29625" y="7141"/>
                    <a:pt x="32332" y="6147"/>
                    <a:pt x="347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9"/>
            <p:cNvSpPr/>
            <p:nvPr/>
          </p:nvSpPr>
          <p:spPr>
            <a:xfrm>
              <a:off x="6980550" y="950200"/>
              <a:ext cx="340125" cy="311700"/>
            </a:xfrm>
            <a:custGeom>
              <a:avLst/>
              <a:gdLst/>
              <a:ahLst/>
              <a:cxnLst/>
              <a:rect l="l" t="t" r="r" b="b"/>
              <a:pathLst>
                <a:path w="13605" h="12468" extrusionOk="0">
                  <a:moveTo>
                    <a:pt x="5964" y="1"/>
                  </a:moveTo>
                  <a:cubicBezTo>
                    <a:pt x="5509" y="1"/>
                    <a:pt x="5033" y="92"/>
                    <a:pt x="4549" y="307"/>
                  </a:cubicBezTo>
                  <a:cubicBezTo>
                    <a:pt x="2051" y="1431"/>
                    <a:pt x="2848" y="6643"/>
                    <a:pt x="1854" y="6643"/>
                  </a:cubicBezTo>
                  <a:cubicBezTo>
                    <a:pt x="1845" y="6643"/>
                    <a:pt x="1837" y="6643"/>
                    <a:pt x="1828" y="6642"/>
                  </a:cubicBezTo>
                  <a:cubicBezTo>
                    <a:pt x="1099" y="6571"/>
                    <a:pt x="457" y="4854"/>
                    <a:pt x="174" y="4854"/>
                  </a:cubicBezTo>
                  <a:cubicBezTo>
                    <a:pt x="57" y="4854"/>
                    <a:pt x="1" y="5151"/>
                    <a:pt x="27" y="5987"/>
                  </a:cubicBezTo>
                  <a:cubicBezTo>
                    <a:pt x="127" y="8834"/>
                    <a:pt x="1904" y="12008"/>
                    <a:pt x="1904" y="12008"/>
                  </a:cubicBezTo>
                  <a:cubicBezTo>
                    <a:pt x="2931" y="12327"/>
                    <a:pt x="3890" y="12467"/>
                    <a:pt x="4779" y="12467"/>
                  </a:cubicBezTo>
                  <a:cubicBezTo>
                    <a:pt x="10821" y="12467"/>
                    <a:pt x="13605" y="5993"/>
                    <a:pt x="12320" y="5522"/>
                  </a:cubicBezTo>
                  <a:cubicBezTo>
                    <a:pt x="10833" y="4979"/>
                    <a:pt x="10343" y="3745"/>
                    <a:pt x="9851" y="2586"/>
                  </a:cubicBezTo>
                  <a:cubicBezTo>
                    <a:pt x="9454" y="1640"/>
                    <a:pt x="7887" y="1"/>
                    <a:pt x="59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9"/>
            <p:cNvSpPr/>
            <p:nvPr/>
          </p:nvSpPr>
          <p:spPr>
            <a:xfrm>
              <a:off x="7028125" y="1204100"/>
              <a:ext cx="14525" cy="46300"/>
            </a:xfrm>
            <a:custGeom>
              <a:avLst/>
              <a:gdLst/>
              <a:ahLst/>
              <a:cxnLst/>
              <a:rect l="l" t="t" r="r" b="b"/>
              <a:pathLst>
                <a:path w="581" h="1852" extrusionOk="0">
                  <a:moveTo>
                    <a:pt x="580" y="1"/>
                  </a:moveTo>
                  <a:cubicBezTo>
                    <a:pt x="303" y="756"/>
                    <a:pt x="102" y="1386"/>
                    <a:pt x="1" y="1852"/>
                  </a:cubicBezTo>
                  <a:cubicBezTo>
                    <a:pt x="1" y="1852"/>
                    <a:pt x="202" y="1159"/>
                    <a:pt x="580" y="1"/>
                  </a:cubicBezTo>
                  <a:close/>
                </a:path>
              </a:pathLst>
            </a:custGeom>
            <a:solidFill>
              <a:srgbClr val="6C72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9"/>
            <p:cNvSpPr/>
            <p:nvPr/>
          </p:nvSpPr>
          <p:spPr>
            <a:xfrm>
              <a:off x="7042625" y="706900"/>
              <a:ext cx="237450" cy="497225"/>
            </a:xfrm>
            <a:custGeom>
              <a:avLst/>
              <a:gdLst/>
              <a:ahLst/>
              <a:cxnLst/>
              <a:rect l="l" t="t" r="r" b="b"/>
              <a:pathLst>
                <a:path w="9498" h="19889" extrusionOk="0">
                  <a:moveTo>
                    <a:pt x="9497" y="0"/>
                  </a:moveTo>
                  <a:cubicBezTo>
                    <a:pt x="5378" y="4257"/>
                    <a:pt x="1448" y="15455"/>
                    <a:pt x="0" y="19889"/>
                  </a:cubicBezTo>
                  <a:lnTo>
                    <a:pt x="0" y="19889"/>
                  </a:lnTo>
                  <a:cubicBezTo>
                    <a:pt x="1751" y="15077"/>
                    <a:pt x="6486" y="5164"/>
                    <a:pt x="949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9"/>
            <p:cNvSpPr/>
            <p:nvPr/>
          </p:nvSpPr>
          <p:spPr>
            <a:xfrm>
              <a:off x="7028125" y="611175"/>
              <a:ext cx="639250" cy="639225"/>
            </a:xfrm>
            <a:custGeom>
              <a:avLst/>
              <a:gdLst/>
              <a:ahLst/>
              <a:cxnLst/>
              <a:rect l="l" t="t" r="r" b="b"/>
              <a:pathLst>
                <a:path w="25570" h="25569" extrusionOk="0">
                  <a:moveTo>
                    <a:pt x="25569" y="0"/>
                  </a:moveTo>
                  <a:lnTo>
                    <a:pt x="25569" y="0"/>
                  </a:lnTo>
                  <a:cubicBezTo>
                    <a:pt x="25567" y="2"/>
                    <a:pt x="6374" y="15506"/>
                    <a:pt x="1" y="25569"/>
                  </a:cubicBezTo>
                  <a:lnTo>
                    <a:pt x="1" y="25569"/>
                  </a:lnTo>
                  <a:cubicBezTo>
                    <a:pt x="6789" y="17974"/>
                    <a:pt x="21198" y="3993"/>
                    <a:pt x="2556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9"/>
            <p:cNvSpPr/>
            <p:nvPr/>
          </p:nvSpPr>
          <p:spPr>
            <a:xfrm>
              <a:off x="7028125" y="638250"/>
              <a:ext cx="441175" cy="612150"/>
            </a:xfrm>
            <a:custGeom>
              <a:avLst/>
              <a:gdLst/>
              <a:ahLst/>
              <a:cxnLst/>
              <a:rect l="l" t="t" r="r" b="b"/>
              <a:pathLst>
                <a:path w="17647" h="24486" extrusionOk="0">
                  <a:moveTo>
                    <a:pt x="17646" y="0"/>
                  </a:moveTo>
                  <a:lnTo>
                    <a:pt x="17646" y="0"/>
                  </a:lnTo>
                  <a:cubicBezTo>
                    <a:pt x="17646" y="1"/>
                    <a:pt x="11891" y="2457"/>
                    <a:pt x="9120" y="6991"/>
                  </a:cubicBezTo>
                  <a:cubicBezTo>
                    <a:pt x="6349" y="11526"/>
                    <a:pt x="1" y="24486"/>
                    <a:pt x="1" y="24486"/>
                  </a:cubicBezTo>
                  <a:cubicBezTo>
                    <a:pt x="1" y="24486"/>
                    <a:pt x="8566" y="8452"/>
                    <a:pt x="10215" y="6046"/>
                  </a:cubicBezTo>
                  <a:cubicBezTo>
                    <a:pt x="12294" y="3011"/>
                    <a:pt x="17646" y="1"/>
                    <a:pt x="176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9"/>
            <p:cNvSpPr/>
            <p:nvPr/>
          </p:nvSpPr>
          <p:spPr>
            <a:xfrm>
              <a:off x="7003250" y="796325"/>
              <a:ext cx="154950" cy="454075"/>
            </a:xfrm>
            <a:custGeom>
              <a:avLst/>
              <a:gdLst/>
              <a:ahLst/>
              <a:cxnLst/>
              <a:rect l="l" t="t" r="r" b="b"/>
              <a:pathLst>
                <a:path w="6198" h="18163" extrusionOk="0">
                  <a:moveTo>
                    <a:pt x="6197" y="0"/>
                  </a:moveTo>
                  <a:lnTo>
                    <a:pt x="6197" y="0"/>
                  </a:lnTo>
                  <a:cubicBezTo>
                    <a:pt x="3074" y="2810"/>
                    <a:pt x="0" y="12105"/>
                    <a:pt x="996" y="18163"/>
                  </a:cubicBezTo>
                  <a:cubicBezTo>
                    <a:pt x="996" y="18163"/>
                    <a:pt x="2091" y="5505"/>
                    <a:pt x="619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9"/>
            <p:cNvSpPr/>
            <p:nvPr/>
          </p:nvSpPr>
          <p:spPr>
            <a:xfrm>
              <a:off x="7028125" y="773025"/>
              <a:ext cx="608375" cy="477425"/>
            </a:xfrm>
            <a:custGeom>
              <a:avLst/>
              <a:gdLst/>
              <a:ahLst/>
              <a:cxnLst/>
              <a:rect l="l" t="t" r="r" b="b"/>
              <a:pathLst>
                <a:path w="24335" h="19097" extrusionOk="0">
                  <a:moveTo>
                    <a:pt x="24335" y="0"/>
                  </a:moveTo>
                  <a:cubicBezTo>
                    <a:pt x="24332" y="3"/>
                    <a:pt x="6134" y="16475"/>
                    <a:pt x="1" y="19095"/>
                  </a:cubicBezTo>
                  <a:cubicBezTo>
                    <a:pt x="52" y="19096"/>
                    <a:pt x="103" y="19096"/>
                    <a:pt x="156" y="19096"/>
                  </a:cubicBezTo>
                  <a:cubicBezTo>
                    <a:pt x="5403" y="19096"/>
                    <a:pt x="16102" y="12856"/>
                    <a:pt x="20417" y="8679"/>
                  </a:cubicBezTo>
                  <a:lnTo>
                    <a:pt x="20417" y="8679"/>
                  </a:lnTo>
                  <a:cubicBezTo>
                    <a:pt x="20416" y="8680"/>
                    <a:pt x="8968" y="17420"/>
                    <a:pt x="542" y="19007"/>
                  </a:cubicBezTo>
                  <a:cubicBezTo>
                    <a:pt x="6789" y="17596"/>
                    <a:pt x="20304" y="3792"/>
                    <a:pt x="2433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5" name="Google Shape;425;p9"/>
          <p:cNvGrpSpPr/>
          <p:nvPr/>
        </p:nvGrpSpPr>
        <p:grpSpPr>
          <a:xfrm rot="-403548" flipH="1">
            <a:off x="-760608" y="3281014"/>
            <a:ext cx="1567295" cy="1855952"/>
            <a:chOff x="4542050" y="42713"/>
            <a:chExt cx="1494775" cy="1770075"/>
          </a:xfrm>
        </p:grpSpPr>
        <p:sp>
          <p:nvSpPr>
            <p:cNvPr id="426" name="Google Shape;426;p9"/>
            <p:cNvSpPr/>
            <p:nvPr/>
          </p:nvSpPr>
          <p:spPr>
            <a:xfrm>
              <a:off x="4542050" y="42713"/>
              <a:ext cx="1494775" cy="1770075"/>
            </a:xfrm>
            <a:custGeom>
              <a:avLst/>
              <a:gdLst/>
              <a:ahLst/>
              <a:cxnLst/>
              <a:rect l="l" t="t" r="r" b="b"/>
              <a:pathLst>
                <a:path w="59791" h="70803" extrusionOk="0">
                  <a:moveTo>
                    <a:pt x="14951" y="21614"/>
                  </a:moveTo>
                  <a:cubicBezTo>
                    <a:pt x="20028" y="22005"/>
                    <a:pt x="24159" y="29196"/>
                    <a:pt x="24159" y="29196"/>
                  </a:cubicBezTo>
                  <a:cubicBezTo>
                    <a:pt x="24159" y="29196"/>
                    <a:pt x="16098" y="28151"/>
                    <a:pt x="14951" y="21614"/>
                  </a:cubicBezTo>
                  <a:close/>
                  <a:moveTo>
                    <a:pt x="17168" y="0"/>
                  </a:moveTo>
                  <a:cubicBezTo>
                    <a:pt x="17168" y="1"/>
                    <a:pt x="17408" y="6122"/>
                    <a:pt x="12345" y="11941"/>
                  </a:cubicBezTo>
                  <a:cubicBezTo>
                    <a:pt x="7268" y="17760"/>
                    <a:pt x="0" y="28591"/>
                    <a:pt x="8264" y="33819"/>
                  </a:cubicBezTo>
                  <a:cubicBezTo>
                    <a:pt x="16526" y="39033"/>
                    <a:pt x="23454" y="40570"/>
                    <a:pt x="23163" y="42748"/>
                  </a:cubicBezTo>
                  <a:cubicBezTo>
                    <a:pt x="23117" y="43114"/>
                    <a:pt x="22963" y="43266"/>
                    <a:pt x="22719" y="43266"/>
                  </a:cubicBezTo>
                  <a:cubicBezTo>
                    <a:pt x="21515" y="43266"/>
                    <a:pt x="18122" y="39560"/>
                    <a:pt x="14624" y="39423"/>
                  </a:cubicBezTo>
                  <a:cubicBezTo>
                    <a:pt x="10405" y="39272"/>
                    <a:pt x="5278" y="32849"/>
                    <a:pt x="5278" y="32849"/>
                  </a:cubicBezTo>
                  <a:lnTo>
                    <a:pt x="5278" y="32849"/>
                  </a:lnTo>
                  <a:cubicBezTo>
                    <a:pt x="5278" y="32849"/>
                    <a:pt x="3478" y="36917"/>
                    <a:pt x="5631" y="41136"/>
                  </a:cubicBezTo>
                  <a:cubicBezTo>
                    <a:pt x="3553" y="46703"/>
                    <a:pt x="11551" y="51654"/>
                    <a:pt x="17937" y="52913"/>
                  </a:cubicBezTo>
                  <a:cubicBezTo>
                    <a:pt x="24322" y="54173"/>
                    <a:pt x="26640" y="53644"/>
                    <a:pt x="26905" y="54739"/>
                  </a:cubicBezTo>
                  <a:cubicBezTo>
                    <a:pt x="27059" y="55373"/>
                    <a:pt x="24568" y="56135"/>
                    <a:pt x="21660" y="56135"/>
                  </a:cubicBezTo>
                  <a:cubicBezTo>
                    <a:pt x="19596" y="56135"/>
                    <a:pt x="17321" y="55751"/>
                    <a:pt x="15632" y="54664"/>
                  </a:cubicBezTo>
                  <a:cubicBezTo>
                    <a:pt x="11551" y="52057"/>
                    <a:pt x="7609" y="51629"/>
                    <a:pt x="7609" y="51629"/>
                  </a:cubicBezTo>
                  <a:lnTo>
                    <a:pt x="7609" y="51629"/>
                  </a:lnTo>
                  <a:cubicBezTo>
                    <a:pt x="7609" y="51629"/>
                    <a:pt x="12080" y="54651"/>
                    <a:pt x="13000" y="58870"/>
                  </a:cubicBezTo>
                  <a:cubicBezTo>
                    <a:pt x="13845" y="62697"/>
                    <a:pt x="18461" y="70803"/>
                    <a:pt x="26425" y="70803"/>
                  </a:cubicBezTo>
                  <a:cubicBezTo>
                    <a:pt x="27243" y="70803"/>
                    <a:pt x="28095" y="70718"/>
                    <a:pt x="28982" y="70533"/>
                  </a:cubicBezTo>
                  <a:cubicBezTo>
                    <a:pt x="38517" y="68543"/>
                    <a:pt x="39475" y="66919"/>
                    <a:pt x="39475" y="66919"/>
                  </a:cubicBezTo>
                  <a:cubicBezTo>
                    <a:pt x="39475" y="66919"/>
                    <a:pt x="41334" y="67450"/>
                    <a:pt x="43738" y="67450"/>
                  </a:cubicBezTo>
                  <a:cubicBezTo>
                    <a:pt x="48712" y="67450"/>
                    <a:pt x="56017" y="65177"/>
                    <a:pt x="53996" y="51226"/>
                  </a:cubicBezTo>
                  <a:lnTo>
                    <a:pt x="53996" y="51226"/>
                  </a:lnTo>
                  <a:cubicBezTo>
                    <a:pt x="50491" y="55424"/>
                    <a:pt x="46183" y="57163"/>
                    <a:pt x="44236" y="57163"/>
                  </a:cubicBezTo>
                  <a:cubicBezTo>
                    <a:pt x="43671" y="57163"/>
                    <a:pt x="43305" y="57017"/>
                    <a:pt x="43215" y="56742"/>
                  </a:cubicBezTo>
                  <a:cubicBezTo>
                    <a:pt x="42812" y="55520"/>
                    <a:pt x="57259" y="50974"/>
                    <a:pt x="58531" y="44046"/>
                  </a:cubicBezTo>
                  <a:cubicBezTo>
                    <a:pt x="59790" y="37119"/>
                    <a:pt x="53291" y="31917"/>
                    <a:pt x="53291" y="31917"/>
                  </a:cubicBezTo>
                  <a:cubicBezTo>
                    <a:pt x="53291" y="31917"/>
                    <a:pt x="43839" y="47070"/>
                    <a:pt x="39335" y="47070"/>
                  </a:cubicBezTo>
                  <a:cubicBezTo>
                    <a:pt x="38984" y="47070"/>
                    <a:pt x="38663" y="46977"/>
                    <a:pt x="38378" y="46779"/>
                  </a:cubicBezTo>
                  <a:cubicBezTo>
                    <a:pt x="34449" y="44033"/>
                    <a:pt x="47939" y="40582"/>
                    <a:pt x="49210" y="32975"/>
                  </a:cubicBezTo>
                  <a:cubicBezTo>
                    <a:pt x="50483" y="25367"/>
                    <a:pt x="40847" y="21501"/>
                    <a:pt x="42787" y="15531"/>
                  </a:cubicBezTo>
                  <a:lnTo>
                    <a:pt x="42787" y="15531"/>
                  </a:lnTo>
                  <a:cubicBezTo>
                    <a:pt x="38337" y="18750"/>
                    <a:pt x="33667" y="37192"/>
                    <a:pt x="31266" y="37192"/>
                  </a:cubicBezTo>
                  <a:cubicBezTo>
                    <a:pt x="31160" y="37192"/>
                    <a:pt x="31058" y="37156"/>
                    <a:pt x="30960" y="37081"/>
                  </a:cubicBezTo>
                  <a:cubicBezTo>
                    <a:pt x="28655" y="35292"/>
                    <a:pt x="33177" y="29008"/>
                    <a:pt x="36477" y="24322"/>
                  </a:cubicBezTo>
                  <a:cubicBezTo>
                    <a:pt x="39764" y="19649"/>
                    <a:pt x="39046" y="11828"/>
                    <a:pt x="31766" y="8792"/>
                  </a:cubicBezTo>
                  <a:cubicBezTo>
                    <a:pt x="24486" y="5757"/>
                    <a:pt x="18516" y="3137"/>
                    <a:pt x="171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9"/>
            <p:cNvSpPr/>
            <p:nvPr/>
          </p:nvSpPr>
          <p:spPr>
            <a:xfrm>
              <a:off x="4732250" y="1323338"/>
              <a:ext cx="1168550" cy="489350"/>
            </a:xfrm>
            <a:custGeom>
              <a:avLst/>
              <a:gdLst/>
              <a:ahLst/>
              <a:cxnLst/>
              <a:rect l="l" t="t" r="r" b="b"/>
              <a:pathLst>
                <a:path w="46742" h="19574" extrusionOk="0">
                  <a:moveTo>
                    <a:pt x="46388" y="1"/>
                  </a:moveTo>
                  <a:lnTo>
                    <a:pt x="46388" y="1"/>
                  </a:lnTo>
                  <a:cubicBezTo>
                    <a:pt x="46741" y="4762"/>
                    <a:pt x="45028" y="8477"/>
                    <a:pt x="42648" y="12129"/>
                  </a:cubicBezTo>
                  <a:cubicBezTo>
                    <a:pt x="40280" y="15782"/>
                    <a:pt x="34134" y="12545"/>
                    <a:pt x="32836" y="15429"/>
                  </a:cubicBezTo>
                  <a:cubicBezTo>
                    <a:pt x="32483" y="14749"/>
                    <a:pt x="31728" y="14510"/>
                    <a:pt x="30745" y="14510"/>
                  </a:cubicBezTo>
                  <a:cubicBezTo>
                    <a:pt x="29499" y="14510"/>
                    <a:pt x="27861" y="14900"/>
                    <a:pt x="26135" y="15291"/>
                  </a:cubicBezTo>
                  <a:cubicBezTo>
                    <a:pt x="24410" y="15681"/>
                    <a:pt x="22584" y="16072"/>
                    <a:pt x="20946" y="16072"/>
                  </a:cubicBezTo>
                  <a:cubicBezTo>
                    <a:pt x="20128" y="16072"/>
                    <a:pt x="19347" y="15971"/>
                    <a:pt x="18667" y="15719"/>
                  </a:cubicBezTo>
                  <a:cubicBezTo>
                    <a:pt x="17621" y="15341"/>
                    <a:pt x="16765" y="15216"/>
                    <a:pt x="16047" y="15216"/>
                  </a:cubicBezTo>
                  <a:cubicBezTo>
                    <a:pt x="15241" y="15216"/>
                    <a:pt x="14598" y="15379"/>
                    <a:pt x="14032" y="15543"/>
                  </a:cubicBezTo>
                  <a:cubicBezTo>
                    <a:pt x="13478" y="15719"/>
                    <a:pt x="12986" y="15883"/>
                    <a:pt x="12495" y="15883"/>
                  </a:cubicBezTo>
                  <a:cubicBezTo>
                    <a:pt x="12029" y="15883"/>
                    <a:pt x="11563" y="15731"/>
                    <a:pt x="11021" y="15316"/>
                  </a:cubicBezTo>
                  <a:cubicBezTo>
                    <a:pt x="8767" y="13578"/>
                    <a:pt x="7482" y="10844"/>
                    <a:pt x="7961" y="7721"/>
                  </a:cubicBezTo>
                  <a:cubicBezTo>
                    <a:pt x="8427" y="4597"/>
                    <a:pt x="5618" y="3326"/>
                    <a:pt x="1" y="404"/>
                  </a:cubicBezTo>
                  <a:lnTo>
                    <a:pt x="1" y="404"/>
                  </a:lnTo>
                  <a:cubicBezTo>
                    <a:pt x="1" y="404"/>
                    <a:pt x="4472" y="3427"/>
                    <a:pt x="5392" y="7645"/>
                  </a:cubicBezTo>
                  <a:cubicBezTo>
                    <a:pt x="6235" y="11474"/>
                    <a:pt x="10858" y="19573"/>
                    <a:pt x="18818" y="19573"/>
                  </a:cubicBezTo>
                  <a:cubicBezTo>
                    <a:pt x="19636" y="19573"/>
                    <a:pt x="20493" y="19485"/>
                    <a:pt x="21374" y="19308"/>
                  </a:cubicBezTo>
                  <a:cubicBezTo>
                    <a:pt x="30909" y="17318"/>
                    <a:pt x="31867" y="15694"/>
                    <a:pt x="31867" y="15694"/>
                  </a:cubicBezTo>
                  <a:cubicBezTo>
                    <a:pt x="31867" y="15694"/>
                    <a:pt x="33731" y="16223"/>
                    <a:pt x="36136" y="16223"/>
                  </a:cubicBezTo>
                  <a:cubicBezTo>
                    <a:pt x="40532" y="16223"/>
                    <a:pt x="46729" y="14460"/>
                    <a:pt x="46729" y="4446"/>
                  </a:cubicBezTo>
                  <a:cubicBezTo>
                    <a:pt x="46729" y="3111"/>
                    <a:pt x="46628" y="1638"/>
                    <a:pt x="463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9"/>
            <p:cNvSpPr/>
            <p:nvPr/>
          </p:nvSpPr>
          <p:spPr>
            <a:xfrm>
              <a:off x="4673700" y="1071438"/>
              <a:ext cx="9125" cy="53850"/>
            </a:xfrm>
            <a:custGeom>
              <a:avLst/>
              <a:gdLst/>
              <a:ahLst/>
              <a:cxnLst/>
              <a:rect l="l" t="t" r="r" b="b"/>
              <a:pathLst>
                <a:path w="365" h="2154" extrusionOk="0">
                  <a:moveTo>
                    <a:pt x="37" y="2154"/>
                  </a:moveTo>
                  <a:lnTo>
                    <a:pt x="37" y="2154"/>
                  </a:lnTo>
                  <a:lnTo>
                    <a:pt x="37" y="2154"/>
                  </a:lnTo>
                  <a:close/>
                  <a:moveTo>
                    <a:pt x="37" y="2142"/>
                  </a:moveTo>
                  <a:lnTo>
                    <a:pt x="37" y="2142"/>
                  </a:lnTo>
                  <a:lnTo>
                    <a:pt x="37" y="2142"/>
                  </a:lnTo>
                  <a:close/>
                  <a:moveTo>
                    <a:pt x="37" y="2128"/>
                  </a:moveTo>
                  <a:lnTo>
                    <a:pt x="37" y="2142"/>
                  </a:lnTo>
                  <a:lnTo>
                    <a:pt x="37" y="2128"/>
                  </a:lnTo>
                  <a:close/>
                  <a:moveTo>
                    <a:pt x="37" y="2128"/>
                  </a:moveTo>
                  <a:lnTo>
                    <a:pt x="37" y="2128"/>
                  </a:lnTo>
                  <a:lnTo>
                    <a:pt x="37" y="2128"/>
                  </a:lnTo>
                  <a:close/>
                  <a:moveTo>
                    <a:pt x="37" y="2091"/>
                  </a:moveTo>
                  <a:lnTo>
                    <a:pt x="37" y="2116"/>
                  </a:lnTo>
                  <a:lnTo>
                    <a:pt x="37" y="2091"/>
                  </a:lnTo>
                  <a:close/>
                  <a:moveTo>
                    <a:pt x="315" y="126"/>
                  </a:moveTo>
                  <a:cubicBezTo>
                    <a:pt x="88" y="793"/>
                    <a:pt x="0" y="1448"/>
                    <a:pt x="37" y="2091"/>
                  </a:cubicBezTo>
                  <a:cubicBezTo>
                    <a:pt x="0" y="1448"/>
                    <a:pt x="88" y="793"/>
                    <a:pt x="315" y="126"/>
                  </a:cubicBezTo>
                  <a:close/>
                  <a:moveTo>
                    <a:pt x="328" y="88"/>
                  </a:moveTo>
                  <a:cubicBezTo>
                    <a:pt x="328" y="101"/>
                    <a:pt x="328" y="113"/>
                    <a:pt x="315" y="126"/>
                  </a:cubicBezTo>
                  <a:cubicBezTo>
                    <a:pt x="328" y="113"/>
                    <a:pt x="328" y="101"/>
                    <a:pt x="328" y="88"/>
                  </a:cubicBezTo>
                  <a:close/>
                  <a:moveTo>
                    <a:pt x="340" y="76"/>
                  </a:moveTo>
                  <a:lnTo>
                    <a:pt x="328" y="88"/>
                  </a:lnTo>
                  <a:lnTo>
                    <a:pt x="340" y="76"/>
                  </a:lnTo>
                  <a:close/>
                  <a:moveTo>
                    <a:pt x="340" y="63"/>
                  </a:moveTo>
                  <a:lnTo>
                    <a:pt x="340" y="76"/>
                  </a:lnTo>
                  <a:lnTo>
                    <a:pt x="340" y="63"/>
                  </a:lnTo>
                  <a:close/>
                  <a:moveTo>
                    <a:pt x="340" y="63"/>
                  </a:moveTo>
                  <a:lnTo>
                    <a:pt x="340" y="63"/>
                  </a:lnTo>
                  <a:lnTo>
                    <a:pt x="340" y="63"/>
                  </a:lnTo>
                  <a:close/>
                  <a:moveTo>
                    <a:pt x="353" y="38"/>
                  </a:moveTo>
                  <a:lnTo>
                    <a:pt x="340" y="51"/>
                  </a:lnTo>
                  <a:lnTo>
                    <a:pt x="353" y="38"/>
                  </a:lnTo>
                  <a:close/>
                  <a:moveTo>
                    <a:pt x="353" y="26"/>
                  </a:moveTo>
                  <a:lnTo>
                    <a:pt x="353" y="38"/>
                  </a:lnTo>
                  <a:lnTo>
                    <a:pt x="353" y="26"/>
                  </a:lnTo>
                  <a:close/>
                  <a:moveTo>
                    <a:pt x="353" y="26"/>
                  </a:moveTo>
                  <a:lnTo>
                    <a:pt x="353" y="26"/>
                  </a:lnTo>
                  <a:lnTo>
                    <a:pt x="353" y="26"/>
                  </a:lnTo>
                  <a:close/>
                  <a:moveTo>
                    <a:pt x="365" y="12"/>
                  </a:moveTo>
                  <a:lnTo>
                    <a:pt x="353" y="12"/>
                  </a:lnTo>
                  <a:lnTo>
                    <a:pt x="365" y="12"/>
                  </a:lnTo>
                  <a:close/>
                  <a:moveTo>
                    <a:pt x="365" y="0"/>
                  </a:moveTo>
                  <a:lnTo>
                    <a:pt x="365" y="0"/>
                  </a:lnTo>
                  <a:close/>
                </a:path>
              </a:pathLst>
            </a:custGeom>
            <a:solidFill>
              <a:srgbClr val="C4C7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9"/>
            <p:cNvSpPr/>
            <p:nvPr/>
          </p:nvSpPr>
          <p:spPr>
            <a:xfrm>
              <a:off x="4647250" y="863913"/>
              <a:ext cx="150525" cy="422300"/>
            </a:xfrm>
            <a:custGeom>
              <a:avLst/>
              <a:gdLst/>
              <a:ahLst/>
              <a:cxnLst/>
              <a:rect l="l" t="t" r="r" b="b"/>
              <a:pathLst>
                <a:path w="6021" h="16892" extrusionOk="0">
                  <a:moveTo>
                    <a:pt x="1070" y="1"/>
                  </a:moveTo>
                  <a:cubicBezTo>
                    <a:pt x="1070" y="1"/>
                    <a:pt x="365" y="1588"/>
                    <a:pt x="365" y="3804"/>
                  </a:cubicBezTo>
                  <a:cubicBezTo>
                    <a:pt x="365" y="5139"/>
                    <a:pt x="617" y="6714"/>
                    <a:pt x="1423" y="8288"/>
                  </a:cubicBezTo>
                  <a:lnTo>
                    <a:pt x="1423" y="8301"/>
                  </a:lnTo>
                  <a:lnTo>
                    <a:pt x="1423" y="8313"/>
                  </a:lnTo>
                  <a:lnTo>
                    <a:pt x="1411" y="8313"/>
                  </a:lnTo>
                  <a:lnTo>
                    <a:pt x="1411" y="8327"/>
                  </a:lnTo>
                  <a:lnTo>
                    <a:pt x="1411" y="8339"/>
                  </a:lnTo>
                  <a:lnTo>
                    <a:pt x="1398" y="8352"/>
                  </a:lnTo>
                  <a:lnTo>
                    <a:pt x="1398" y="8364"/>
                  </a:lnTo>
                  <a:lnTo>
                    <a:pt x="1398" y="8377"/>
                  </a:lnTo>
                  <a:lnTo>
                    <a:pt x="1386" y="8389"/>
                  </a:lnTo>
                  <a:cubicBezTo>
                    <a:pt x="1386" y="8402"/>
                    <a:pt x="1386" y="8414"/>
                    <a:pt x="1373" y="8427"/>
                  </a:cubicBezTo>
                  <a:cubicBezTo>
                    <a:pt x="1146" y="9094"/>
                    <a:pt x="1058" y="9749"/>
                    <a:pt x="1095" y="10392"/>
                  </a:cubicBezTo>
                  <a:lnTo>
                    <a:pt x="1095" y="10417"/>
                  </a:lnTo>
                  <a:lnTo>
                    <a:pt x="1095" y="10429"/>
                  </a:lnTo>
                  <a:lnTo>
                    <a:pt x="1095" y="10443"/>
                  </a:lnTo>
                  <a:lnTo>
                    <a:pt x="1095" y="10455"/>
                  </a:lnTo>
                  <a:cubicBezTo>
                    <a:pt x="1272" y="12911"/>
                    <a:pt x="3250" y="15153"/>
                    <a:pt x="5895" y="16891"/>
                  </a:cubicBezTo>
                  <a:cubicBezTo>
                    <a:pt x="3023" y="12760"/>
                    <a:pt x="3161" y="10127"/>
                    <a:pt x="4409" y="10127"/>
                  </a:cubicBezTo>
                  <a:cubicBezTo>
                    <a:pt x="4597" y="10127"/>
                    <a:pt x="4812" y="10178"/>
                    <a:pt x="5050" y="10303"/>
                  </a:cubicBezTo>
                  <a:cubicBezTo>
                    <a:pt x="5151" y="10367"/>
                    <a:pt x="5227" y="10392"/>
                    <a:pt x="5277" y="10392"/>
                  </a:cubicBezTo>
                  <a:cubicBezTo>
                    <a:pt x="6021" y="10392"/>
                    <a:pt x="0" y="3792"/>
                    <a:pt x="10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9"/>
            <p:cNvSpPr/>
            <p:nvPr/>
          </p:nvSpPr>
          <p:spPr>
            <a:xfrm>
              <a:off x="4965900" y="1425988"/>
              <a:ext cx="117800" cy="20175"/>
            </a:xfrm>
            <a:custGeom>
              <a:avLst/>
              <a:gdLst/>
              <a:ahLst/>
              <a:cxnLst/>
              <a:rect l="l" t="t" r="r" b="b"/>
              <a:pathLst>
                <a:path w="4712" h="807" extrusionOk="0">
                  <a:moveTo>
                    <a:pt x="1" y="1"/>
                  </a:moveTo>
                  <a:cubicBezTo>
                    <a:pt x="1" y="13"/>
                    <a:pt x="1" y="13"/>
                    <a:pt x="13" y="13"/>
                  </a:cubicBezTo>
                  <a:cubicBezTo>
                    <a:pt x="1462" y="592"/>
                    <a:pt x="3149" y="807"/>
                    <a:pt x="4711" y="807"/>
                  </a:cubicBezTo>
                  <a:cubicBezTo>
                    <a:pt x="3149" y="807"/>
                    <a:pt x="1462" y="580"/>
                    <a:pt x="1" y="1"/>
                  </a:cubicBezTo>
                  <a:close/>
                </a:path>
              </a:pathLst>
            </a:custGeom>
            <a:solidFill>
              <a:srgbClr val="C4C7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9"/>
            <p:cNvSpPr/>
            <p:nvPr/>
          </p:nvSpPr>
          <p:spPr>
            <a:xfrm>
              <a:off x="4815050" y="1298438"/>
              <a:ext cx="457250" cy="178575"/>
            </a:xfrm>
            <a:custGeom>
              <a:avLst/>
              <a:gdLst/>
              <a:ahLst/>
              <a:cxnLst/>
              <a:rect l="l" t="t" r="r" b="b"/>
              <a:pathLst>
                <a:path w="18290" h="7143" extrusionOk="0">
                  <a:moveTo>
                    <a:pt x="1" y="1"/>
                  </a:moveTo>
                  <a:lnTo>
                    <a:pt x="1" y="1"/>
                  </a:lnTo>
                  <a:cubicBezTo>
                    <a:pt x="2180" y="1286"/>
                    <a:pt x="4699" y="2231"/>
                    <a:pt x="7017" y="2684"/>
                  </a:cubicBezTo>
                  <a:cubicBezTo>
                    <a:pt x="13402" y="3944"/>
                    <a:pt x="15720" y="3415"/>
                    <a:pt x="15985" y="4510"/>
                  </a:cubicBezTo>
                  <a:lnTo>
                    <a:pt x="15985" y="4523"/>
                  </a:lnTo>
                  <a:cubicBezTo>
                    <a:pt x="16010" y="4624"/>
                    <a:pt x="15960" y="4725"/>
                    <a:pt x="15846" y="4838"/>
                  </a:cubicBezTo>
                  <a:cubicBezTo>
                    <a:pt x="15291" y="5380"/>
                    <a:pt x="13163" y="5909"/>
                    <a:pt x="10745" y="5909"/>
                  </a:cubicBezTo>
                  <a:cubicBezTo>
                    <a:pt x="9183" y="5909"/>
                    <a:pt x="7496" y="5694"/>
                    <a:pt x="6047" y="5115"/>
                  </a:cubicBezTo>
                  <a:lnTo>
                    <a:pt x="6047" y="5115"/>
                  </a:lnTo>
                  <a:cubicBezTo>
                    <a:pt x="8377" y="6564"/>
                    <a:pt x="10782" y="7143"/>
                    <a:pt x="12836" y="7143"/>
                  </a:cubicBezTo>
                  <a:cubicBezTo>
                    <a:pt x="15985" y="7143"/>
                    <a:pt x="18289" y="5795"/>
                    <a:pt x="18176" y="4271"/>
                  </a:cubicBezTo>
                  <a:cubicBezTo>
                    <a:pt x="17987" y="1915"/>
                    <a:pt x="4347" y="2067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9"/>
            <p:cNvSpPr/>
            <p:nvPr/>
          </p:nvSpPr>
          <p:spPr>
            <a:xfrm>
              <a:off x="5647925" y="1416213"/>
              <a:ext cx="141400" cy="55775"/>
            </a:xfrm>
            <a:custGeom>
              <a:avLst/>
              <a:gdLst/>
              <a:ahLst/>
              <a:cxnLst/>
              <a:rect l="l" t="t" r="r" b="b"/>
              <a:pathLst>
                <a:path w="5656" h="2231" extrusionOk="0">
                  <a:moveTo>
                    <a:pt x="5655" y="1"/>
                  </a:moveTo>
                  <a:lnTo>
                    <a:pt x="5655" y="1"/>
                  </a:lnTo>
                  <a:cubicBezTo>
                    <a:pt x="3363" y="1537"/>
                    <a:pt x="1222" y="2230"/>
                    <a:pt x="1" y="2230"/>
                  </a:cubicBezTo>
                  <a:cubicBezTo>
                    <a:pt x="1222" y="2230"/>
                    <a:pt x="3363" y="1550"/>
                    <a:pt x="5643" y="14"/>
                  </a:cubicBezTo>
                  <a:lnTo>
                    <a:pt x="5655" y="1"/>
                  </a:lnTo>
                  <a:close/>
                </a:path>
              </a:pathLst>
            </a:custGeom>
            <a:solidFill>
              <a:srgbClr val="C4C7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9"/>
            <p:cNvSpPr/>
            <p:nvPr/>
          </p:nvSpPr>
          <p:spPr>
            <a:xfrm>
              <a:off x="5550325" y="1262263"/>
              <a:ext cx="380400" cy="244350"/>
            </a:xfrm>
            <a:custGeom>
              <a:avLst/>
              <a:gdLst/>
              <a:ahLst/>
              <a:cxnLst/>
              <a:rect l="l" t="t" r="r" b="b"/>
              <a:pathLst>
                <a:path w="15216" h="9774" extrusionOk="0">
                  <a:moveTo>
                    <a:pt x="15215" y="0"/>
                  </a:moveTo>
                  <a:lnTo>
                    <a:pt x="15215" y="0"/>
                  </a:lnTo>
                  <a:cubicBezTo>
                    <a:pt x="12948" y="1814"/>
                    <a:pt x="0" y="6209"/>
                    <a:pt x="1612" y="9005"/>
                  </a:cubicBezTo>
                  <a:cubicBezTo>
                    <a:pt x="1927" y="9559"/>
                    <a:pt x="2430" y="9774"/>
                    <a:pt x="3035" y="9774"/>
                  </a:cubicBezTo>
                  <a:cubicBezTo>
                    <a:pt x="5428" y="9774"/>
                    <a:pt x="9346" y="6348"/>
                    <a:pt x="9547" y="6172"/>
                  </a:cubicBezTo>
                  <a:lnTo>
                    <a:pt x="9547" y="6172"/>
                  </a:lnTo>
                  <a:cubicBezTo>
                    <a:pt x="7267" y="7708"/>
                    <a:pt x="5126" y="8388"/>
                    <a:pt x="3905" y="8388"/>
                  </a:cubicBezTo>
                  <a:cubicBezTo>
                    <a:pt x="3337" y="8388"/>
                    <a:pt x="2973" y="8237"/>
                    <a:pt x="2884" y="7960"/>
                  </a:cubicBezTo>
                  <a:lnTo>
                    <a:pt x="2884" y="7947"/>
                  </a:lnTo>
                  <a:cubicBezTo>
                    <a:pt x="2859" y="7859"/>
                    <a:pt x="2909" y="7759"/>
                    <a:pt x="3023" y="7645"/>
                  </a:cubicBezTo>
                  <a:lnTo>
                    <a:pt x="3023" y="7633"/>
                  </a:lnTo>
                  <a:lnTo>
                    <a:pt x="3035" y="7633"/>
                  </a:lnTo>
                  <a:lnTo>
                    <a:pt x="3035" y="7620"/>
                  </a:lnTo>
                  <a:cubicBezTo>
                    <a:pt x="4118" y="6511"/>
                    <a:pt x="10491" y="4056"/>
                    <a:pt x="14648" y="504"/>
                  </a:cubicBezTo>
                  <a:lnTo>
                    <a:pt x="1521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9"/>
            <p:cNvSpPr/>
            <p:nvPr/>
          </p:nvSpPr>
          <p:spPr>
            <a:xfrm>
              <a:off x="5569200" y="1015388"/>
              <a:ext cx="183925" cy="189875"/>
            </a:xfrm>
            <a:custGeom>
              <a:avLst/>
              <a:gdLst/>
              <a:ahLst/>
              <a:cxnLst/>
              <a:rect l="l" t="t" r="r" b="b"/>
              <a:pathLst>
                <a:path w="7357" h="7595" extrusionOk="0">
                  <a:moveTo>
                    <a:pt x="7356" y="0"/>
                  </a:moveTo>
                  <a:cubicBezTo>
                    <a:pt x="5014" y="3099"/>
                    <a:pt x="2230" y="6323"/>
                    <a:pt x="1" y="7595"/>
                  </a:cubicBezTo>
                  <a:cubicBezTo>
                    <a:pt x="2230" y="6323"/>
                    <a:pt x="5014" y="3099"/>
                    <a:pt x="7356" y="12"/>
                  </a:cubicBezTo>
                  <a:lnTo>
                    <a:pt x="7356" y="0"/>
                  </a:lnTo>
                  <a:close/>
                </a:path>
              </a:pathLst>
            </a:custGeom>
            <a:solidFill>
              <a:srgbClr val="C4C7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9"/>
            <p:cNvSpPr/>
            <p:nvPr/>
          </p:nvSpPr>
          <p:spPr>
            <a:xfrm>
              <a:off x="5411150" y="693238"/>
              <a:ext cx="372200" cy="587925"/>
            </a:xfrm>
            <a:custGeom>
              <a:avLst/>
              <a:gdLst/>
              <a:ahLst/>
              <a:cxnLst/>
              <a:rect l="l" t="t" r="r" b="b"/>
              <a:pathLst>
                <a:path w="14888" h="23517" extrusionOk="0">
                  <a:moveTo>
                    <a:pt x="12683" y="1"/>
                  </a:moveTo>
                  <a:lnTo>
                    <a:pt x="12683" y="1"/>
                  </a:lnTo>
                  <a:cubicBezTo>
                    <a:pt x="13514" y="5089"/>
                    <a:pt x="14673" y="9032"/>
                    <a:pt x="7608" y="13214"/>
                  </a:cubicBezTo>
                  <a:cubicBezTo>
                    <a:pt x="529" y="17382"/>
                    <a:pt x="0" y="21527"/>
                    <a:pt x="2947" y="23201"/>
                  </a:cubicBezTo>
                  <a:cubicBezTo>
                    <a:pt x="3325" y="23416"/>
                    <a:pt x="3728" y="23517"/>
                    <a:pt x="4143" y="23517"/>
                  </a:cubicBezTo>
                  <a:cubicBezTo>
                    <a:pt x="7015" y="23517"/>
                    <a:pt x="10819" y="18717"/>
                    <a:pt x="13678" y="12898"/>
                  </a:cubicBezTo>
                  <a:lnTo>
                    <a:pt x="13678" y="12898"/>
                  </a:lnTo>
                  <a:cubicBezTo>
                    <a:pt x="11336" y="15985"/>
                    <a:pt x="8552" y="19209"/>
                    <a:pt x="6323" y="20481"/>
                  </a:cubicBezTo>
                  <a:lnTo>
                    <a:pt x="6310" y="20481"/>
                  </a:lnTo>
                  <a:lnTo>
                    <a:pt x="6310" y="20494"/>
                  </a:lnTo>
                  <a:lnTo>
                    <a:pt x="6298" y="20494"/>
                  </a:lnTo>
                  <a:cubicBezTo>
                    <a:pt x="5668" y="20847"/>
                    <a:pt x="5089" y="21048"/>
                    <a:pt x="4572" y="21048"/>
                  </a:cubicBezTo>
                  <a:cubicBezTo>
                    <a:pt x="4219" y="21048"/>
                    <a:pt x="3905" y="20959"/>
                    <a:pt x="3614" y="20758"/>
                  </a:cubicBezTo>
                  <a:cubicBezTo>
                    <a:pt x="3124" y="20418"/>
                    <a:pt x="2897" y="20053"/>
                    <a:pt x="2897" y="19675"/>
                  </a:cubicBezTo>
                  <a:cubicBezTo>
                    <a:pt x="2897" y="17080"/>
                    <a:pt x="13338" y="13604"/>
                    <a:pt x="14446" y="6954"/>
                  </a:cubicBezTo>
                  <a:lnTo>
                    <a:pt x="14446" y="6941"/>
                  </a:lnTo>
                  <a:cubicBezTo>
                    <a:pt x="14888" y="4246"/>
                    <a:pt x="13968" y="2016"/>
                    <a:pt x="126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9"/>
            <p:cNvSpPr/>
            <p:nvPr/>
          </p:nvSpPr>
          <p:spPr>
            <a:xfrm>
              <a:off x="4910475" y="583038"/>
              <a:ext cx="235550" cy="202175"/>
            </a:xfrm>
            <a:custGeom>
              <a:avLst/>
              <a:gdLst/>
              <a:ahLst/>
              <a:cxnLst/>
              <a:rect l="l" t="t" r="r" b="b"/>
              <a:pathLst>
                <a:path w="9422" h="8087" extrusionOk="0">
                  <a:moveTo>
                    <a:pt x="214" y="1"/>
                  </a:moveTo>
                  <a:cubicBezTo>
                    <a:pt x="214" y="1"/>
                    <a:pt x="1" y="4611"/>
                    <a:pt x="2998" y="6852"/>
                  </a:cubicBezTo>
                  <a:cubicBezTo>
                    <a:pt x="4270" y="7810"/>
                    <a:pt x="5618" y="8087"/>
                    <a:pt x="6752" y="8087"/>
                  </a:cubicBezTo>
                  <a:cubicBezTo>
                    <a:pt x="8288" y="8087"/>
                    <a:pt x="9422" y="7583"/>
                    <a:pt x="9422" y="7583"/>
                  </a:cubicBezTo>
                  <a:cubicBezTo>
                    <a:pt x="9422" y="7583"/>
                    <a:pt x="1361" y="6538"/>
                    <a:pt x="2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9"/>
            <p:cNvSpPr/>
            <p:nvPr/>
          </p:nvSpPr>
          <p:spPr>
            <a:xfrm>
              <a:off x="5299350" y="928163"/>
              <a:ext cx="16725" cy="41575"/>
            </a:xfrm>
            <a:custGeom>
              <a:avLst/>
              <a:gdLst/>
              <a:ahLst/>
              <a:cxnLst/>
              <a:rect l="l" t="t" r="r" b="b"/>
              <a:pathLst>
                <a:path w="669" h="1663" extrusionOk="0">
                  <a:moveTo>
                    <a:pt x="39" y="0"/>
                  </a:moveTo>
                  <a:cubicBezTo>
                    <a:pt x="0" y="718"/>
                    <a:pt x="177" y="1285"/>
                    <a:pt x="668" y="1663"/>
                  </a:cubicBezTo>
                  <a:lnTo>
                    <a:pt x="668" y="1663"/>
                  </a:lnTo>
                  <a:lnTo>
                    <a:pt x="668" y="1663"/>
                  </a:lnTo>
                  <a:cubicBezTo>
                    <a:pt x="177" y="1285"/>
                    <a:pt x="0" y="718"/>
                    <a:pt x="39" y="0"/>
                  </a:cubicBezTo>
                  <a:close/>
                  <a:moveTo>
                    <a:pt x="39" y="0"/>
                  </a:moveTo>
                  <a:lnTo>
                    <a:pt x="39" y="0"/>
                  </a:lnTo>
                  <a:lnTo>
                    <a:pt x="39" y="0"/>
                  </a:lnTo>
                  <a:close/>
                  <a:moveTo>
                    <a:pt x="39" y="0"/>
                  </a:moveTo>
                  <a:lnTo>
                    <a:pt x="39" y="0"/>
                  </a:lnTo>
                  <a:close/>
                </a:path>
              </a:pathLst>
            </a:custGeom>
            <a:solidFill>
              <a:srgbClr val="C4C7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9"/>
            <p:cNvSpPr/>
            <p:nvPr/>
          </p:nvSpPr>
          <p:spPr>
            <a:xfrm>
              <a:off x="5199850" y="659863"/>
              <a:ext cx="270500" cy="341375"/>
            </a:xfrm>
            <a:custGeom>
              <a:avLst/>
              <a:gdLst/>
              <a:ahLst/>
              <a:cxnLst/>
              <a:rect l="l" t="t" r="r" b="b"/>
              <a:pathLst>
                <a:path w="10820" h="13655" extrusionOk="0">
                  <a:moveTo>
                    <a:pt x="9913" y="1"/>
                  </a:moveTo>
                  <a:cubicBezTo>
                    <a:pt x="9912" y="2"/>
                    <a:pt x="0" y="11412"/>
                    <a:pt x="4623" y="13453"/>
                  </a:cubicBezTo>
                  <a:cubicBezTo>
                    <a:pt x="4925" y="13592"/>
                    <a:pt x="5215" y="13654"/>
                    <a:pt x="5492" y="13654"/>
                  </a:cubicBezTo>
                  <a:cubicBezTo>
                    <a:pt x="9460" y="13654"/>
                    <a:pt x="10820" y="757"/>
                    <a:pt x="10820" y="757"/>
                  </a:cubicBezTo>
                  <a:lnTo>
                    <a:pt x="10820" y="757"/>
                  </a:lnTo>
                  <a:cubicBezTo>
                    <a:pt x="8427" y="6513"/>
                    <a:pt x="6323" y="12508"/>
                    <a:pt x="4951" y="12508"/>
                  </a:cubicBezTo>
                  <a:cubicBezTo>
                    <a:pt x="4850" y="12508"/>
                    <a:pt x="4736" y="12470"/>
                    <a:pt x="4648" y="12395"/>
                  </a:cubicBezTo>
                  <a:cubicBezTo>
                    <a:pt x="4157" y="12017"/>
                    <a:pt x="3980" y="11450"/>
                    <a:pt x="4019" y="10732"/>
                  </a:cubicBezTo>
                  <a:cubicBezTo>
                    <a:pt x="4182" y="8125"/>
                    <a:pt x="7344" y="3641"/>
                    <a:pt x="99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9"/>
            <p:cNvSpPr/>
            <p:nvPr/>
          </p:nvSpPr>
          <p:spPr>
            <a:xfrm>
              <a:off x="4896625" y="1027363"/>
              <a:ext cx="11025" cy="950"/>
            </a:xfrm>
            <a:custGeom>
              <a:avLst/>
              <a:gdLst/>
              <a:ahLst/>
              <a:cxnLst/>
              <a:rect l="l" t="t" r="r" b="b"/>
              <a:pathLst>
                <a:path w="441" h="38" extrusionOk="0">
                  <a:moveTo>
                    <a:pt x="1" y="0"/>
                  </a:moveTo>
                  <a:lnTo>
                    <a:pt x="1" y="0"/>
                  </a:lnTo>
                  <a:cubicBezTo>
                    <a:pt x="13" y="12"/>
                    <a:pt x="38" y="12"/>
                    <a:pt x="63" y="12"/>
                  </a:cubicBezTo>
                  <a:cubicBezTo>
                    <a:pt x="79" y="14"/>
                    <a:pt x="94" y="15"/>
                    <a:pt x="109" y="17"/>
                  </a:cubicBezTo>
                  <a:lnTo>
                    <a:pt x="109" y="17"/>
                  </a:lnTo>
                  <a:cubicBezTo>
                    <a:pt x="72" y="12"/>
                    <a:pt x="36" y="6"/>
                    <a:pt x="1" y="0"/>
                  </a:cubicBezTo>
                  <a:close/>
                  <a:moveTo>
                    <a:pt x="109" y="17"/>
                  </a:moveTo>
                  <a:cubicBezTo>
                    <a:pt x="216" y="31"/>
                    <a:pt x="329" y="37"/>
                    <a:pt x="441" y="37"/>
                  </a:cubicBezTo>
                  <a:cubicBezTo>
                    <a:pt x="330" y="37"/>
                    <a:pt x="220" y="28"/>
                    <a:pt x="109" y="17"/>
                  </a:cubicBezTo>
                  <a:close/>
                </a:path>
              </a:pathLst>
            </a:custGeom>
            <a:solidFill>
              <a:srgbClr val="C4C7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9"/>
            <p:cNvSpPr/>
            <p:nvPr/>
          </p:nvSpPr>
          <p:spPr>
            <a:xfrm>
              <a:off x="4777900" y="906113"/>
              <a:ext cx="496600" cy="249100"/>
            </a:xfrm>
            <a:custGeom>
              <a:avLst/>
              <a:gdLst/>
              <a:ahLst/>
              <a:cxnLst/>
              <a:rect l="l" t="t" r="r" b="b"/>
              <a:pathLst>
                <a:path w="19864" h="9964" extrusionOk="0">
                  <a:moveTo>
                    <a:pt x="1" y="0"/>
                  </a:moveTo>
                  <a:lnTo>
                    <a:pt x="1" y="0"/>
                  </a:lnTo>
                  <a:cubicBezTo>
                    <a:pt x="6223" y="3729"/>
                    <a:pt x="11487" y="5429"/>
                    <a:pt x="13175" y="7028"/>
                  </a:cubicBezTo>
                  <a:cubicBezTo>
                    <a:pt x="13591" y="7419"/>
                    <a:pt x="13780" y="7797"/>
                    <a:pt x="13743" y="8200"/>
                  </a:cubicBezTo>
                  <a:lnTo>
                    <a:pt x="13729" y="8200"/>
                  </a:lnTo>
                  <a:lnTo>
                    <a:pt x="13729" y="8212"/>
                  </a:lnTo>
                  <a:cubicBezTo>
                    <a:pt x="13692" y="8578"/>
                    <a:pt x="13528" y="8729"/>
                    <a:pt x="13289" y="8729"/>
                  </a:cubicBezTo>
                  <a:cubicBezTo>
                    <a:pt x="12080" y="8729"/>
                    <a:pt x="8691" y="5026"/>
                    <a:pt x="5190" y="4887"/>
                  </a:cubicBezTo>
                  <a:cubicBezTo>
                    <a:pt x="5064" y="4887"/>
                    <a:pt x="4938" y="4875"/>
                    <a:pt x="4812" y="4862"/>
                  </a:cubicBezTo>
                  <a:lnTo>
                    <a:pt x="4812" y="4862"/>
                  </a:lnTo>
                  <a:cubicBezTo>
                    <a:pt x="8301" y="5366"/>
                    <a:pt x="11135" y="9964"/>
                    <a:pt x="14171" y="9964"/>
                  </a:cubicBezTo>
                  <a:cubicBezTo>
                    <a:pt x="14826" y="9964"/>
                    <a:pt x="15493" y="9762"/>
                    <a:pt x="16173" y="9245"/>
                  </a:cubicBezTo>
                  <a:cubicBezTo>
                    <a:pt x="19864" y="6462"/>
                    <a:pt x="3527" y="194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9"/>
            <p:cNvSpPr/>
            <p:nvPr/>
          </p:nvSpPr>
          <p:spPr>
            <a:xfrm>
              <a:off x="4768450" y="900438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" y="1"/>
                  </a:moveTo>
                  <a:lnTo>
                    <a:pt x="1" y="1"/>
                  </a:lnTo>
                  <a:lnTo>
                    <a:pt x="14" y="1"/>
                  </a:lnTo>
                  <a:close/>
                </a:path>
              </a:pathLst>
            </a:custGeom>
            <a:solidFill>
              <a:srgbClr val="C4C7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9"/>
            <p:cNvSpPr/>
            <p:nvPr/>
          </p:nvSpPr>
          <p:spPr>
            <a:xfrm>
              <a:off x="4768150" y="900138"/>
              <a:ext cx="2225" cy="1275"/>
            </a:xfrm>
            <a:custGeom>
              <a:avLst/>
              <a:gdLst/>
              <a:ahLst/>
              <a:cxnLst/>
              <a:rect l="l" t="t" r="r" b="b"/>
              <a:pathLst>
                <a:path w="89" h="51" extrusionOk="0">
                  <a:moveTo>
                    <a:pt x="1" y="1"/>
                  </a:moveTo>
                  <a:lnTo>
                    <a:pt x="13" y="13"/>
                  </a:lnTo>
                  <a:lnTo>
                    <a:pt x="23" y="13"/>
                  </a:lnTo>
                  <a:cubicBezTo>
                    <a:pt x="15" y="8"/>
                    <a:pt x="8" y="4"/>
                    <a:pt x="1" y="1"/>
                  </a:cubicBezTo>
                  <a:close/>
                  <a:moveTo>
                    <a:pt x="23" y="13"/>
                  </a:moveTo>
                  <a:cubicBezTo>
                    <a:pt x="45" y="25"/>
                    <a:pt x="70" y="41"/>
                    <a:pt x="88" y="51"/>
                  </a:cubicBezTo>
                  <a:lnTo>
                    <a:pt x="88" y="51"/>
                  </a:lnTo>
                  <a:cubicBezTo>
                    <a:pt x="63" y="38"/>
                    <a:pt x="51" y="26"/>
                    <a:pt x="26" y="13"/>
                  </a:cubicBezTo>
                  <a:close/>
                </a:path>
              </a:pathLst>
            </a:custGeom>
            <a:solidFill>
              <a:srgbClr val="4247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9"/>
            <p:cNvSpPr/>
            <p:nvPr/>
          </p:nvSpPr>
          <p:spPr>
            <a:xfrm>
              <a:off x="4971250" y="42713"/>
              <a:ext cx="521775" cy="394575"/>
            </a:xfrm>
            <a:custGeom>
              <a:avLst/>
              <a:gdLst/>
              <a:ahLst/>
              <a:cxnLst/>
              <a:rect l="l" t="t" r="r" b="b"/>
              <a:pathLst>
                <a:path w="20871" h="15783" extrusionOk="0">
                  <a:moveTo>
                    <a:pt x="0" y="0"/>
                  </a:moveTo>
                  <a:lnTo>
                    <a:pt x="0" y="0"/>
                  </a:lnTo>
                  <a:cubicBezTo>
                    <a:pt x="1852" y="4610"/>
                    <a:pt x="5013" y="8364"/>
                    <a:pt x="8263" y="8439"/>
                  </a:cubicBezTo>
                  <a:cubicBezTo>
                    <a:pt x="11525" y="8528"/>
                    <a:pt x="19485" y="11248"/>
                    <a:pt x="20871" y="15783"/>
                  </a:cubicBezTo>
                  <a:cubicBezTo>
                    <a:pt x="20152" y="12923"/>
                    <a:pt x="18162" y="10278"/>
                    <a:pt x="14598" y="8792"/>
                  </a:cubicBezTo>
                  <a:cubicBezTo>
                    <a:pt x="7318" y="5757"/>
                    <a:pt x="1348" y="3137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9"/>
            <p:cNvSpPr/>
            <p:nvPr/>
          </p:nvSpPr>
          <p:spPr>
            <a:xfrm>
              <a:off x="4842475" y="357288"/>
              <a:ext cx="1011400" cy="1372325"/>
            </a:xfrm>
            <a:custGeom>
              <a:avLst/>
              <a:gdLst/>
              <a:ahLst/>
              <a:cxnLst/>
              <a:rect l="l" t="t" r="r" b="b"/>
              <a:pathLst>
                <a:path w="40456" h="54893" extrusionOk="0">
                  <a:moveTo>
                    <a:pt x="10429" y="0"/>
                  </a:moveTo>
                  <a:lnTo>
                    <a:pt x="10429" y="0"/>
                  </a:lnTo>
                  <a:cubicBezTo>
                    <a:pt x="12003" y="3603"/>
                    <a:pt x="14384" y="16248"/>
                    <a:pt x="17343" y="26211"/>
                  </a:cubicBezTo>
                  <a:cubicBezTo>
                    <a:pt x="14258" y="25304"/>
                    <a:pt x="2721" y="21424"/>
                    <a:pt x="101" y="13729"/>
                  </a:cubicBezTo>
                  <a:lnTo>
                    <a:pt x="101" y="13729"/>
                  </a:lnTo>
                  <a:cubicBezTo>
                    <a:pt x="1109" y="20304"/>
                    <a:pt x="9698" y="24813"/>
                    <a:pt x="17646" y="27206"/>
                  </a:cubicBezTo>
                  <a:cubicBezTo>
                    <a:pt x="18804" y="30959"/>
                    <a:pt x="20052" y="34259"/>
                    <a:pt x="21362" y="36438"/>
                  </a:cubicBezTo>
                  <a:cubicBezTo>
                    <a:pt x="21840" y="37219"/>
                    <a:pt x="22281" y="38025"/>
                    <a:pt x="22684" y="38831"/>
                  </a:cubicBezTo>
                  <a:cubicBezTo>
                    <a:pt x="17998" y="38478"/>
                    <a:pt x="4773" y="36955"/>
                    <a:pt x="0" y="30770"/>
                  </a:cubicBezTo>
                  <a:lnTo>
                    <a:pt x="0" y="30770"/>
                  </a:lnTo>
                  <a:cubicBezTo>
                    <a:pt x="1965" y="34965"/>
                    <a:pt x="9598" y="38503"/>
                    <a:pt x="23515" y="40582"/>
                  </a:cubicBezTo>
                  <a:cubicBezTo>
                    <a:pt x="24699" y="43239"/>
                    <a:pt x="25555" y="45884"/>
                    <a:pt x="26160" y="48139"/>
                  </a:cubicBezTo>
                  <a:cubicBezTo>
                    <a:pt x="24619" y="48976"/>
                    <a:pt x="20885" y="50725"/>
                    <a:pt x="16699" y="50725"/>
                  </a:cubicBezTo>
                  <a:cubicBezTo>
                    <a:pt x="13392" y="50725"/>
                    <a:pt x="9802" y="49633"/>
                    <a:pt x="6789" y="46136"/>
                  </a:cubicBezTo>
                  <a:lnTo>
                    <a:pt x="6789" y="46136"/>
                  </a:lnTo>
                  <a:cubicBezTo>
                    <a:pt x="8304" y="49044"/>
                    <a:pt x="12398" y="51499"/>
                    <a:pt x="17657" y="51499"/>
                  </a:cubicBezTo>
                  <a:cubicBezTo>
                    <a:pt x="20350" y="51499"/>
                    <a:pt x="23348" y="50855"/>
                    <a:pt x="26462" y="49298"/>
                  </a:cubicBezTo>
                  <a:cubicBezTo>
                    <a:pt x="27206" y="52283"/>
                    <a:pt x="27458" y="54336"/>
                    <a:pt x="27458" y="54336"/>
                  </a:cubicBezTo>
                  <a:cubicBezTo>
                    <a:pt x="27458" y="54336"/>
                    <a:pt x="27663" y="54893"/>
                    <a:pt x="27985" y="54893"/>
                  </a:cubicBezTo>
                  <a:cubicBezTo>
                    <a:pt x="28115" y="54893"/>
                    <a:pt x="28264" y="54803"/>
                    <a:pt x="28427" y="54550"/>
                  </a:cubicBezTo>
                  <a:cubicBezTo>
                    <a:pt x="28503" y="51087"/>
                    <a:pt x="27886" y="47887"/>
                    <a:pt x="26890" y="44915"/>
                  </a:cubicBezTo>
                  <a:cubicBezTo>
                    <a:pt x="32080" y="42030"/>
                    <a:pt x="39561" y="33465"/>
                    <a:pt x="40456" y="28843"/>
                  </a:cubicBezTo>
                  <a:lnTo>
                    <a:pt x="40456" y="28843"/>
                  </a:lnTo>
                  <a:cubicBezTo>
                    <a:pt x="37131" y="36401"/>
                    <a:pt x="28490" y="42383"/>
                    <a:pt x="26462" y="43718"/>
                  </a:cubicBezTo>
                  <a:cubicBezTo>
                    <a:pt x="25165" y="40216"/>
                    <a:pt x="23402" y="37017"/>
                    <a:pt x="21765" y="34033"/>
                  </a:cubicBezTo>
                  <a:cubicBezTo>
                    <a:pt x="22457" y="27937"/>
                    <a:pt x="31828" y="20279"/>
                    <a:pt x="31287" y="14636"/>
                  </a:cubicBezTo>
                  <a:lnTo>
                    <a:pt x="31287" y="14636"/>
                  </a:lnTo>
                  <a:cubicBezTo>
                    <a:pt x="29913" y="23251"/>
                    <a:pt x="21891" y="27282"/>
                    <a:pt x="20845" y="32345"/>
                  </a:cubicBezTo>
                  <a:cubicBezTo>
                    <a:pt x="20139" y="31035"/>
                    <a:pt x="19484" y="29762"/>
                    <a:pt x="18943" y="28528"/>
                  </a:cubicBezTo>
                  <a:cubicBezTo>
                    <a:pt x="18792" y="28188"/>
                    <a:pt x="18641" y="27823"/>
                    <a:pt x="18490" y="27445"/>
                  </a:cubicBezTo>
                  <a:cubicBezTo>
                    <a:pt x="18250" y="26828"/>
                    <a:pt x="18112" y="26425"/>
                    <a:pt x="18112" y="26425"/>
                  </a:cubicBezTo>
                  <a:cubicBezTo>
                    <a:pt x="16940" y="23125"/>
                    <a:pt x="15870" y="18704"/>
                    <a:pt x="14824" y="14371"/>
                  </a:cubicBezTo>
                  <a:cubicBezTo>
                    <a:pt x="18162" y="11953"/>
                    <a:pt x="21135" y="8602"/>
                    <a:pt x="19560" y="4862"/>
                  </a:cubicBezTo>
                  <a:lnTo>
                    <a:pt x="19560" y="4862"/>
                  </a:lnTo>
                  <a:cubicBezTo>
                    <a:pt x="20442" y="10492"/>
                    <a:pt x="14585" y="13389"/>
                    <a:pt x="14585" y="13389"/>
                  </a:cubicBezTo>
                  <a:cubicBezTo>
                    <a:pt x="13237" y="7809"/>
                    <a:pt x="11902" y="2494"/>
                    <a:pt x="104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9"/>
            <p:cNvSpPr/>
            <p:nvPr/>
          </p:nvSpPr>
          <p:spPr>
            <a:xfrm>
              <a:off x="4813850" y="225813"/>
              <a:ext cx="362125" cy="417075"/>
            </a:xfrm>
            <a:custGeom>
              <a:avLst/>
              <a:gdLst/>
              <a:ahLst/>
              <a:cxnLst/>
              <a:rect l="l" t="t" r="r" b="b"/>
              <a:pathLst>
                <a:path w="14485" h="16683" extrusionOk="0">
                  <a:moveTo>
                    <a:pt x="7012" y="1"/>
                  </a:moveTo>
                  <a:cubicBezTo>
                    <a:pt x="6023" y="1"/>
                    <a:pt x="5337" y="5688"/>
                    <a:pt x="2757" y="8395"/>
                  </a:cubicBezTo>
                  <a:cubicBezTo>
                    <a:pt x="232" y="11055"/>
                    <a:pt x="0" y="12845"/>
                    <a:pt x="1312" y="12845"/>
                  </a:cubicBezTo>
                  <a:cubicBezTo>
                    <a:pt x="1714" y="12845"/>
                    <a:pt x="2262" y="12676"/>
                    <a:pt x="2934" y="12313"/>
                  </a:cubicBezTo>
                  <a:cubicBezTo>
                    <a:pt x="3265" y="12132"/>
                    <a:pt x="3633" y="12053"/>
                    <a:pt x="4026" y="12053"/>
                  </a:cubicBezTo>
                  <a:cubicBezTo>
                    <a:pt x="7016" y="12053"/>
                    <a:pt x="11507" y="16650"/>
                    <a:pt x="12909" y="16683"/>
                  </a:cubicBezTo>
                  <a:cubicBezTo>
                    <a:pt x="12911" y="16683"/>
                    <a:pt x="12912" y="16683"/>
                    <a:pt x="12914" y="16683"/>
                  </a:cubicBezTo>
                  <a:cubicBezTo>
                    <a:pt x="14485" y="16683"/>
                    <a:pt x="8853" y="4073"/>
                    <a:pt x="7959" y="1518"/>
                  </a:cubicBezTo>
                  <a:cubicBezTo>
                    <a:pt x="7588" y="444"/>
                    <a:pt x="7288" y="1"/>
                    <a:pt x="70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9"/>
            <p:cNvSpPr/>
            <p:nvPr/>
          </p:nvSpPr>
          <p:spPr>
            <a:xfrm>
              <a:off x="5139375" y="323188"/>
              <a:ext cx="185175" cy="300000"/>
            </a:xfrm>
            <a:custGeom>
              <a:avLst/>
              <a:gdLst/>
              <a:ahLst/>
              <a:cxnLst/>
              <a:rect l="l" t="t" r="r" b="b"/>
              <a:pathLst>
                <a:path w="7407" h="12000" extrusionOk="0">
                  <a:moveTo>
                    <a:pt x="2219" y="0"/>
                  </a:moveTo>
                  <a:cubicBezTo>
                    <a:pt x="812" y="0"/>
                    <a:pt x="1" y="633"/>
                    <a:pt x="1475" y="2498"/>
                  </a:cubicBezTo>
                  <a:cubicBezTo>
                    <a:pt x="3528" y="5079"/>
                    <a:pt x="3049" y="9702"/>
                    <a:pt x="2911" y="11100"/>
                  </a:cubicBezTo>
                  <a:cubicBezTo>
                    <a:pt x="2853" y="11636"/>
                    <a:pt x="3322" y="12000"/>
                    <a:pt x="3956" y="12000"/>
                  </a:cubicBezTo>
                  <a:cubicBezTo>
                    <a:pt x="4978" y="12000"/>
                    <a:pt x="6429" y="11056"/>
                    <a:pt x="6802" y="8367"/>
                  </a:cubicBezTo>
                  <a:cubicBezTo>
                    <a:pt x="7407" y="4022"/>
                    <a:pt x="7193" y="1276"/>
                    <a:pt x="4787" y="470"/>
                  </a:cubicBezTo>
                  <a:cubicBezTo>
                    <a:pt x="3937" y="189"/>
                    <a:pt x="2989" y="0"/>
                    <a:pt x="22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9"/>
            <p:cNvSpPr/>
            <p:nvPr/>
          </p:nvSpPr>
          <p:spPr>
            <a:xfrm>
              <a:off x="5409275" y="589913"/>
              <a:ext cx="202150" cy="400775"/>
            </a:xfrm>
            <a:custGeom>
              <a:avLst/>
              <a:gdLst/>
              <a:ahLst/>
              <a:cxnLst/>
              <a:rect l="l" t="t" r="r" b="b"/>
              <a:pathLst>
                <a:path w="8086" h="16031" extrusionOk="0">
                  <a:moveTo>
                    <a:pt x="5756" y="1"/>
                  </a:moveTo>
                  <a:cubicBezTo>
                    <a:pt x="4901" y="1"/>
                    <a:pt x="4048" y="1760"/>
                    <a:pt x="3765" y="3996"/>
                  </a:cubicBezTo>
                  <a:cubicBezTo>
                    <a:pt x="3236" y="8164"/>
                    <a:pt x="2631" y="11805"/>
                    <a:pt x="868" y="14135"/>
                  </a:cubicBezTo>
                  <a:cubicBezTo>
                    <a:pt x="1" y="15275"/>
                    <a:pt x="66" y="16031"/>
                    <a:pt x="670" y="16031"/>
                  </a:cubicBezTo>
                  <a:cubicBezTo>
                    <a:pt x="1293" y="16031"/>
                    <a:pt x="2491" y="15225"/>
                    <a:pt x="3828" y="13203"/>
                  </a:cubicBezTo>
                  <a:cubicBezTo>
                    <a:pt x="6473" y="9236"/>
                    <a:pt x="8086" y="4839"/>
                    <a:pt x="7002" y="1578"/>
                  </a:cubicBezTo>
                  <a:cubicBezTo>
                    <a:pt x="6638" y="468"/>
                    <a:pt x="6197" y="1"/>
                    <a:pt x="57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9"/>
            <p:cNvSpPr/>
            <p:nvPr/>
          </p:nvSpPr>
          <p:spPr>
            <a:xfrm>
              <a:off x="4697000" y="616963"/>
              <a:ext cx="371575" cy="378325"/>
            </a:xfrm>
            <a:custGeom>
              <a:avLst/>
              <a:gdLst/>
              <a:ahLst/>
              <a:cxnLst/>
              <a:rect l="l" t="t" r="r" b="b"/>
              <a:pathLst>
                <a:path w="14863" h="15133" extrusionOk="0">
                  <a:moveTo>
                    <a:pt x="1939" y="0"/>
                  </a:moveTo>
                  <a:cubicBezTo>
                    <a:pt x="1105" y="0"/>
                    <a:pt x="439" y="690"/>
                    <a:pt x="390" y="2145"/>
                  </a:cubicBezTo>
                  <a:cubicBezTo>
                    <a:pt x="289" y="5458"/>
                    <a:pt x="0" y="8481"/>
                    <a:pt x="5038" y="10925"/>
                  </a:cubicBezTo>
                  <a:cubicBezTo>
                    <a:pt x="8947" y="12820"/>
                    <a:pt x="13698" y="15133"/>
                    <a:pt x="14601" y="15133"/>
                  </a:cubicBezTo>
                  <a:cubicBezTo>
                    <a:pt x="14862" y="15133"/>
                    <a:pt x="14802" y="14940"/>
                    <a:pt x="14308" y="14488"/>
                  </a:cubicBezTo>
                  <a:cubicBezTo>
                    <a:pt x="12092" y="12473"/>
                    <a:pt x="6058" y="9803"/>
                    <a:pt x="5378" y="4753"/>
                  </a:cubicBezTo>
                  <a:cubicBezTo>
                    <a:pt x="4956" y="1682"/>
                    <a:pt x="3242" y="0"/>
                    <a:pt x="19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9"/>
            <p:cNvSpPr/>
            <p:nvPr/>
          </p:nvSpPr>
          <p:spPr>
            <a:xfrm>
              <a:off x="5215800" y="452488"/>
              <a:ext cx="274275" cy="387850"/>
            </a:xfrm>
            <a:custGeom>
              <a:avLst/>
              <a:gdLst/>
              <a:ahLst/>
              <a:cxnLst/>
              <a:rect l="l" t="t" r="r" b="b"/>
              <a:pathLst>
                <a:path w="10971" h="15514" extrusionOk="0">
                  <a:moveTo>
                    <a:pt x="7423" y="1"/>
                  </a:moveTo>
                  <a:cubicBezTo>
                    <a:pt x="7247" y="1"/>
                    <a:pt x="7083" y="21"/>
                    <a:pt x="6944" y="59"/>
                  </a:cubicBezTo>
                  <a:cubicBezTo>
                    <a:pt x="5710" y="386"/>
                    <a:pt x="6580" y="6331"/>
                    <a:pt x="3015" y="9455"/>
                  </a:cubicBezTo>
                  <a:cubicBezTo>
                    <a:pt x="0" y="12097"/>
                    <a:pt x="1446" y="15514"/>
                    <a:pt x="2077" y="15514"/>
                  </a:cubicBezTo>
                  <a:cubicBezTo>
                    <a:pt x="2192" y="15514"/>
                    <a:pt x="2280" y="15400"/>
                    <a:pt x="2309" y="15148"/>
                  </a:cubicBezTo>
                  <a:cubicBezTo>
                    <a:pt x="2499" y="13510"/>
                    <a:pt x="7512" y="7918"/>
                    <a:pt x="8671" y="5664"/>
                  </a:cubicBezTo>
                  <a:cubicBezTo>
                    <a:pt x="10970" y="1254"/>
                    <a:pt x="8798" y="1"/>
                    <a:pt x="74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9"/>
            <p:cNvSpPr/>
            <p:nvPr/>
          </p:nvSpPr>
          <p:spPr>
            <a:xfrm>
              <a:off x="4910025" y="1117288"/>
              <a:ext cx="461775" cy="175300"/>
            </a:xfrm>
            <a:custGeom>
              <a:avLst/>
              <a:gdLst/>
              <a:ahLst/>
              <a:cxnLst/>
              <a:rect l="l" t="t" r="r" b="b"/>
              <a:pathLst>
                <a:path w="18471" h="7012" extrusionOk="0">
                  <a:moveTo>
                    <a:pt x="1166" y="0"/>
                  </a:moveTo>
                  <a:cubicBezTo>
                    <a:pt x="243" y="0"/>
                    <a:pt x="0" y="373"/>
                    <a:pt x="938" y="1366"/>
                  </a:cubicBezTo>
                  <a:cubicBezTo>
                    <a:pt x="3129" y="3695"/>
                    <a:pt x="10309" y="6706"/>
                    <a:pt x="14465" y="6995"/>
                  </a:cubicBezTo>
                  <a:cubicBezTo>
                    <a:pt x="14629" y="7006"/>
                    <a:pt x="14783" y="7012"/>
                    <a:pt x="14928" y="7012"/>
                  </a:cubicBezTo>
                  <a:cubicBezTo>
                    <a:pt x="18471" y="7012"/>
                    <a:pt x="16463" y="3734"/>
                    <a:pt x="14201" y="3443"/>
                  </a:cubicBezTo>
                  <a:cubicBezTo>
                    <a:pt x="12444" y="3218"/>
                    <a:pt x="3875" y="0"/>
                    <a:pt x="11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9"/>
            <p:cNvSpPr/>
            <p:nvPr/>
          </p:nvSpPr>
          <p:spPr>
            <a:xfrm>
              <a:off x="5521350" y="741088"/>
              <a:ext cx="199775" cy="270800"/>
            </a:xfrm>
            <a:custGeom>
              <a:avLst/>
              <a:gdLst/>
              <a:ahLst/>
              <a:cxnLst/>
              <a:rect l="l" t="t" r="r" b="b"/>
              <a:pathLst>
                <a:path w="7991" h="10832" extrusionOk="0">
                  <a:moveTo>
                    <a:pt x="5984" y="0"/>
                  </a:moveTo>
                  <a:cubicBezTo>
                    <a:pt x="5711" y="0"/>
                    <a:pt x="5475" y="317"/>
                    <a:pt x="5353" y="1059"/>
                  </a:cubicBezTo>
                  <a:cubicBezTo>
                    <a:pt x="4761" y="4624"/>
                    <a:pt x="0" y="9574"/>
                    <a:pt x="466" y="10581"/>
                  </a:cubicBezTo>
                  <a:cubicBezTo>
                    <a:pt x="543" y="10751"/>
                    <a:pt x="762" y="10832"/>
                    <a:pt x="1077" y="10832"/>
                  </a:cubicBezTo>
                  <a:cubicBezTo>
                    <a:pt x="2656" y="10832"/>
                    <a:pt x="6652" y="8795"/>
                    <a:pt x="7356" y="5708"/>
                  </a:cubicBezTo>
                  <a:cubicBezTo>
                    <a:pt x="7990" y="2922"/>
                    <a:pt x="6815" y="0"/>
                    <a:pt x="59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9"/>
            <p:cNvSpPr/>
            <p:nvPr/>
          </p:nvSpPr>
          <p:spPr>
            <a:xfrm>
              <a:off x="5544650" y="1041763"/>
              <a:ext cx="266975" cy="288425"/>
            </a:xfrm>
            <a:custGeom>
              <a:avLst/>
              <a:gdLst/>
              <a:ahLst/>
              <a:cxnLst/>
              <a:rect l="l" t="t" r="r" b="b"/>
              <a:pathLst>
                <a:path w="10679" h="11537" extrusionOk="0">
                  <a:moveTo>
                    <a:pt x="10053" y="0"/>
                  </a:moveTo>
                  <a:cubicBezTo>
                    <a:pt x="9756" y="0"/>
                    <a:pt x="9153" y="568"/>
                    <a:pt x="8187" y="1980"/>
                  </a:cubicBezTo>
                  <a:cubicBezTo>
                    <a:pt x="6688" y="4172"/>
                    <a:pt x="0" y="10369"/>
                    <a:pt x="642" y="11376"/>
                  </a:cubicBezTo>
                  <a:cubicBezTo>
                    <a:pt x="711" y="11486"/>
                    <a:pt x="832" y="11537"/>
                    <a:pt x="995" y="11537"/>
                  </a:cubicBezTo>
                  <a:cubicBezTo>
                    <a:pt x="2315" y="11537"/>
                    <a:pt x="6419" y="8160"/>
                    <a:pt x="8426" y="4953"/>
                  </a:cubicBezTo>
                  <a:cubicBezTo>
                    <a:pt x="9954" y="2511"/>
                    <a:pt x="10678" y="0"/>
                    <a:pt x="100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9"/>
            <p:cNvSpPr/>
            <p:nvPr/>
          </p:nvSpPr>
          <p:spPr>
            <a:xfrm>
              <a:off x="5751800" y="1000713"/>
              <a:ext cx="212475" cy="311625"/>
            </a:xfrm>
            <a:custGeom>
              <a:avLst/>
              <a:gdLst/>
              <a:ahLst/>
              <a:cxnLst/>
              <a:rect l="l" t="t" r="r" b="b"/>
              <a:pathLst>
                <a:path w="8499" h="12465" extrusionOk="0">
                  <a:moveTo>
                    <a:pt x="6236" y="1"/>
                  </a:moveTo>
                  <a:cubicBezTo>
                    <a:pt x="5914" y="1"/>
                    <a:pt x="5695" y="408"/>
                    <a:pt x="5720" y="1368"/>
                  </a:cubicBezTo>
                  <a:cubicBezTo>
                    <a:pt x="5783" y="3938"/>
                    <a:pt x="4095" y="7854"/>
                    <a:pt x="2659" y="9341"/>
                  </a:cubicBezTo>
                  <a:cubicBezTo>
                    <a:pt x="1535" y="10504"/>
                    <a:pt x="1" y="12465"/>
                    <a:pt x="779" y="12465"/>
                  </a:cubicBezTo>
                  <a:cubicBezTo>
                    <a:pt x="1003" y="12465"/>
                    <a:pt x="1419" y="12302"/>
                    <a:pt x="2093" y="11910"/>
                  </a:cubicBezTo>
                  <a:cubicBezTo>
                    <a:pt x="5116" y="10147"/>
                    <a:pt x="8239" y="9416"/>
                    <a:pt x="8390" y="5411"/>
                  </a:cubicBezTo>
                  <a:cubicBezTo>
                    <a:pt x="8498" y="2558"/>
                    <a:pt x="7043" y="1"/>
                    <a:pt x="623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9"/>
            <p:cNvSpPr/>
            <p:nvPr/>
          </p:nvSpPr>
          <p:spPr>
            <a:xfrm>
              <a:off x="5019225" y="1452588"/>
              <a:ext cx="430500" cy="147825"/>
            </a:xfrm>
            <a:custGeom>
              <a:avLst/>
              <a:gdLst/>
              <a:ahLst/>
              <a:cxnLst/>
              <a:rect l="l" t="t" r="r" b="b"/>
              <a:pathLst>
                <a:path w="17220" h="5913" extrusionOk="0">
                  <a:moveTo>
                    <a:pt x="14088" y="0"/>
                  </a:moveTo>
                  <a:cubicBezTo>
                    <a:pt x="13910" y="0"/>
                    <a:pt x="13713" y="18"/>
                    <a:pt x="13498" y="57"/>
                  </a:cubicBezTo>
                  <a:cubicBezTo>
                    <a:pt x="11309" y="453"/>
                    <a:pt x="8051" y="2781"/>
                    <a:pt x="4823" y="2781"/>
                  </a:cubicBezTo>
                  <a:cubicBezTo>
                    <a:pt x="4150" y="2781"/>
                    <a:pt x="3478" y="2679"/>
                    <a:pt x="2817" y="2438"/>
                  </a:cubicBezTo>
                  <a:cubicBezTo>
                    <a:pt x="2355" y="2270"/>
                    <a:pt x="2006" y="2196"/>
                    <a:pt x="1758" y="2196"/>
                  </a:cubicBezTo>
                  <a:cubicBezTo>
                    <a:pt x="0" y="2196"/>
                    <a:pt x="3398" y="5912"/>
                    <a:pt x="8499" y="5912"/>
                  </a:cubicBezTo>
                  <a:cubicBezTo>
                    <a:pt x="8657" y="5912"/>
                    <a:pt x="8816" y="5908"/>
                    <a:pt x="8976" y="5901"/>
                  </a:cubicBezTo>
                  <a:cubicBezTo>
                    <a:pt x="14744" y="5639"/>
                    <a:pt x="17219" y="0"/>
                    <a:pt x="1408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9"/>
            <p:cNvSpPr/>
            <p:nvPr/>
          </p:nvSpPr>
          <p:spPr>
            <a:xfrm>
              <a:off x="4956500" y="1541863"/>
              <a:ext cx="263075" cy="144000"/>
            </a:xfrm>
            <a:custGeom>
              <a:avLst/>
              <a:gdLst/>
              <a:ahLst/>
              <a:cxnLst/>
              <a:rect l="l" t="t" r="r" b="b"/>
              <a:pathLst>
                <a:path w="10523" h="5760" extrusionOk="0">
                  <a:moveTo>
                    <a:pt x="217" y="1"/>
                  </a:moveTo>
                  <a:cubicBezTo>
                    <a:pt x="21" y="1"/>
                    <a:pt x="1" y="275"/>
                    <a:pt x="200" y="983"/>
                  </a:cubicBezTo>
                  <a:cubicBezTo>
                    <a:pt x="975" y="3695"/>
                    <a:pt x="1584" y="5697"/>
                    <a:pt x="3132" y="5697"/>
                  </a:cubicBezTo>
                  <a:cubicBezTo>
                    <a:pt x="3345" y="5697"/>
                    <a:pt x="3576" y="5659"/>
                    <a:pt x="3828" y="5580"/>
                  </a:cubicBezTo>
                  <a:cubicBezTo>
                    <a:pt x="4906" y="5240"/>
                    <a:pt x="5734" y="5039"/>
                    <a:pt x="6553" y="5039"/>
                  </a:cubicBezTo>
                  <a:cubicBezTo>
                    <a:pt x="7313" y="5039"/>
                    <a:pt x="8065" y="5211"/>
                    <a:pt x="9004" y="5605"/>
                  </a:cubicBezTo>
                  <a:cubicBezTo>
                    <a:pt x="9257" y="5712"/>
                    <a:pt x="9452" y="5759"/>
                    <a:pt x="9592" y="5759"/>
                  </a:cubicBezTo>
                  <a:cubicBezTo>
                    <a:pt x="10523" y="5759"/>
                    <a:pt x="9006" y="3667"/>
                    <a:pt x="5918" y="3175"/>
                  </a:cubicBezTo>
                  <a:cubicBezTo>
                    <a:pt x="3210" y="2744"/>
                    <a:pt x="836" y="1"/>
                    <a:pt x="21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9"/>
            <p:cNvSpPr/>
            <p:nvPr/>
          </p:nvSpPr>
          <p:spPr>
            <a:xfrm>
              <a:off x="5550600" y="1399788"/>
              <a:ext cx="339475" cy="252725"/>
            </a:xfrm>
            <a:custGeom>
              <a:avLst/>
              <a:gdLst/>
              <a:ahLst/>
              <a:cxnLst/>
              <a:rect l="l" t="t" r="r" b="b"/>
              <a:pathLst>
                <a:path w="13579" h="10109" extrusionOk="0">
                  <a:moveTo>
                    <a:pt x="12177" y="0"/>
                  </a:moveTo>
                  <a:cubicBezTo>
                    <a:pt x="12023" y="0"/>
                    <a:pt x="11782" y="118"/>
                    <a:pt x="11438" y="381"/>
                  </a:cubicBezTo>
                  <a:cubicBezTo>
                    <a:pt x="9163" y="2109"/>
                    <a:pt x="5359" y="5492"/>
                    <a:pt x="2899" y="5492"/>
                  </a:cubicBezTo>
                  <a:cubicBezTo>
                    <a:pt x="2634" y="5492"/>
                    <a:pt x="2385" y="5453"/>
                    <a:pt x="2155" y="5368"/>
                  </a:cubicBezTo>
                  <a:cubicBezTo>
                    <a:pt x="1949" y="5292"/>
                    <a:pt x="1764" y="5258"/>
                    <a:pt x="1600" y="5258"/>
                  </a:cubicBezTo>
                  <a:cubicBezTo>
                    <a:pt x="0" y="5258"/>
                    <a:pt x="364" y="8510"/>
                    <a:pt x="2743" y="8510"/>
                  </a:cubicBezTo>
                  <a:cubicBezTo>
                    <a:pt x="2918" y="8510"/>
                    <a:pt x="3104" y="8492"/>
                    <a:pt x="3301" y="8455"/>
                  </a:cubicBezTo>
                  <a:cubicBezTo>
                    <a:pt x="3645" y="8389"/>
                    <a:pt x="3910" y="8359"/>
                    <a:pt x="4114" y="8359"/>
                  </a:cubicBezTo>
                  <a:cubicBezTo>
                    <a:pt x="5686" y="8359"/>
                    <a:pt x="3534" y="10108"/>
                    <a:pt x="5143" y="10108"/>
                  </a:cubicBezTo>
                  <a:cubicBezTo>
                    <a:pt x="5231" y="10108"/>
                    <a:pt x="5331" y="10103"/>
                    <a:pt x="5442" y="10092"/>
                  </a:cubicBezTo>
                  <a:cubicBezTo>
                    <a:pt x="7622" y="9876"/>
                    <a:pt x="13578" y="0"/>
                    <a:pt x="1217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9"/>
            <p:cNvSpPr/>
            <p:nvPr/>
          </p:nvSpPr>
          <p:spPr>
            <a:xfrm>
              <a:off x="4971650" y="802988"/>
              <a:ext cx="240925" cy="144175"/>
            </a:xfrm>
            <a:custGeom>
              <a:avLst/>
              <a:gdLst/>
              <a:ahLst/>
              <a:cxnLst/>
              <a:rect l="l" t="t" r="r" b="b"/>
              <a:pathLst>
                <a:path w="9637" h="5767" extrusionOk="0">
                  <a:moveTo>
                    <a:pt x="654" y="1"/>
                  </a:moveTo>
                  <a:cubicBezTo>
                    <a:pt x="0" y="1"/>
                    <a:pt x="17" y="372"/>
                    <a:pt x="1269" y="1279"/>
                  </a:cubicBezTo>
                  <a:cubicBezTo>
                    <a:pt x="3256" y="2713"/>
                    <a:pt x="7420" y="5766"/>
                    <a:pt x="8954" y="5766"/>
                  </a:cubicBezTo>
                  <a:cubicBezTo>
                    <a:pt x="9413" y="5766"/>
                    <a:pt x="9636" y="5492"/>
                    <a:pt x="9494" y="4819"/>
                  </a:cubicBezTo>
                  <a:cubicBezTo>
                    <a:pt x="9035" y="2688"/>
                    <a:pt x="2414" y="1"/>
                    <a:pt x="6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8" name="Google Shape;458;p9"/>
          <p:cNvSpPr/>
          <p:nvPr/>
        </p:nvSpPr>
        <p:spPr>
          <a:xfrm flipH="1">
            <a:off x="8729605" y="3607788"/>
            <a:ext cx="333000" cy="333000"/>
          </a:xfrm>
          <a:prstGeom prst="star4">
            <a:avLst>
              <a:gd name="adj" fmla="val 8483"/>
            </a:avLst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9" name="Google Shape;459;p9"/>
          <p:cNvSpPr/>
          <p:nvPr/>
        </p:nvSpPr>
        <p:spPr>
          <a:xfrm flipH="1">
            <a:off x="1042930" y="4731638"/>
            <a:ext cx="333000" cy="333000"/>
          </a:xfrm>
          <a:prstGeom prst="star4">
            <a:avLst>
              <a:gd name="adj" fmla="val 8483"/>
            </a:avLst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7" name="Google Shape;477;p13"/>
          <p:cNvPicPr preferRelativeResize="0"/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0" y="0"/>
            <a:ext cx="9143997" cy="5143490"/>
          </a:xfrm>
          <a:prstGeom prst="rect">
            <a:avLst/>
          </a:prstGeom>
          <a:noFill/>
          <a:ln>
            <a:noFill/>
          </a:ln>
        </p:spPr>
      </p:pic>
      <p:sp>
        <p:nvSpPr>
          <p:cNvPr id="478" name="Google Shape;478;p1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79" name="Google Shape;479;p13"/>
          <p:cNvSpPr txBox="1">
            <a:spLocks noGrp="1"/>
          </p:cNvSpPr>
          <p:nvPr>
            <p:ph type="title" idx="2" hasCustomPrompt="1"/>
          </p:nvPr>
        </p:nvSpPr>
        <p:spPr>
          <a:xfrm>
            <a:off x="872375" y="1371600"/>
            <a:ext cx="2305500" cy="447600"/>
          </a:xfrm>
          <a:prstGeom prst="rect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80" name="Google Shape;480;p13"/>
          <p:cNvSpPr txBox="1">
            <a:spLocks noGrp="1"/>
          </p:cNvSpPr>
          <p:nvPr>
            <p:ph type="title" idx="3" hasCustomPrompt="1"/>
          </p:nvPr>
        </p:nvSpPr>
        <p:spPr>
          <a:xfrm>
            <a:off x="872375" y="2934546"/>
            <a:ext cx="2305500" cy="447600"/>
          </a:xfrm>
          <a:prstGeom prst="rect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81" name="Google Shape;481;p13"/>
          <p:cNvSpPr txBox="1">
            <a:spLocks noGrp="1"/>
          </p:cNvSpPr>
          <p:nvPr>
            <p:ph type="title" idx="4" hasCustomPrompt="1"/>
          </p:nvPr>
        </p:nvSpPr>
        <p:spPr>
          <a:xfrm>
            <a:off x="3419250" y="1371600"/>
            <a:ext cx="2305500" cy="447600"/>
          </a:xfrm>
          <a:prstGeom prst="rect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82" name="Google Shape;482;p13"/>
          <p:cNvSpPr txBox="1">
            <a:spLocks noGrp="1"/>
          </p:cNvSpPr>
          <p:nvPr>
            <p:ph type="title" idx="5" hasCustomPrompt="1"/>
          </p:nvPr>
        </p:nvSpPr>
        <p:spPr>
          <a:xfrm>
            <a:off x="3419250" y="2934546"/>
            <a:ext cx="2305500" cy="447600"/>
          </a:xfrm>
          <a:prstGeom prst="rect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83" name="Google Shape;483;p13"/>
          <p:cNvSpPr txBox="1">
            <a:spLocks noGrp="1"/>
          </p:cNvSpPr>
          <p:nvPr>
            <p:ph type="title" idx="6" hasCustomPrompt="1"/>
          </p:nvPr>
        </p:nvSpPr>
        <p:spPr>
          <a:xfrm>
            <a:off x="5966125" y="1371600"/>
            <a:ext cx="2305500" cy="447600"/>
          </a:xfrm>
          <a:prstGeom prst="rect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84" name="Google Shape;484;p13"/>
          <p:cNvSpPr txBox="1">
            <a:spLocks noGrp="1"/>
          </p:cNvSpPr>
          <p:nvPr>
            <p:ph type="title" idx="7" hasCustomPrompt="1"/>
          </p:nvPr>
        </p:nvSpPr>
        <p:spPr>
          <a:xfrm>
            <a:off x="5966125" y="2934546"/>
            <a:ext cx="2305500" cy="447600"/>
          </a:xfrm>
          <a:prstGeom prst="rect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85" name="Google Shape;485;p13"/>
          <p:cNvSpPr txBox="1">
            <a:spLocks noGrp="1"/>
          </p:cNvSpPr>
          <p:nvPr>
            <p:ph type="subTitle" idx="1"/>
          </p:nvPr>
        </p:nvSpPr>
        <p:spPr>
          <a:xfrm>
            <a:off x="872375" y="1922700"/>
            <a:ext cx="2305500" cy="8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Cinzel"/>
                <a:ea typeface="Cinzel"/>
                <a:cs typeface="Cinzel"/>
                <a:sym typeface="Cinzel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86" name="Google Shape;486;p13"/>
          <p:cNvSpPr txBox="1">
            <a:spLocks noGrp="1"/>
          </p:cNvSpPr>
          <p:nvPr>
            <p:ph type="subTitle" idx="8"/>
          </p:nvPr>
        </p:nvSpPr>
        <p:spPr>
          <a:xfrm>
            <a:off x="3419250" y="1922700"/>
            <a:ext cx="2305500" cy="8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Cinzel"/>
                <a:ea typeface="Cinzel"/>
                <a:cs typeface="Cinzel"/>
                <a:sym typeface="Cinzel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87" name="Google Shape;487;p13"/>
          <p:cNvSpPr txBox="1">
            <a:spLocks noGrp="1"/>
          </p:cNvSpPr>
          <p:nvPr>
            <p:ph type="subTitle" idx="9"/>
          </p:nvPr>
        </p:nvSpPr>
        <p:spPr>
          <a:xfrm>
            <a:off x="5966125" y="1922700"/>
            <a:ext cx="2305500" cy="8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Cinzel"/>
                <a:ea typeface="Cinzel"/>
                <a:cs typeface="Cinzel"/>
                <a:sym typeface="Cinzel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88" name="Google Shape;488;p13"/>
          <p:cNvSpPr txBox="1">
            <a:spLocks noGrp="1"/>
          </p:cNvSpPr>
          <p:nvPr>
            <p:ph type="subTitle" idx="13"/>
          </p:nvPr>
        </p:nvSpPr>
        <p:spPr>
          <a:xfrm>
            <a:off x="872375" y="3485700"/>
            <a:ext cx="2305500" cy="8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Cinzel"/>
                <a:ea typeface="Cinzel"/>
                <a:cs typeface="Cinzel"/>
                <a:sym typeface="Cinzel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89" name="Google Shape;489;p13"/>
          <p:cNvSpPr txBox="1">
            <a:spLocks noGrp="1"/>
          </p:cNvSpPr>
          <p:nvPr>
            <p:ph type="subTitle" idx="14"/>
          </p:nvPr>
        </p:nvSpPr>
        <p:spPr>
          <a:xfrm>
            <a:off x="3419250" y="3485700"/>
            <a:ext cx="2305500" cy="8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Cinzel"/>
                <a:ea typeface="Cinzel"/>
                <a:cs typeface="Cinzel"/>
                <a:sym typeface="Cinzel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90" name="Google Shape;490;p13"/>
          <p:cNvSpPr txBox="1">
            <a:spLocks noGrp="1"/>
          </p:cNvSpPr>
          <p:nvPr>
            <p:ph type="subTitle" idx="15"/>
          </p:nvPr>
        </p:nvSpPr>
        <p:spPr>
          <a:xfrm>
            <a:off x="5966125" y="3485700"/>
            <a:ext cx="2305500" cy="8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Cinzel"/>
                <a:ea typeface="Cinzel"/>
                <a:cs typeface="Cinzel"/>
                <a:sym typeface="Cinzel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cxnSp>
        <p:nvCxnSpPr>
          <p:cNvPr id="491" name="Google Shape;491;p13"/>
          <p:cNvCxnSpPr/>
          <p:nvPr/>
        </p:nvCxnSpPr>
        <p:spPr>
          <a:xfrm>
            <a:off x="8430775" y="0"/>
            <a:ext cx="0" cy="4614000"/>
          </a:xfrm>
          <a:prstGeom prst="straightConnector1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92" name="Google Shape;492;p13"/>
          <p:cNvCxnSpPr/>
          <p:nvPr/>
        </p:nvCxnSpPr>
        <p:spPr>
          <a:xfrm>
            <a:off x="0" y="4608875"/>
            <a:ext cx="9151200" cy="0"/>
          </a:xfrm>
          <a:prstGeom prst="straightConnector1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93" name="Google Shape;493;p13"/>
          <p:cNvCxnSpPr/>
          <p:nvPr/>
        </p:nvCxnSpPr>
        <p:spPr>
          <a:xfrm>
            <a:off x="713225" y="4608875"/>
            <a:ext cx="0" cy="542700"/>
          </a:xfrm>
          <a:prstGeom prst="straightConnector1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94" name="Google Shape;494;p13"/>
          <p:cNvSpPr/>
          <p:nvPr/>
        </p:nvSpPr>
        <p:spPr>
          <a:xfrm>
            <a:off x="190000" y="4713725"/>
            <a:ext cx="333000" cy="333000"/>
          </a:xfrm>
          <a:prstGeom prst="star4">
            <a:avLst>
              <a:gd name="adj" fmla="val 8483"/>
            </a:avLst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5" name="Google Shape;495;p13"/>
          <p:cNvGrpSpPr/>
          <p:nvPr/>
        </p:nvGrpSpPr>
        <p:grpSpPr>
          <a:xfrm>
            <a:off x="8260113" y="4038957"/>
            <a:ext cx="1379790" cy="1383092"/>
            <a:chOff x="1998325" y="2329275"/>
            <a:chExt cx="2005800" cy="2010600"/>
          </a:xfrm>
        </p:grpSpPr>
        <p:sp>
          <p:nvSpPr>
            <p:cNvPr id="496" name="Google Shape;496;p13"/>
            <p:cNvSpPr/>
            <p:nvPr/>
          </p:nvSpPr>
          <p:spPr>
            <a:xfrm>
              <a:off x="1998325" y="2329275"/>
              <a:ext cx="2005800" cy="2010600"/>
            </a:xfrm>
            <a:custGeom>
              <a:avLst/>
              <a:gdLst/>
              <a:ahLst/>
              <a:cxnLst/>
              <a:rect l="l" t="t" r="r" b="b"/>
              <a:pathLst>
                <a:path w="80232" h="80424" extrusionOk="0">
                  <a:moveTo>
                    <a:pt x="45400" y="12185"/>
                  </a:moveTo>
                  <a:cubicBezTo>
                    <a:pt x="46169" y="12185"/>
                    <a:pt x="47018" y="13630"/>
                    <a:pt x="47321" y="15506"/>
                  </a:cubicBezTo>
                  <a:cubicBezTo>
                    <a:pt x="47648" y="17471"/>
                    <a:pt x="47245" y="19158"/>
                    <a:pt x="46451" y="19296"/>
                  </a:cubicBezTo>
                  <a:cubicBezTo>
                    <a:pt x="46419" y="19301"/>
                    <a:pt x="46387" y="19304"/>
                    <a:pt x="46355" y="19304"/>
                  </a:cubicBezTo>
                  <a:cubicBezTo>
                    <a:pt x="45574" y="19304"/>
                    <a:pt x="44726" y="17859"/>
                    <a:pt x="44424" y="15984"/>
                  </a:cubicBezTo>
                  <a:cubicBezTo>
                    <a:pt x="44108" y="14019"/>
                    <a:pt x="44499" y="12332"/>
                    <a:pt x="45305" y="12193"/>
                  </a:cubicBezTo>
                  <a:cubicBezTo>
                    <a:pt x="45337" y="12188"/>
                    <a:pt x="45368" y="12185"/>
                    <a:pt x="45400" y="12185"/>
                  </a:cubicBezTo>
                  <a:close/>
                  <a:moveTo>
                    <a:pt x="47796" y="47226"/>
                  </a:moveTo>
                  <a:cubicBezTo>
                    <a:pt x="48550" y="47226"/>
                    <a:pt x="49105" y="47430"/>
                    <a:pt x="49323" y="47850"/>
                  </a:cubicBezTo>
                  <a:cubicBezTo>
                    <a:pt x="49840" y="48858"/>
                    <a:pt x="48278" y="50709"/>
                    <a:pt x="45834" y="51981"/>
                  </a:cubicBezTo>
                  <a:cubicBezTo>
                    <a:pt x="44416" y="52716"/>
                    <a:pt x="43015" y="53097"/>
                    <a:pt x="41984" y="53097"/>
                  </a:cubicBezTo>
                  <a:cubicBezTo>
                    <a:pt x="41230" y="53097"/>
                    <a:pt x="40674" y="52893"/>
                    <a:pt x="40456" y="52472"/>
                  </a:cubicBezTo>
                  <a:cubicBezTo>
                    <a:pt x="39940" y="51464"/>
                    <a:pt x="41502" y="49626"/>
                    <a:pt x="43945" y="48354"/>
                  </a:cubicBezTo>
                  <a:cubicBezTo>
                    <a:pt x="45358" y="47611"/>
                    <a:pt x="46763" y="47226"/>
                    <a:pt x="47796" y="47226"/>
                  </a:cubicBezTo>
                  <a:close/>
                  <a:moveTo>
                    <a:pt x="18408" y="65782"/>
                  </a:moveTo>
                  <a:cubicBezTo>
                    <a:pt x="18990" y="65782"/>
                    <a:pt x="19831" y="66078"/>
                    <a:pt x="20656" y="66617"/>
                  </a:cubicBezTo>
                  <a:cubicBezTo>
                    <a:pt x="21929" y="67448"/>
                    <a:pt x="22685" y="68544"/>
                    <a:pt x="22344" y="69060"/>
                  </a:cubicBezTo>
                  <a:cubicBezTo>
                    <a:pt x="22223" y="69248"/>
                    <a:pt x="21981" y="69338"/>
                    <a:pt x="21661" y="69338"/>
                  </a:cubicBezTo>
                  <a:cubicBezTo>
                    <a:pt x="21079" y="69338"/>
                    <a:pt x="20243" y="69043"/>
                    <a:pt x="19422" y="68506"/>
                  </a:cubicBezTo>
                  <a:cubicBezTo>
                    <a:pt x="18150" y="67662"/>
                    <a:pt x="17395" y="66567"/>
                    <a:pt x="17734" y="66050"/>
                  </a:cubicBezTo>
                  <a:cubicBezTo>
                    <a:pt x="17854" y="65869"/>
                    <a:pt x="18093" y="65782"/>
                    <a:pt x="18408" y="65782"/>
                  </a:cubicBezTo>
                  <a:close/>
                  <a:moveTo>
                    <a:pt x="55268" y="0"/>
                  </a:moveTo>
                  <a:lnTo>
                    <a:pt x="55268" y="0"/>
                  </a:lnTo>
                  <a:cubicBezTo>
                    <a:pt x="50444" y="4409"/>
                    <a:pt x="40645" y="6777"/>
                    <a:pt x="38995" y="12256"/>
                  </a:cubicBezTo>
                  <a:cubicBezTo>
                    <a:pt x="37332" y="17748"/>
                    <a:pt x="40456" y="29889"/>
                    <a:pt x="36879" y="30078"/>
                  </a:cubicBezTo>
                  <a:cubicBezTo>
                    <a:pt x="36857" y="30079"/>
                    <a:pt x="36836" y="30080"/>
                    <a:pt x="36815" y="30080"/>
                  </a:cubicBezTo>
                  <a:cubicBezTo>
                    <a:pt x="33282" y="30080"/>
                    <a:pt x="31685" y="13428"/>
                    <a:pt x="35129" y="9396"/>
                  </a:cubicBezTo>
                  <a:cubicBezTo>
                    <a:pt x="34619" y="9330"/>
                    <a:pt x="34148" y="9299"/>
                    <a:pt x="33712" y="9299"/>
                  </a:cubicBezTo>
                  <a:cubicBezTo>
                    <a:pt x="29791" y="9299"/>
                    <a:pt x="28605" y="11733"/>
                    <a:pt x="26236" y="11903"/>
                  </a:cubicBezTo>
                  <a:cubicBezTo>
                    <a:pt x="23603" y="12080"/>
                    <a:pt x="20908" y="17634"/>
                    <a:pt x="22571" y="21513"/>
                  </a:cubicBezTo>
                  <a:cubicBezTo>
                    <a:pt x="24233" y="25392"/>
                    <a:pt x="28025" y="36111"/>
                    <a:pt x="24826" y="36111"/>
                  </a:cubicBezTo>
                  <a:cubicBezTo>
                    <a:pt x="21627" y="36111"/>
                    <a:pt x="18540" y="19687"/>
                    <a:pt x="19523" y="16337"/>
                  </a:cubicBezTo>
                  <a:lnTo>
                    <a:pt x="19523" y="16337"/>
                  </a:lnTo>
                  <a:cubicBezTo>
                    <a:pt x="15556" y="17810"/>
                    <a:pt x="15593" y="20393"/>
                    <a:pt x="13956" y="21135"/>
                  </a:cubicBezTo>
                  <a:cubicBezTo>
                    <a:pt x="12318" y="21866"/>
                    <a:pt x="11915" y="23138"/>
                    <a:pt x="10492" y="25191"/>
                  </a:cubicBezTo>
                  <a:cubicBezTo>
                    <a:pt x="9069" y="27231"/>
                    <a:pt x="9913" y="32963"/>
                    <a:pt x="13326" y="37472"/>
                  </a:cubicBezTo>
                  <a:cubicBezTo>
                    <a:pt x="16740" y="41981"/>
                    <a:pt x="22671" y="45419"/>
                    <a:pt x="20127" y="48052"/>
                  </a:cubicBezTo>
                  <a:cubicBezTo>
                    <a:pt x="19859" y="48328"/>
                    <a:pt x="19534" y="48457"/>
                    <a:pt x="19168" y="48457"/>
                  </a:cubicBezTo>
                  <a:cubicBezTo>
                    <a:pt x="16065" y="48457"/>
                    <a:pt x="9963" y="39222"/>
                    <a:pt x="9434" y="32496"/>
                  </a:cubicBezTo>
                  <a:cubicBezTo>
                    <a:pt x="5466" y="35154"/>
                    <a:pt x="3476" y="39512"/>
                    <a:pt x="4170" y="42233"/>
                  </a:cubicBezTo>
                  <a:cubicBezTo>
                    <a:pt x="4875" y="44953"/>
                    <a:pt x="3641" y="47132"/>
                    <a:pt x="8830" y="51187"/>
                  </a:cubicBezTo>
                  <a:cubicBezTo>
                    <a:pt x="14031" y="55256"/>
                    <a:pt x="17004" y="55055"/>
                    <a:pt x="16840" y="56780"/>
                  </a:cubicBezTo>
                  <a:cubicBezTo>
                    <a:pt x="16782" y="57351"/>
                    <a:pt x="15843" y="57747"/>
                    <a:pt x="14396" y="57747"/>
                  </a:cubicBezTo>
                  <a:cubicBezTo>
                    <a:pt x="11470" y="57747"/>
                    <a:pt x="6468" y="56127"/>
                    <a:pt x="2482" y="51061"/>
                  </a:cubicBezTo>
                  <a:lnTo>
                    <a:pt x="2482" y="51061"/>
                  </a:lnTo>
                  <a:cubicBezTo>
                    <a:pt x="0" y="57687"/>
                    <a:pt x="4308" y="59362"/>
                    <a:pt x="3792" y="62234"/>
                  </a:cubicBezTo>
                  <a:cubicBezTo>
                    <a:pt x="3263" y="65118"/>
                    <a:pt x="6348" y="66718"/>
                    <a:pt x="6966" y="69715"/>
                  </a:cubicBezTo>
                  <a:cubicBezTo>
                    <a:pt x="7544" y="72526"/>
                    <a:pt x="8023" y="74771"/>
                    <a:pt x="10478" y="74771"/>
                  </a:cubicBezTo>
                  <a:cubicBezTo>
                    <a:pt x="10642" y="74771"/>
                    <a:pt x="10814" y="74761"/>
                    <a:pt x="10996" y="74740"/>
                  </a:cubicBezTo>
                  <a:cubicBezTo>
                    <a:pt x="11243" y="74709"/>
                    <a:pt x="11520" y="74697"/>
                    <a:pt x="11824" y="74697"/>
                  </a:cubicBezTo>
                  <a:cubicBezTo>
                    <a:pt x="12357" y="74697"/>
                    <a:pt x="12972" y="74734"/>
                    <a:pt x="13653" y="74766"/>
                  </a:cubicBezTo>
                  <a:cubicBezTo>
                    <a:pt x="14341" y="74800"/>
                    <a:pt x="15095" y="74833"/>
                    <a:pt x="15897" y="74833"/>
                  </a:cubicBezTo>
                  <a:cubicBezTo>
                    <a:pt x="19268" y="74833"/>
                    <a:pt x="23478" y="74235"/>
                    <a:pt x="27080" y="70522"/>
                  </a:cubicBezTo>
                  <a:cubicBezTo>
                    <a:pt x="27080" y="70522"/>
                    <a:pt x="28667" y="78595"/>
                    <a:pt x="36766" y="78885"/>
                  </a:cubicBezTo>
                  <a:cubicBezTo>
                    <a:pt x="42581" y="79102"/>
                    <a:pt x="44383" y="80423"/>
                    <a:pt x="46583" y="80423"/>
                  </a:cubicBezTo>
                  <a:cubicBezTo>
                    <a:pt x="47447" y="80423"/>
                    <a:pt x="48372" y="80220"/>
                    <a:pt x="49625" y="79666"/>
                  </a:cubicBezTo>
                  <a:cubicBezTo>
                    <a:pt x="54059" y="77713"/>
                    <a:pt x="57976" y="75924"/>
                    <a:pt x="59966" y="73103"/>
                  </a:cubicBezTo>
                  <a:cubicBezTo>
                    <a:pt x="61943" y="70295"/>
                    <a:pt x="66704" y="67586"/>
                    <a:pt x="66704" y="67586"/>
                  </a:cubicBezTo>
                  <a:cubicBezTo>
                    <a:pt x="66704" y="67586"/>
                    <a:pt x="65594" y="67193"/>
                    <a:pt x="63734" y="67193"/>
                  </a:cubicBezTo>
                  <a:cubicBezTo>
                    <a:pt x="62152" y="67193"/>
                    <a:pt x="60029" y="67478"/>
                    <a:pt x="57585" y="68531"/>
                  </a:cubicBezTo>
                  <a:cubicBezTo>
                    <a:pt x="56308" y="69082"/>
                    <a:pt x="55252" y="69285"/>
                    <a:pt x="54360" y="69285"/>
                  </a:cubicBezTo>
                  <a:cubicBezTo>
                    <a:pt x="53086" y="69285"/>
                    <a:pt x="52146" y="68871"/>
                    <a:pt x="51376" y="68456"/>
                  </a:cubicBezTo>
                  <a:cubicBezTo>
                    <a:pt x="50588" y="68030"/>
                    <a:pt x="49979" y="67614"/>
                    <a:pt x="49360" y="67614"/>
                  </a:cubicBezTo>
                  <a:cubicBezTo>
                    <a:pt x="49227" y="67614"/>
                    <a:pt x="49094" y="67633"/>
                    <a:pt x="48958" y="67675"/>
                  </a:cubicBezTo>
                  <a:cubicBezTo>
                    <a:pt x="49866" y="66462"/>
                    <a:pt x="51260" y="66088"/>
                    <a:pt x="52790" y="66088"/>
                  </a:cubicBezTo>
                  <a:cubicBezTo>
                    <a:pt x="54674" y="66088"/>
                    <a:pt x="56764" y="66655"/>
                    <a:pt x="58404" y="66919"/>
                  </a:cubicBezTo>
                  <a:cubicBezTo>
                    <a:pt x="58984" y="67012"/>
                    <a:pt x="59663" y="67066"/>
                    <a:pt x="60404" y="67066"/>
                  </a:cubicBezTo>
                  <a:cubicBezTo>
                    <a:pt x="63481" y="67066"/>
                    <a:pt x="67631" y="66144"/>
                    <a:pt x="70168" y="63292"/>
                  </a:cubicBezTo>
                  <a:cubicBezTo>
                    <a:pt x="73304" y="59765"/>
                    <a:pt x="74563" y="53291"/>
                    <a:pt x="77398" y="50759"/>
                  </a:cubicBezTo>
                  <a:cubicBezTo>
                    <a:pt x="80231" y="48215"/>
                    <a:pt x="77574" y="44260"/>
                    <a:pt x="77574" y="44260"/>
                  </a:cubicBezTo>
                  <a:lnTo>
                    <a:pt x="77574" y="44260"/>
                  </a:lnTo>
                  <a:cubicBezTo>
                    <a:pt x="77574" y="44260"/>
                    <a:pt x="65402" y="58418"/>
                    <a:pt x="58595" y="58418"/>
                  </a:cubicBezTo>
                  <a:cubicBezTo>
                    <a:pt x="58150" y="58418"/>
                    <a:pt x="57728" y="58358"/>
                    <a:pt x="57333" y="58229"/>
                  </a:cubicBezTo>
                  <a:cubicBezTo>
                    <a:pt x="50898" y="56125"/>
                    <a:pt x="56465" y="54286"/>
                    <a:pt x="61162" y="53745"/>
                  </a:cubicBezTo>
                  <a:cubicBezTo>
                    <a:pt x="65861" y="53203"/>
                    <a:pt x="74425" y="50281"/>
                    <a:pt x="75496" y="43442"/>
                  </a:cubicBezTo>
                  <a:cubicBezTo>
                    <a:pt x="76534" y="36812"/>
                    <a:pt x="78885" y="30158"/>
                    <a:pt x="77835" y="30158"/>
                  </a:cubicBezTo>
                  <a:cubicBezTo>
                    <a:pt x="77802" y="30158"/>
                    <a:pt x="77765" y="30165"/>
                    <a:pt x="77725" y="30179"/>
                  </a:cubicBezTo>
                  <a:cubicBezTo>
                    <a:pt x="77725" y="30179"/>
                    <a:pt x="71327" y="36350"/>
                    <a:pt x="69135" y="39877"/>
                  </a:cubicBezTo>
                  <a:cubicBezTo>
                    <a:pt x="67178" y="42997"/>
                    <a:pt x="62719" y="45452"/>
                    <a:pt x="58905" y="45452"/>
                  </a:cubicBezTo>
                  <a:cubicBezTo>
                    <a:pt x="58424" y="45452"/>
                    <a:pt x="57952" y="45413"/>
                    <a:pt x="57498" y="45331"/>
                  </a:cubicBezTo>
                  <a:cubicBezTo>
                    <a:pt x="60520" y="39966"/>
                    <a:pt x="66944" y="38869"/>
                    <a:pt x="69740" y="33517"/>
                  </a:cubicBezTo>
                  <a:cubicBezTo>
                    <a:pt x="72523" y="28151"/>
                    <a:pt x="77020" y="21060"/>
                    <a:pt x="67523" y="15808"/>
                  </a:cubicBezTo>
                  <a:lnTo>
                    <a:pt x="67523" y="15808"/>
                  </a:lnTo>
                  <a:cubicBezTo>
                    <a:pt x="67715" y="19849"/>
                    <a:pt x="59065" y="31640"/>
                    <a:pt x="55001" y="31640"/>
                  </a:cubicBezTo>
                  <a:cubicBezTo>
                    <a:pt x="54530" y="31640"/>
                    <a:pt x="54121" y="31482"/>
                    <a:pt x="53795" y="31136"/>
                  </a:cubicBezTo>
                  <a:cubicBezTo>
                    <a:pt x="50633" y="27785"/>
                    <a:pt x="63782" y="26640"/>
                    <a:pt x="63732" y="17180"/>
                  </a:cubicBezTo>
                  <a:cubicBezTo>
                    <a:pt x="63669" y="7722"/>
                    <a:pt x="54147" y="6513"/>
                    <a:pt x="5526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13"/>
            <p:cNvSpPr/>
            <p:nvPr/>
          </p:nvSpPr>
          <p:spPr>
            <a:xfrm>
              <a:off x="2250225" y="2649525"/>
              <a:ext cx="1513950" cy="1517675"/>
            </a:xfrm>
            <a:custGeom>
              <a:avLst/>
              <a:gdLst/>
              <a:ahLst/>
              <a:cxnLst/>
              <a:rect l="l" t="t" r="r" b="b"/>
              <a:pathLst>
                <a:path w="60558" h="60707" extrusionOk="0">
                  <a:moveTo>
                    <a:pt x="41539" y="0"/>
                  </a:moveTo>
                  <a:lnTo>
                    <a:pt x="41539" y="0"/>
                  </a:lnTo>
                  <a:cubicBezTo>
                    <a:pt x="38491" y="9648"/>
                    <a:pt x="32697" y="24044"/>
                    <a:pt x="30758" y="28075"/>
                  </a:cubicBezTo>
                  <a:cubicBezTo>
                    <a:pt x="30620" y="28390"/>
                    <a:pt x="30393" y="28830"/>
                    <a:pt x="30128" y="29398"/>
                  </a:cubicBezTo>
                  <a:cubicBezTo>
                    <a:pt x="27256" y="27559"/>
                    <a:pt x="17508" y="19913"/>
                    <a:pt x="19435" y="1764"/>
                  </a:cubicBezTo>
                  <a:lnTo>
                    <a:pt x="19435" y="1764"/>
                  </a:lnTo>
                  <a:cubicBezTo>
                    <a:pt x="16525" y="10278"/>
                    <a:pt x="20757" y="23730"/>
                    <a:pt x="29196" y="31262"/>
                  </a:cubicBezTo>
                  <a:cubicBezTo>
                    <a:pt x="28101" y="33478"/>
                    <a:pt x="26601" y="36476"/>
                    <a:pt x="25002" y="39700"/>
                  </a:cubicBezTo>
                  <a:cubicBezTo>
                    <a:pt x="25002" y="39700"/>
                    <a:pt x="7495" y="31463"/>
                    <a:pt x="4875" y="17760"/>
                  </a:cubicBezTo>
                  <a:lnTo>
                    <a:pt x="4875" y="17760"/>
                  </a:lnTo>
                  <a:cubicBezTo>
                    <a:pt x="4875" y="23691"/>
                    <a:pt x="11714" y="33982"/>
                    <a:pt x="24146" y="41413"/>
                  </a:cubicBezTo>
                  <a:cubicBezTo>
                    <a:pt x="23516" y="42648"/>
                    <a:pt x="22898" y="43907"/>
                    <a:pt x="22269" y="45154"/>
                  </a:cubicBezTo>
                  <a:cubicBezTo>
                    <a:pt x="19586" y="44776"/>
                    <a:pt x="6815" y="42509"/>
                    <a:pt x="0" y="33465"/>
                  </a:cubicBezTo>
                  <a:lnTo>
                    <a:pt x="0" y="33465"/>
                  </a:lnTo>
                  <a:cubicBezTo>
                    <a:pt x="5441" y="40960"/>
                    <a:pt x="13855" y="45595"/>
                    <a:pt x="21652" y="46401"/>
                  </a:cubicBezTo>
                  <a:cubicBezTo>
                    <a:pt x="21185" y="47333"/>
                    <a:pt x="20720" y="48252"/>
                    <a:pt x="20278" y="49147"/>
                  </a:cubicBezTo>
                  <a:cubicBezTo>
                    <a:pt x="17457" y="54776"/>
                    <a:pt x="15190" y="59299"/>
                    <a:pt x="15190" y="59299"/>
                  </a:cubicBezTo>
                  <a:lnTo>
                    <a:pt x="17004" y="57712"/>
                  </a:lnTo>
                  <a:cubicBezTo>
                    <a:pt x="17004" y="57712"/>
                    <a:pt x="18629" y="54840"/>
                    <a:pt x="21072" y="50154"/>
                  </a:cubicBezTo>
                  <a:cubicBezTo>
                    <a:pt x="23455" y="52965"/>
                    <a:pt x="30923" y="60706"/>
                    <a:pt x="41338" y="60706"/>
                  </a:cubicBezTo>
                  <a:cubicBezTo>
                    <a:pt x="41658" y="60706"/>
                    <a:pt x="41982" y="60699"/>
                    <a:pt x="42308" y="60684"/>
                  </a:cubicBezTo>
                  <a:lnTo>
                    <a:pt x="42308" y="60684"/>
                  </a:lnTo>
                  <a:cubicBezTo>
                    <a:pt x="42182" y="60688"/>
                    <a:pt x="42056" y="60690"/>
                    <a:pt x="41928" y="60690"/>
                  </a:cubicBezTo>
                  <a:cubicBezTo>
                    <a:pt x="35584" y="60690"/>
                    <a:pt x="26623" y="55820"/>
                    <a:pt x="21425" y="49474"/>
                  </a:cubicBezTo>
                  <a:cubicBezTo>
                    <a:pt x="21727" y="48907"/>
                    <a:pt x="22030" y="48302"/>
                    <a:pt x="22357" y="47686"/>
                  </a:cubicBezTo>
                  <a:cubicBezTo>
                    <a:pt x="25778" y="48498"/>
                    <a:pt x="35934" y="50708"/>
                    <a:pt x="44928" y="50708"/>
                  </a:cubicBezTo>
                  <a:cubicBezTo>
                    <a:pt x="48483" y="50708"/>
                    <a:pt x="51858" y="50363"/>
                    <a:pt x="54562" y="49449"/>
                  </a:cubicBezTo>
                  <a:lnTo>
                    <a:pt x="54562" y="49449"/>
                  </a:lnTo>
                  <a:cubicBezTo>
                    <a:pt x="52652" y="49779"/>
                    <a:pt x="49877" y="49962"/>
                    <a:pt x="46673" y="49962"/>
                  </a:cubicBezTo>
                  <a:cubicBezTo>
                    <a:pt x="39252" y="49962"/>
                    <a:pt x="29527" y="48982"/>
                    <a:pt x="22911" y="46589"/>
                  </a:cubicBezTo>
                  <a:cubicBezTo>
                    <a:pt x="23251" y="45935"/>
                    <a:pt x="23592" y="45242"/>
                    <a:pt x="23956" y="44537"/>
                  </a:cubicBezTo>
                  <a:cubicBezTo>
                    <a:pt x="23956" y="44537"/>
                    <a:pt x="48592" y="44121"/>
                    <a:pt x="60558" y="33163"/>
                  </a:cubicBezTo>
                  <a:lnTo>
                    <a:pt x="60558" y="33163"/>
                  </a:lnTo>
                  <a:cubicBezTo>
                    <a:pt x="53870" y="38542"/>
                    <a:pt x="39512" y="43164"/>
                    <a:pt x="24498" y="43441"/>
                  </a:cubicBezTo>
                  <a:cubicBezTo>
                    <a:pt x="25959" y="40506"/>
                    <a:pt x="27533" y="37244"/>
                    <a:pt x="29120" y="33768"/>
                  </a:cubicBezTo>
                  <a:cubicBezTo>
                    <a:pt x="33000" y="33101"/>
                    <a:pt x="50822" y="29322"/>
                    <a:pt x="57888" y="16159"/>
                  </a:cubicBezTo>
                  <a:lnTo>
                    <a:pt x="57888" y="16159"/>
                  </a:lnTo>
                  <a:cubicBezTo>
                    <a:pt x="53202" y="22873"/>
                    <a:pt x="42661" y="30833"/>
                    <a:pt x="29637" y="32634"/>
                  </a:cubicBezTo>
                  <a:cubicBezTo>
                    <a:pt x="30052" y="31715"/>
                    <a:pt x="30468" y="30795"/>
                    <a:pt x="30884" y="29851"/>
                  </a:cubicBezTo>
                  <a:lnTo>
                    <a:pt x="30897" y="29851"/>
                  </a:lnTo>
                  <a:cubicBezTo>
                    <a:pt x="35129" y="20265"/>
                    <a:pt x="39272" y="9547"/>
                    <a:pt x="415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13"/>
            <p:cNvSpPr/>
            <p:nvPr/>
          </p:nvSpPr>
          <p:spPr>
            <a:xfrm>
              <a:off x="2040850" y="3605800"/>
              <a:ext cx="634475" cy="594225"/>
            </a:xfrm>
            <a:custGeom>
              <a:avLst/>
              <a:gdLst/>
              <a:ahLst/>
              <a:cxnLst/>
              <a:rect l="l" t="t" r="r" b="b"/>
              <a:pathLst>
                <a:path w="25379" h="23769" extrusionOk="0">
                  <a:moveTo>
                    <a:pt x="25379" y="19461"/>
                  </a:moveTo>
                  <a:lnTo>
                    <a:pt x="23570" y="21043"/>
                  </a:lnTo>
                  <a:lnTo>
                    <a:pt x="23570" y="21043"/>
                  </a:lnTo>
                  <a:cubicBezTo>
                    <a:pt x="24185" y="20592"/>
                    <a:pt x="24790" y="20068"/>
                    <a:pt x="25379" y="19461"/>
                  </a:cubicBezTo>
                  <a:close/>
                  <a:moveTo>
                    <a:pt x="781" y="0"/>
                  </a:moveTo>
                  <a:lnTo>
                    <a:pt x="781" y="0"/>
                  </a:lnTo>
                  <a:cubicBezTo>
                    <a:pt x="214" y="1500"/>
                    <a:pt x="0" y="2746"/>
                    <a:pt x="0" y="3804"/>
                  </a:cubicBezTo>
                  <a:cubicBezTo>
                    <a:pt x="0" y="7168"/>
                    <a:pt x="2128" y="8716"/>
                    <a:pt x="2128" y="10694"/>
                  </a:cubicBezTo>
                  <a:cubicBezTo>
                    <a:pt x="2128" y="10845"/>
                    <a:pt x="2116" y="11009"/>
                    <a:pt x="2091" y="11173"/>
                  </a:cubicBezTo>
                  <a:cubicBezTo>
                    <a:pt x="2040" y="11400"/>
                    <a:pt x="2027" y="11613"/>
                    <a:pt x="2027" y="11815"/>
                  </a:cubicBezTo>
                  <a:cubicBezTo>
                    <a:pt x="2027" y="14309"/>
                    <a:pt x="4697" y="15884"/>
                    <a:pt x="5265" y="18654"/>
                  </a:cubicBezTo>
                  <a:cubicBezTo>
                    <a:pt x="5844" y="21463"/>
                    <a:pt x="6323" y="23705"/>
                    <a:pt x="8778" y="23705"/>
                  </a:cubicBezTo>
                  <a:cubicBezTo>
                    <a:pt x="8943" y="23705"/>
                    <a:pt x="9119" y="23693"/>
                    <a:pt x="9295" y="23679"/>
                  </a:cubicBezTo>
                  <a:cubicBezTo>
                    <a:pt x="9534" y="23642"/>
                    <a:pt x="9811" y="23642"/>
                    <a:pt x="10101" y="23642"/>
                  </a:cubicBezTo>
                  <a:cubicBezTo>
                    <a:pt x="10642" y="23642"/>
                    <a:pt x="11260" y="23667"/>
                    <a:pt x="11952" y="23705"/>
                  </a:cubicBezTo>
                  <a:cubicBezTo>
                    <a:pt x="12646" y="23743"/>
                    <a:pt x="13401" y="23768"/>
                    <a:pt x="14207" y="23768"/>
                  </a:cubicBezTo>
                  <a:cubicBezTo>
                    <a:pt x="17019" y="23768"/>
                    <a:pt x="20421" y="23354"/>
                    <a:pt x="23566" y="21046"/>
                  </a:cubicBezTo>
                  <a:lnTo>
                    <a:pt x="23566" y="21046"/>
                  </a:lnTo>
                  <a:cubicBezTo>
                    <a:pt x="23565" y="21047"/>
                    <a:pt x="23565" y="21048"/>
                    <a:pt x="23565" y="21048"/>
                  </a:cubicBezTo>
                  <a:lnTo>
                    <a:pt x="23570" y="21043"/>
                  </a:lnTo>
                  <a:lnTo>
                    <a:pt x="23570" y="21043"/>
                  </a:lnTo>
                  <a:cubicBezTo>
                    <a:pt x="23568" y="21044"/>
                    <a:pt x="23567" y="21045"/>
                    <a:pt x="23566" y="21046"/>
                  </a:cubicBezTo>
                  <a:lnTo>
                    <a:pt x="23566" y="21046"/>
                  </a:lnTo>
                  <a:cubicBezTo>
                    <a:pt x="23587" y="21004"/>
                    <a:pt x="24237" y="19703"/>
                    <a:pt x="25266" y="17659"/>
                  </a:cubicBezTo>
                  <a:lnTo>
                    <a:pt x="25266" y="17659"/>
                  </a:lnTo>
                  <a:cubicBezTo>
                    <a:pt x="22658" y="20821"/>
                    <a:pt x="16928" y="22836"/>
                    <a:pt x="12646" y="22836"/>
                  </a:cubicBezTo>
                  <a:cubicBezTo>
                    <a:pt x="11588" y="22836"/>
                    <a:pt x="10617" y="22710"/>
                    <a:pt x="9799" y="22458"/>
                  </a:cubicBezTo>
                  <a:cubicBezTo>
                    <a:pt x="5705" y="21135"/>
                    <a:pt x="4320" y="15064"/>
                    <a:pt x="4320" y="11462"/>
                  </a:cubicBezTo>
                  <a:cubicBezTo>
                    <a:pt x="4320" y="7873"/>
                    <a:pt x="76" y="4850"/>
                    <a:pt x="7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13"/>
            <p:cNvSpPr/>
            <p:nvPr/>
          </p:nvSpPr>
          <p:spPr>
            <a:xfrm>
              <a:off x="2675300" y="4018925"/>
              <a:ext cx="990650" cy="320900"/>
            </a:xfrm>
            <a:custGeom>
              <a:avLst/>
              <a:gdLst/>
              <a:ahLst/>
              <a:cxnLst/>
              <a:rect l="l" t="t" r="r" b="b"/>
              <a:pathLst>
                <a:path w="39626" h="12836" extrusionOk="0">
                  <a:moveTo>
                    <a:pt x="39625" y="0"/>
                  </a:moveTo>
                  <a:lnTo>
                    <a:pt x="39625" y="0"/>
                  </a:lnTo>
                  <a:cubicBezTo>
                    <a:pt x="35986" y="165"/>
                    <a:pt x="32698" y="2822"/>
                    <a:pt x="30897" y="5933"/>
                  </a:cubicBezTo>
                  <a:cubicBezTo>
                    <a:pt x="29109" y="9032"/>
                    <a:pt x="24222" y="7709"/>
                    <a:pt x="22118" y="9900"/>
                  </a:cubicBezTo>
                  <a:cubicBezTo>
                    <a:pt x="21135" y="10933"/>
                    <a:pt x="20267" y="11374"/>
                    <a:pt x="19271" y="11374"/>
                  </a:cubicBezTo>
                  <a:cubicBezTo>
                    <a:pt x="18138" y="11374"/>
                    <a:pt x="16841" y="10807"/>
                    <a:pt x="15039" y="9900"/>
                  </a:cubicBezTo>
                  <a:cubicBezTo>
                    <a:pt x="13956" y="9359"/>
                    <a:pt x="12823" y="9220"/>
                    <a:pt x="11702" y="9220"/>
                  </a:cubicBezTo>
                  <a:cubicBezTo>
                    <a:pt x="11072" y="9220"/>
                    <a:pt x="10455" y="9258"/>
                    <a:pt x="9838" y="9309"/>
                  </a:cubicBezTo>
                  <a:cubicBezTo>
                    <a:pt x="9233" y="9346"/>
                    <a:pt x="8629" y="9396"/>
                    <a:pt x="8050" y="9396"/>
                  </a:cubicBezTo>
                  <a:cubicBezTo>
                    <a:pt x="7004" y="9396"/>
                    <a:pt x="6034" y="9245"/>
                    <a:pt x="5165" y="8704"/>
                  </a:cubicBezTo>
                  <a:cubicBezTo>
                    <a:pt x="2911" y="7293"/>
                    <a:pt x="1853" y="3439"/>
                    <a:pt x="630" y="1802"/>
                  </a:cubicBezTo>
                  <a:cubicBezTo>
                    <a:pt x="215" y="2545"/>
                    <a:pt x="1" y="2936"/>
                    <a:pt x="1" y="2936"/>
                  </a:cubicBezTo>
                  <a:cubicBezTo>
                    <a:pt x="1" y="2936"/>
                    <a:pt x="1588" y="11009"/>
                    <a:pt x="9687" y="11299"/>
                  </a:cubicBezTo>
                  <a:cubicBezTo>
                    <a:pt x="15506" y="11512"/>
                    <a:pt x="17306" y="12835"/>
                    <a:pt x="19511" y="12835"/>
                  </a:cubicBezTo>
                  <a:cubicBezTo>
                    <a:pt x="20368" y="12835"/>
                    <a:pt x="21300" y="12634"/>
                    <a:pt x="22546" y="12080"/>
                  </a:cubicBezTo>
                  <a:cubicBezTo>
                    <a:pt x="26980" y="10127"/>
                    <a:pt x="30897" y="8338"/>
                    <a:pt x="32887" y="5517"/>
                  </a:cubicBezTo>
                  <a:cubicBezTo>
                    <a:pt x="34864" y="2709"/>
                    <a:pt x="39625" y="0"/>
                    <a:pt x="396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13"/>
            <p:cNvSpPr/>
            <p:nvPr/>
          </p:nvSpPr>
          <p:spPr>
            <a:xfrm>
              <a:off x="2629975" y="4047250"/>
              <a:ext cx="61100" cy="84750"/>
            </a:xfrm>
            <a:custGeom>
              <a:avLst/>
              <a:gdLst/>
              <a:ahLst/>
              <a:cxnLst/>
              <a:rect l="l" t="t" r="r" b="b"/>
              <a:pathLst>
                <a:path w="2444" h="3390" extrusionOk="0">
                  <a:moveTo>
                    <a:pt x="1701" y="1"/>
                  </a:moveTo>
                  <a:cubicBezTo>
                    <a:pt x="655" y="2080"/>
                    <a:pt x="0" y="3390"/>
                    <a:pt x="0" y="3390"/>
                  </a:cubicBezTo>
                  <a:lnTo>
                    <a:pt x="1814" y="1803"/>
                  </a:lnTo>
                  <a:cubicBezTo>
                    <a:pt x="1814" y="1803"/>
                    <a:pt x="2028" y="1412"/>
                    <a:pt x="2443" y="669"/>
                  </a:cubicBezTo>
                  <a:cubicBezTo>
                    <a:pt x="2205" y="341"/>
                    <a:pt x="1953" y="115"/>
                    <a:pt x="170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13"/>
            <p:cNvSpPr/>
            <p:nvPr/>
          </p:nvSpPr>
          <p:spPr>
            <a:xfrm>
              <a:off x="2240150" y="3746225"/>
              <a:ext cx="179200" cy="26800"/>
            </a:xfrm>
            <a:custGeom>
              <a:avLst/>
              <a:gdLst/>
              <a:ahLst/>
              <a:cxnLst/>
              <a:rect l="l" t="t" r="r" b="b"/>
              <a:pathLst>
                <a:path w="7168" h="1072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3" y="14"/>
                    <a:pt x="25" y="14"/>
                  </a:cubicBezTo>
                  <a:cubicBezTo>
                    <a:pt x="1814" y="770"/>
                    <a:pt x="3464" y="1072"/>
                    <a:pt x="4724" y="1072"/>
                  </a:cubicBezTo>
                  <a:cubicBezTo>
                    <a:pt x="6170" y="1072"/>
                    <a:pt x="7101" y="670"/>
                    <a:pt x="7167" y="104"/>
                  </a:cubicBezTo>
                  <a:lnTo>
                    <a:pt x="7167" y="104"/>
                  </a:lnTo>
                  <a:cubicBezTo>
                    <a:pt x="7101" y="670"/>
                    <a:pt x="6170" y="1059"/>
                    <a:pt x="4724" y="1059"/>
                  </a:cubicBezTo>
                  <a:cubicBezTo>
                    <a:pt x="3451" y="1059"/>
                    <a:pt x="1789" y="757"/>
                    <a:pt x="0" y="1"/>
                  </a:cubicBezTo>
                  <a:close/>
                </a:path>
              </a:pathLst>
            </a:custGeom>
            <a:solidFill>
              <a:srgbClr val="B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13"/>
            <p:cNvSpPr/>
            <p:nvPr/>
          </p:nvSpPr>
          <p:spPr>
            <a:xfrm>
              <a:off x="2108525" y="3419075"/>
              <a:ext cx="447775" cy="381675"/>
            </a:xfrm>
            <a:custGeom>
              <a:avLst/>
              <a:gdLst/>
              <a:ahLst/>
              <a:cxnLst/>
              <a:rect l="l" t="t" r="r" b="b"/>
              <a:pathLst>
                <a:path w="17911" h="15267" extrusionOk="0">
                  <a:moveTo>
                    <a:pt x="0" y="1"/>
                  </a:moveTo>
                  <a:lnTo>
                    <a:pt x="0" y="1"/>
                  </a:lnTo>
                  <a:cubicBezTo>
                    <a:pt x="177" y="1600"/>
                    <a:pt x="152" y="3150"/>
                    <a:pt x="1878" y="5202"/>
                  </a:cubicBezTo>
                  <a:lnTo>
                    <a:pt x="1878" y="5215"/>
                  </a:lnTo>
                  <a:lnTo>
                    <a:pt x="1890" y="5215"/>
                  </a:lnTo>
                  <a:lnTo>
                    <a:pt x="1890" y="5227"/>
                  </a:lnTo>
                  <a:cubicBezTo>
                    <a:pt x="2494" y="5946"/>
                    <a:pt x="3313" y="6727"/>
                    <a:pt x="4422" y="7595"/>
                  </a:cubicBezTo>
                  <a:cubicBezTo>
                    <a:pt x="9485" y="11550"/>
                    <a:pt x="12432" y="11463"/>
                    <a:pt x="12432" y="13050"/>
                  </a:cubicBezTo>
                  <a:cubicBezTo>
                    <a:pt x="12444" y="13087"/>
                    <a:pt x="12432" y="13137"/>
                    <a:pt x="12432" y="13188"/>
                  </a:cubicBezTo>
                  <a:cubicBezTo>
                    <a:pt x="12369" y="13755"/>
                    <a:pt x="11437" y="14158"/>
                    <a:pt x="9989" y="14158"/>
                  </a:cubicBezTo>
                  <a:cubicBezTo>
                    <a:pt x="8729" y="14158"/>
                    <a:pt x="7079" y="13856"/>
                    <a:pt x="5290" y="13100"/>
                  </a:cubicBezTo>
                  <a:lnTo>
                    <a:pt x="5290" y="13100"/>
                  </a:lnTo>
                  <a:cubicBezTo>
                    <a:pt x="7344" y="14095"/>
                    <a:pt x="10266" y="15266"/>
                    <a:pt x="12508" y="15266"/>
                  </a:cubicBezTo>
                  <a:cubicBezTo>
                    <a:pt x="13502" y="15266"/>
                    <a:pt x="14372" y="15040"/>
                    <a:pt x="14977" y="14447"/>
                  </a:cubicBezTo>
                  <a:cubicBezTo>
                    <a:pt x="17911" y="11601"/>
                    <a:pt x="2281" y="9473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13"/>
            <p:cNvSpPr/>
            <p:nvPr/>
          </p:nvSpPr>
          <p:spPr>
            <a:xfrm>
              <a:off x="2176875" y="371285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1"/>
                  </a:moveTo>
                  <a:lnTo>
                    <a:pt x="0" y="1"/>
                  </a:lnTo>
                  <a:lnTo>
                    <a:pt x="12" y="1"/>
                  </a:lnTo>
                  <a:close/>
                </a:path>
              </a:pathLst>
            </a:custGeom>
            <a:solidFill>
              <a:srgbClr val="B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13"/>
            <p:cNvSpPr/>
            <p:nvPr/>
          </p:nvSpPr>
          <p:spPr>
            <a:xfrm>
              <a:off x="3355150" y="3435775"/>
              <a:ext cx="582550" cy="353950"/>
            </a:xfrm>
            <a:custGeom>
              <a:avLst/>
              <a:gdLst/>
              <a:ahLst/>
              <a:cxnLst/>
              <a:rect l="l" t="t" r="r" b="b"/>
              <a:pathLst>
                <a:path w="23302" h="14158" extrusionOk="0">
                  <a:moveTo>
                    <a:pt x="163" y="11878"/>
                  </a:moveTo>
                  <a:lnTo>
                    <a:pt x="163" y="11878"/>
                  </a:lnTo>
                  <a:lnTo>
                    <a:pt x="163" y="11878"/>
                  </a:lnTo>
                  <a:close/>
                  <a:moveTo>
                    <a:pt x="6021" y="9598"/>
                  </a:moveTo>
                  <a:lnTo>
                    <a:pt x="6021" y="9598"/>
                  </a:lnTo>
                  <a:cubicBezTo>
                    <a:pt x="5579" y="9661"/>
                    <a:pt x="5126" y="9737"/>
                    <a:pt x="4686" y="9824"/>
                  </a:cubicBezTo>
                  <a:cubicBezTo>
                    <a:pt x="5126" y="9737"/>
                    <a:pt x="5579" y="9661"/>
                    <a:pt x="6021" y="9598"/>
                  </a:cubicBezTo>
                  <a:close/>
                  <a:moveTo>
                    <a:pt x="23301" y="0"/>
                  </a:moveTo>
                  <a:cubicBezTo>
                    <a:pt x="23301" y="0"/>
                    <a:pt x="11134" y="14157"/>
                    <a:pt x="4320" y="14157"/>
                  </a:cubicBezTo>
                  <a:cubicBezTo>
                    <a:pt x="3879" y="14157"/>
                    <a:pt x="3451" y="14095"/>
                    <a:pt x="3060" y="13969"/>
                  </a:cubicBezTo>
                  <a:cubicBezTo>
                    <a:pt x="781" y="13225"/>
                    <a:pt x="0" y="12508"/>
                    <a:pt x="163" y="11878"/>
                  </a:cubicBezTo>
                  <a:cubicBezTo>
                    <a:pt x="0" y="12508"/>
                    <a:pt x="781" y="13225"/>
                    <a:pt x="3060" y="13969"/>
                  </a:cubicBezTo>
                  <a:cubicBezTo>
                    <a:pt x="3451" y="14095"/>
                    <a:pt x="3879" y="14157"/>
                    <a:pt x="4320" y="14157"/>
                  </a:cubicBezTo>
                  <a:cubicBezTo>
                    <a:pt x="11134" y="14157"/>
                    <a:pt x="23301" y="0"/>
                    <a:pt x="23301" y="0"/>
                  </a:cubicBezTo>
                  <a:close/>
                </a:path>
              </a:pathLst>
            </a:custGeom>
            <a:solidFill>
              <a:srgbClr val="B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13"/>
            <p:cNvSpPr/>
            <p:nvPr/>
          </p:nvSpPr>
          <p:spPr>
            <a:xfrm>
              <a:off x="3258150" y="3435775"/>
              <a:ext cx="679550" cy="378825"/>
            </a:xfrm>
            <a:custGeom>
              <a:avLst/>
              <a:gdLst/>
              <a:ahLst/>
              <a:cxnLst/>
              <a:rect l="l" t="t" r="r" b="b"/>
              <a:pathLst>
                <a:path w="27182" h="15153" extrusionOk="0">
                  <a:moveTo>
                    <a:pt x="27181" y="0"/>
                  </a:moveTo>
                  <a:cubicBezTo>
                    <a:pt x="27180" y="1"/>
                    <a:pt x="15014" y="14157"/>
                    <a:pt x="8200" y="14157"/>
                  </a:cubicBezTo>
                  <a:cubicBezTo>
                    <a:pt x="7759" y="14157"/>
                    <a:pt x="7331" y="14095"/>
                    <a:pt x="6940" y="13969"/>
                  </a:cubicBezTo>
                  <a:cubicBezTo>
                    <a:pt x="4661" y="13225"/>
                    <a:pt x="3880" y="12508"/>
                    <a:pt x="4043" y="11878"/>
                  </a:cubicBezTo>
                  <a:cubicBezTo>
                    <a:pt x="4270" y="11008"/>
                    <a:pt x="6285" y="10278"/>
                    <a:pt x="8566" y="9824"/>
                  </a:cubicBezTo>
                  <a:cubicBezTo>
                    <a:pt x="9006" y="9737"/>
                    <a:pt x="9459" y="9661"/>
                    <a:pt x="9901" y="9598"/>
                  </a:cubicBezTo>
                  <a:lnTo>
                    <a:pt x="9901" y="9598"/>
                  </a:lnTo>
                  <a:cubicBezTo>
                    <a:pt x="4586" y="9787"/>
                    <a:pt x="1" y="11789"/>
                    <a:pt x="3301" y="13981"/>
                  </a:cubicBezTo>
                  <a:cubicBezTo>
                    <a:pt x="4258" y="14624"/>
                    <a:pt x="5857" y="15153"/>
                    <a:pt x="7885" y="15153"/>
                  </a:cubicBezTo>
                  <a:cubicBezTo>
                    <a:pt x="12798" y="15153"/>
                    <a:pt x="20229" y="12054"/>
                    <a:pt x="271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13"/>
            <p:cNvSpPr/>
            <p:nvPr/>
          </p:nvSpPr>
          <p:spPr>
            <a:xfrm>
              <a:off x="2333975" y="3407750"/>
              <a:ext cx="161425" cy="132900"/>
            </a:xfrm>
            <a:custGeom>
              <a:avLst/>
              <a:gdLst/>
              <a:ahLst/>
              <a:cxnLst/>
              <a:rect l="l" t="t" r="r" b="b"/>
              <a:pathLst>
                <a:path w="6457" h="5316" extrusionOk="0">
                  <a:moveTo>
                    <a:pt x="1" y="1"/>
                  </a:moveTo>
                  <a:cubicBezTo>
                    <a:pt x="1" y="1"/>
                    <a:pt x="1" y="13"/>
                    <a:pt x="14" y="26"/>
                  </a:cubicBezTo>
                  <a:cubicBezTo>
                    <a:pt x="1965" y="3086"/>
                    <a:pt x="4207" y="5316"/>
                    <a:pt x="5732" y="5316"/>
                  </a:cubicBezTo>
                  <a:cubicBezTo>
                    <a:pt x="5734" y="5316"/>
                    <a:pt x="5736" y="5316"/>
                    <a:pt x="5738" y="5316"/>
                  </a:cubicBezTo>
                  <a:lnTo>
                    <a:pt x="5738" y="5316"/>
                  </a:lnTo>
                  <a:cubicBezTo>
                    <a:pt x="5740" y="5316"/>
                    <a:pt x="5742" y="5316"/>
                    <a:pt x="5744" y="5316"/>
                  </a:cubicBezTo>
                  <a:cubicBezTo>
                    <a:pt x="6006" y="5316"/>
                    <a:pt x="6243" y="5242"/>
                    <a:pt x="6456" y="5105"/>
                  </a:cubicBezTo>
                  <a:lnTo>
                    <a:pt x="6456" y="5105"/>
                  </a:lnTo>
                  <a:cubicBezTo>
                    <a:pt x="6245" y="5241"/>
                    <a:pt x="6010" y="5315"/>
                    <a:pt x="5738" y="5316"/>
                  </a:cubicBezTo>
                  <a:lnTo>
                    <a:pt x="5738" y="5316"/>
                  </a:lnTo>
                  <a:cubicBezTo>
                    <a:pt x="4201" y="5310"/>
                    <a:pt x="1951" y="3070"/>
                    <a:pt x="1" y="1"/>
                  </a:cubicBezTo>
                  <a:close/>
                </a:path>
              </a:pathLst>
            </a:custGeom>
            <a:solidFill>
              <a:srgbClr val="B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13"/>
            <p:cNvSpPr/>
            <p:nvPr/>
          </p:nvSpPr>
          <p:spPr>
            <a:xfrm>
              <a:off x="2334300" y="3389500"/>
              <a:ext cx="267675" cy="181050"/>
            </a:xfrm>
            <a:custGeom>
              <a:avLst/>
              <a:gdLst/>
              <a:ahLst/>
              <a:cxnLst/>
              <a:rect l="l" t="t" r="r" b="b"/>
              <a:pathLst>
                <a:path w="10707" h="7242" extrusionOk="0">
                  <a:moveTo>
                    <a:pt x="4510" y="0"/>
                  </a:moveTo>
                  <a:lnTo>
                    <a:pt x="4510" y="0"/>
                  </a:lnTo>
                  <a:cubicBezTo>
                    <a:pt x="6688" y="2204"/>
                    <a:pt x="8200" y="4056"/>
                    <a:pt x="6701" y="5617"/>
                  </a:cubicBezTo>
                  <a:lnTo>
                    <a:pt x="6701" y="5630"/>
                  </a:lnTo>
                  <a:lnTo>
                    <a:pt x="6688" y="5630"/>
                  </a:lnTo>
                  <a:lnTo>
                    <a:pt x="6688" y="5643"/>
                  </a:lnTo>
                  <a:cubicBezTo>
                    <a:pt x="6638" y="5680"/>
                    <a:pt x="6587" y="5730"/>
                    <a:pt x="6550" y="5769"/>
                  </a:cubicBezTo>
                  <a:lnTo>
                    <a:pt x="6537" y="5769"/>
                  </a:lnTo>
                  <a:lnTo>
                    <a:pt x="6537" y="5781"/>
                  </a:lnTo>
                  <a:lnTo>
                    <a:pt x="6525" y="5781"/>
                  </a:lnTo>
                  <a:cubicBezTo>
                    <a:pt x="6512" y="5794"/>
                    <a:pt x="6487" y="5806"/>
                    <a:pt x="6475" y="5819"/>
                  </a:cubicBezTo>
                  <a:lnTo>
                    <a:pt x="6462" y="5819"/>
                  </a:lnTo>
                  <a:lnTo>
                    <a:pt x="6462" y="5831"/>
                  </a:lnTo>
                  <a:lnTo>
                    <a:pt x="6449" y="5831"/>
                  </a:lnTo>
                  <a:cubicBezTo>
                    <a:pt x="6235" y="5970"/>
                    <a:pt x="5996" y="6046"/>
                    <a:pt x="5719" y="6046"/>
                  </a:cubicBezTo>
                  <a:cubicBezTo>
                    <a:pt x="4194" y="6046"/>
                    <a:pt x="1952" y="3816"/>
                    <a:pt x="1" y="756"/>
                  </a:cubicBezTo>
                  <a:lnTo>
                    <a:pt x="1" y="756"/>
                  </a:lnTo>
                  <a:cubicBezTo>
                    <a:pt x="278" y="1246"/>
                    <a:pt x="3766" y="7242"/>
                    <a:pt x="6626" y="7242"/>
                  </a:cubicBezTo>
                  <a:cubicBezTo>
                    <a:pt x="6978" y="7242"/>
                    <a:pt x="7318" y="7154"/>
                    <a:pt x="7633" y="6953"/>
                  </a:cubicBezTo>
                  <a:cubicBezTo>
                    <a:pt x="10707" y="5075"/>
                    <a:pt x="4597" y="76"/>
                    <a:pt x="45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13"/>
            <p:cNvSpPr/>
            <p:nvPr/>
          </p:nvSpPr>
          <p:spPr>
            <a:xfrm>
              <a:off x="2550950" y="2778000"/>
              <a:ext cx="325" cy="2525"/>
            </a:xfrm>
            <a:custGeom>
              <a:avLst/>
              <a:gdLst/>
              <a:ahLst/>
              <a:cxnLst/>
              <a:rect l="l" t="t" r="r" b="b"/>
              <a:pathLst>
                <a:path w="13" h="101" extrusionOk="0">
                  <a:moveTo>
                    <a:pt x="12" y="0"/>
                  </a:moveTo>
                  <a:cubicBezTo>
                    <a:pt x="0" y="37"/>
                    <a:pt x="0" y="76"/>
                    <a:pt x="12" y="101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rgbClr val="7C85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13"/>
            <p:cNvSpPr/>
            <p:nvPr/>
          </p:nvSpPr>
          <p:spPr>
            <a:xfrm>
              <a:off x="2511575" y="3007850"/>
              <a:ext cx="105200" cy="224225"/>
            </a:xfrm>
            <a:custGeom>
              <a:avLst/>
              <a:gdLst/>
              <a:ahLst/>
              <a:cxnLst/>
              <a:rect l="l" t="t" r="r" b="b"/>
              <a:pathLst>
                <a:path w="4208" h="8969" extrusionOk="0">
                  <a:moveTo>
                    <a:pt x="0" y="1"/>
                  </a:moveTo>
                  <a:cubicBezTo>
                    <a:pt x="0" y="5"/>
                    <a:pt x="2" y="12"/>
                    <a:pt x="5" y="20"/>
                  </a:cubicBezTo>
                  <a:lnTo>
                    <a:pt x="5" y="20"/>
                  </a:lnTo>
                  <a:cubicBezTo>
                    <a:pt x="3" y="13"/>
                    <a:pt x="2" y="7"/>
                    <a:pt x="0" y="1"/>
                  </a:cubicBezTo>
                  <a:close/>
                  <a:moveTo>
                    <a:pt x="5" y="20"/>
                  </a:moveTo>
                  <a:cubicBezTo>
                    <a:pt x="7" y="32"/>
                    <a:pt x="10" y="45"/>
                    <a:pt x="13" y="57"/>
                  </a:cubicBezTo>
                  <a:lnTo>
                    <a:pt x="13" y="57"/>
                  </a:lnTo>
                  <a:cubicBezTo>
                    <a:pt x="12" y="44"/>
                    <a:pt x="8" y="30"/>
                    <a:pt x="5" y="20"/>
                  </a:cubicBezTo>
                  <a:close/>
                  <a:moveTo>
                    <a:pt x="13" y="57"/>
                  </a:moveTo>
                  <a:lnTo>
                    <a:pt x="13" y="57"/>
                  </a:lnTo>
                  <a:cubicBezTo>
                    <a:pt x="13" y="59"/>
                    <a:pt x="13" y="61"/>
                    <a:pt x="13" y="63"/>
                  </a:cubicBezTo>
                  <a:cubicBezTo>
                    <a:pt x="262" y="1155"/>
                    <a:pt x="542" y="2228"/>
                    <a:pt x="845" y="3231"/>
                  </a:cubicBezTo>
                  <a:lnTo>
                    <a:pt x="845" y="3231"/>
                  </a:lnTo>
                  <a:cubicBezTo>
                    <a:pt x="542" y="2227"/>
                    <a:pt x="262" y="1152"/>
                    <a:pt x="13" y="57"/>
                  </a:cubicBezTo>
                  <a:close/>
                  <a:moveTo>
                    <a:pt x="845" y="3231"/>
                  </a:moveTo>
                  <a:lnTo>
                    <a:pt x="845" y="3231"/>
                  </a:lnTo>
                  <a:cubicBezTo>
                    <a:pt x="1799" y="6390"/>
                    <a:pt x="2989" y="8844"/>
                    <a:pt x="4207" y="8968"/>
                  </a:cubicBezTo>
                  <a:cubicBezTo>
                    <a:pt x="2993" y="8844"/>
                    <a:pt x="1801" y="6389"/>
                    <a:pt x="845" y="3231"/>
                  </a:cubicBezTo>
                  <a:close/>
                </a:path>
              </a:pathLst>
            </a:custGeom>
            <a:solidFill>
              <a:srgbClr val="B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13"/>
            <p:cNvSpPr/>
            <p:nvPr/>
          </p:nvSpPr>
          <p:spPr>
            <a:xfrm>
              <a:off x="2511900" y="2780500"/>
              <a:ext cx="321500" cy="578775"/>
            </a:xfrm>
            <a:custGeom>
              <a:avLst/>
              <a:gdLst/>
              <a:ahLst/>
              <a:cxnLst/>
              <a:rect l="l" t="t" r="r" b="b"/>
              <a:pathLst>
                <a:path w="12860" h="23151" extrusionOk="0">
                  <a:moveTo>
                    <a:pt x="1574" y="1"/>
                  </a:moveTo>
                  <a:cubicBezTo>
                    <a:pt x="1574" y="555"/>
                    <a:pt x="1562" y="1059"/>
                    <a:pt x="1549" y="1538"/>
                  </a:cubicBezTo>
                  <a:cubicBezTo>
                    <a:pt x="1613" y="2179"/>
                    <a:pt x="1764" y="2822"/>
                    <a:pt x="2002" y="3414"/>
                  </a:cubicBezTo>
                  <a:lnTo>
                    <a:pt x="2016" y="3414"/>
                  </a:lnTo>
                  <a:lnTo>
                    <a:pt x="2016" y="3427"/>
                  </a:lnTo>
                  <a:lnTo>
                    <a:pt x="2016" y="3439"/>
                  </a:lnTo>
                  <a:cubicBezTo>
                    <a:pt x="2028" y="3439"/>
                    <a:pt x="2028" y="3452"/>
                    <a:pt x="2028" y="3452"/>
                  </a:cubicBezTo>
                  <a:lnTo>
                    <a:pt x="2028" y="3464"/>
                  </a:lnTo>
                  <a:cubicBezTo>
                    <a:pt x="3225" y="6260"/>
                    <a:pt x="5529" y="12596"/>
                    <a:pt x="5529" y="15921"/>
                  </a:cubicBezTo>
                  <a:cubicBezTo>
                    <a:pt x="5529" y="17218"/>
                    <a:pt x="5176" y="18062"/>
                    <a:pt x="4283" y="18062"/>
                  </a:cubicBezTo>
                  <a:lnTo>
                    <a:pt x="4194" y="18062"/>
                  </a:lnTo>
                  <a:cubicBezTo>
                    <a:pt x="2595" y="17898"/>
                    <a:pt x="1033" y="13691"/>
                    <a:pt x="0" y="9157"/>
                  </a:cubicBezTo>
                  <a:lnTo>
                    <a:pt x="0" y="9157"/>
                  </a:lnTo>
                  <a:cubicBezTo>
                    <a:pt x="365" y="10795"/>
                    <a:pt x="3200" y="23151"/>
                    <a:pt x="7356" y="23151"/>
                  </a:cubicBezTo>
                  <a:cubicBezTo>
                    <a:pt x="7583" y="23151"/>
                    <a:pt x="7821" y="23113"/>
                    <a:pt x="8048" y="23037"/>
                  </a:cubicBezTo>
                  <a:cubicBezTo>
                    <a:pt x="12860" y="21450"/>
                    <a:pt x="1688" y="4460"/>
                    <a:pt x="15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13"/>
            <p:cNvSpPr/>
            <p:nvPr/>
          </p:nvSpPr>
          <p:spPr>
            <a:xfrm>
              <a:off x="2830550" y="2835300"/>
              <a:ext cx="88000" cy="245925"/>
            </a:xfrm>
            <a:custGeom>
              <a:avLst/>
              <a:gdLst/>
              <a:ahLst/>
              <a:cxnLst/>
              <a:rect l="l" t="t" r="r" b="b"/>
              <a:pathLst>
                <a:path w="3520" h="9837" extrusionOk="0">
                  <a:moveTo>
                    <a:pt x="1" y="0"/>
                  </a:moveTo>
                  <a:lnTo>
                    <a:pt x="1" y="13"/>
                  </a:lnTo>
                  <a:cubicBezTo>
                    <a:pt x="303" y="5057"/>
                    <a:pt x="1634" y="9824"/>
                    <a:pt x="3520" y="9837"/>
                  </a:cubicBezTo>
                  <a:lnTo>
                    <a:pt x="3520" y="9837"/>
                  </a:lnTo>
                  <a:cubicBezTo>
                    <a:pt x="1634" y="9824"/>
                    <a:pt x="303" y="5057"/>
                    <a:pt x="1" y="0"/>
                  </a:cubicBezTo>
                  <a:close/>
                </a:path>
              </a:pathLst>
            </a:custGeom>
            <a:solidFill>
              <a:srgbClr val="B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13"/>
            <p:cNvSpPr/>
            <p:nvPr/>
          </p:nvSpPr>
          <p:spPr>
            <a:xfrm>
              <a:off x="2826775" y="2680050"/>
              <a:ext cx="222000" cy="482125"/>
            </a:xfrm>
            <a:custGeom>
              <a:avLst/>
              <a:gdLst/>
              <a:ahLst/>
              <a:cxnLst/>
              <a:rect l="l" t="t" r="r" b="b"/>
              <a:pathLst>
                <a:path w="8880" h="19285" extrusionOk="0">
                  <a:moveTo>
                    <a:pt x="5492" y="1"/>
                  </a:moveTo>
                  <a:cubicBezTo>
                    <a:pt x="4787" y="5581"/>
                    <a:pt x="6701" y="14636"/>
                    <a:pt x="4283" y="15909"/>
                  </a:cubicBezTo>
                  <a:lnTo>
                    <a:pt x="4270" y="15909"/>
                  </a:lnTo>
                  <a:lnTo>
                    <a:pt x="4258" y="15921"/>
                  </a:lnTo>
                  <a:lnTo>
                    <a:pt x="4245" y="15921"/>
                  </a:lnTo>
                  <a:lnTo>
                    <a:pt x="4245" y="15934"/>
                  </a:lnTo>
                  <a:lnTo>
                    <a:pt x="4219" y="15934"/>
                  </a:lnTo>
                  <a:lnTo>
                    <a:pt x="4207" y="15946"/>
                  </a:lnTo>
                  <a:lnTo>
                    <a:pt x="4194" y="15946"/>
                  </a:lnTo>
                  <a:cubicBezTo>
                    <a:pt x="4081" y="15996"/>
                    <a:pt x="3942" y="16035"/>
                    <a:pt x="3804" y="16047"/>
                  </a:cubicBezTo>
                  <a:lnTo>
                    <a:pt x="3678" y="16047"/>
                  </a:lnTo>
                  <a:cubicBezTo>
                    <a:pt x="1789" y="16047"/>
                    <a:pt x="454" y="11274"/>
                    <a:pt x="152" y="6223"/>
                  </a:cubicBezTo>
                  <a:lnTo>
                    <a:pt x="152" y="6223"/>
                  </a:lnTo>
                  <a:cubicBezTo>
                    <a:pt x="139" y="6714"/>
                    <a:pt x="1" y="19284"/>
                    <a:pt x="4295" y="19284"/>
                  </a:cubicBezTo>
                  <a:cubicBezTo>
                    <a:pt x="4333" y="19284"/>
                    <a:pt x="4358" y="19284"/>
                    <a:pt x="4396" y="19271"/>
                  </a:cubicBezTo>
                  <a:cubicBezTo>
                    <a:pt x="8880" y="19083"/>
                    <a:pt x="6903" y="4246"/>
                    <a:pt x="54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13"/>
            <p:cNvSpPr/>
            <p:nvPr/>
          </p:nvSpPr>
          <p:spPr>
            <a:xfrm>
              <a:off x="3331200" y="3026425"/>
              <a:ext cx="182675" cy="93850"/>
            </a:xfrm>
            <a:custGeom>
              <a:avLst/>
              <a:gdLst/>
              <a:ahLst/>
              <a:cxnLst/>
              <a:rect l="l" t="t" r="r" b="b"/>
              <a:pathLst>
                <a:path w="7307" h="3754" extrusionOk="0">
                  <a:moveTo>
                    <a:pt x="466" y="3238"/>
                  </a:moveTo>
                  <a:lnTo>
                    <a:pt x="466" y="3238"/>
                  </a:lnTo>
                  <a:lnTo>
                    <a:pt x="466" y="3238"/>
                  </a:lnTo>
                  <a:close/>
                  <a:moveTo>
                    <a:pt x="466" y="3238"/>
                  </a:moveTo>
                  <a:lnTo>
                    <a:pt x="466" y="3238"/>
                  </a:lnTo>
                  <a:lnTo>
                    <a:pt x="466" y="3238"/>
                  </a:lnTo>
                  <a:close/>
                  <a:moveTo>
                    <a:pt x="454" y="3225"/>
                  </a:moveTo>
                  <a:lnTo>
                    <a:pt x="466" y="3225"/>
                  </a:lnTo>
                  <a:lnTo>
                    <a:pt x="454" y="3225"/>
                  </a:lnTo>
                  <a:close/>
                  <a:moveTo>
                    <a:pt x="454" y="3225"/>
                  </a:moveTo>
                  <a:lnTo>
                    <a:pt x="454" y="3225"/>
                  </a:lnTo>
                  <a:lnTo>
                    <a:pt x="454" y="3225"/>
                  </a:lnTo>
                  <a:close/>
                  <a:moveTo>
                    <a:pt x="454" y="3213"/>
                  </a:moveTo>
                  <a:lnTo>
                    <a:pt x="454" y="3225"/>
                  </a:lnTo>
                  <a:lnTo>
                    <a:pt x="454" y="3213"/>
                  </a:lnTo>
                  <a:close/>
                  <a:moveTo>
                    <a:pt x="441" y="3213"/>
                  </a:moveTo>
                  <a:lnTo>
                    <a:pt x="441" y="3213"/>
                  </a:lnTo>
                  <a:lnTo>
                    <a:pt x="441" y="3213"/>
                  </a:lnTo>
                  <a:close/>
                  <a:moveTo>
                    <a:pt x="1" y="2444"/>
                  </a:moveTo>
                  <a:cubicBezTo>
                    <a:pt x="63" y="2696"/>
                    <a:pt x="202" y="2948"/>
                    <a:pt x="441" y="3213"/>
                  </a:cubicBezTo>
                  <a:cubicBezTo>
                    <a:pt x="202" y="2948"/>
                    <a:pt x="63" y="2696"/>
                    <a:pt x="1" y="2444"/>
                  </a:cubicBezTo>
                  <a:close/>
                  <a:moveTo>
                    <a:pt x="1" y="2444"/>
                  </a:moveTo>
                  <a:lnTo>
                    <a:pt x="1" y="2444"/>
                  </a:lnTo>
                  <a:lnTo>
                    <a:pt x="1" y="2444"/>
                  </a:lnTo>
                  <a:close/>
                  <a:moveTo>
                    <a:pt x="1" y="2432"/>
                  </a:moveTo>
                  <a:lnTo>
                    <a:pt x="1" y="2444"/>
                  </a:lnTo>
                  <a:lnTo>
                    <a:pt x="1" y="2432"/>
                  </a:lnTo>
                  <a:close/>
                  <a:moveTo>
                    <a:pt x="1" y="2432"/>
                  </a:moveTo>
                  <a:lnTo>
                    <a:pt x="1" y="2432"/>
                  </a:lnTo>
                  <a:lnTo>
                    <a:pt x="1" y="2432"/>
                  </a:lnTo>
                  <a:close/>
                  <a:moveTo>
                    <a:pt x="1" y="2432"/>
                  </a:moveTo>
                  <a:lnTo>
                    <a:pt x="1" y="2432"/>
                  </a:lnTo>
                  <a:lnTo>
                    <a:pt x="1" y="2432"/>
                  </a:lnTo>
                  <a:close/>
                  <a:moveTo>
                    <a:pt x="1" y="2419"/>
                  </a:moveTo>
                  <a:lnTo>
                    <a:pt x="1" y="2419"/>
                  </a:lnTo>
                  <a:lnTo>
                    <a:pt x="1" y="2419"/>
                  </a:lnTo>
                  <a:close/>
                  <a:moveTo>
                    <a:pt x="7306" y="0"/>
                  </a:moveTo>
                  <a:cubicBezTo>
                    <a:pt x="5253" y="2180"/>
                    <a:pt x="3162" y="3754"/>
                    <a:pt x="1689" y="3754"/>
                  </a:cubicBezTo>
                  <a:cubicBezTo>
                    <a:pt x="1210" y="3754"/>
                    <a:pt x="807" y="3590"/>
                    <a:pt x="480" y="3250"/>
                  </a:cubicBezTo>
                  <a:lnTo>
                    <a:pt x="480" y="3250"/>
                  </a:lnTo>
                  <a:lnTo>
                    <a:pt x="480" y="3250"/>
                  </a:lnTo>
                  <a:cubicBezTo>
                    <a:pt x="807" y="3590"/>
                    <a:pt x="1210" y="3754"/>
                    <a:pt x="1689" y="3754"/>
                  </a:cubicBezTo>
                  <a:cubicBezTo>
                    <a:pt x="3162" y="3754"/>
                    <a:pt x="5253" y="2180"/>
                    <a:pt x="7306" y="0"/>
                  </a:cubicBezTo>
                  <a:close/>
                </a:path>
              </a:pathLst>
            </a:custGeom>
            <a:solidFill>
              <a:srgbClr val="B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13"/>
            <p:cNvSpPr/>
            <p:nvPr/>
          </p:nvSpPr>
          <p:spPr>
            <a:xfrm>
              <a:off x="3189525" y="2958100"/>
              <a:ext cx="324350" cy="226750"/>
            </a:xfrm>
            <a:custGeom>
              <a:avLst/>
              <a:gdLst/>
              <a:ahLst/>
              <a:cxnLst/>
              <a:rect l="l" t="t" r="r" b="b"/>
              <a:pathLst>
                <a:path w="12974" h="9070" extrusionOk="0">
                  <a:moveTo>
                    <a:pt x="11776" y="1"/>
                  </a:moveTo>
                  <a:cubicBezTo>
                    <a:pt x="11776" y="1"/>
                    <a:pt x="0" y="4371"/>
                    <a:pt x="3967" y="8162"/>
                  </a:cubicBezTo>
                  <a:cubicBezTo>
                    <a:pt x="4647" y="8804"/>
                    <a:pt x="5353" y="9069"/>
                    <a:pt x="6058" y="9069"/>
                  </a:cubicBezTo>
                  <a:cubicBezTo>
                    <a:pt x="9459" y="9069"/>
                    <a:pt x="12884" y="2884"/>
                    <a:pt x="12973" y="2733"/>
                  </a:cubicBezTo>
                  <a:lnTo>
                    <a:pt x="12973" y="2733"/>
                  </a:lnTo>
                  <a:cubicBezTo>
                    <a:pt x="10920" y="4913"/>
                    <a:pt x="8829" y="6487"/>
                    <a:pt x="7356" y="6487"/>
                  </a:cubicBezTo>
                  <a:cubicBezTo>
                    <a:pt x="6877" y="6487"/>
                    <a:pt x="6474" y="6323"/>
                    <a:pt x="6147" y="5983"/>
                  </a:cubicBezTo>
                  <a:lnTo>
                    <a:pt x="6133" y="5971"/>
                  </a:lnTo>
                  <a:lnTo>
                    <a:pt x="6133" y="5958"/>
                  </a:lnTo>
                  <a:lnTo>
                    <a:pt x="6121" y="5958"/>
                  </a:lnTo>
                  <a:lnTo>
                    <a:pt x="6121" y="5946"/>
                  </a:lnTo>
                  <a:lnTo>
                    <a:pt x="6108" y="5946"/>
                  </a:lnTo>
                  <a:cubicBezTo>
                    <a:pt x="5869" y="5681"/>
                    <a:pt x="5730" y="5429"/>
                    <a:pt x="5668" y="5177"/>
                  </a:cubicBezTo>
                  <a:lnTo>
                    <a:pt x="5668" y="5165"/>
                  </a:lnTo>
                  <a:lnTo>
                    <a:pt x="5668" y="5152"/>
                  </a:lnTo>
                  <a:cubicBezTo>
                    <a:pt x="5378" y="3578"/>
                    <a:pt x="8792" y="2343"/>
                    <a:pt x="117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13"/>
            <p:cNvSpPr/>
            <p:nvPr/>
          </p:nvSpPr>
          <p:spPr>
            <a:xfrm>
              <a:off x="3441100" y="3334700"/>
              <a:ext cx="121250" cy="118725"/>
            </a:xfrm>
            <a:custGeom>
              <a:avLst/>
              <a:gdLst/>
              <a:ahLst/>
              <a:cxnLst/>
              <a:rect l="l" t="t" r="r" b="b"/>
              <a:pathLst>
                <a:path w="4850" h="4749" extrusionOk="0">
                  <a:moveTo>
                    <a:pt x="4850" y="0"/>
                  </a:moveTo>
                  <a:cubicBezTo>
                    <a:pt x="4841" y="0"/>
                    <a:pt x="4838" y="6"/>
                    <a:pt x="4837" y="9"/>
                  </a:cubicBezTo>
                  <a:lnTo>
                    <a:pt x="4837" y="9"/>
                  </a:lnTo>
                  <a:cubicBezTo>
                    <a:pt x="4841" y="6"/>
                    <a:pt x="4846" y="3"/>
                    <a:pt x="4850" y="0"/>
                  </a:cubicBezTo>
                  <a:close/>
                  <a:moveTo>
                    <a:pt x="4837" y="9"/>
                  </a:moveTo>
                  <a:cubicBezTo>
                    <a:pt x="3003" y="1304"/>
                    <a:pt x="1245" y="2713"/>
                    <a:pt x="0" y="4748"/>
                  </a:cubicBezTo>
                  <a:cubicBezTo>
                    <a:pt x="1248" y="2708"/>
                    <a:pt x="3011" y="1310"/>
                    <a:pt x="4837" y="13"/>
                  </a:cubicBezTo>
                  <a:cubicBezTo>
                    <a:pt x="4837" y="13"/>
                    <a:pt x="4837" y="11"/>
                    <a:pt x="4837" y="9"/>
                  </a:cubicBezTo>
                  <a:close/>
                </a:path>
              </a:pathLst>
            </a:custGeom>
            <a:solidFill>
              <a:srgbClr val="B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13"/>
            <p:cNvSpPr/>
            <p:nvPr/>
          </p:nvSpPr>
          <p:spPr>
            <a:xfrm>
              <a:off x="3312950" y="3248425"/>
              <a:ext cx="472975" cy="285925"/>
            </a:xfrm>
            <a:custGeom>
              <a:avLst/>
              <a:gdLst/>
              <a:ahLst/>
              <a:cxnLst/>
              <a:rect l="l" t="t" r="r" b="b"/>
              <a:pathLst>
                <a:path w="18919" h="11437" extrusionOk="0">
                  <a:moveTo>
                    <a:pt x="18918" y="0"/>
                  </a:moveTo>
                  <a:cubicBezTo>
                    <a:pt x="17961" y="1109"/>
                    <a:pt x="17117" y="2192"/>
                    <a:pt x="16550" y="3111"/>
                  </a:cubicBezTo>
                  <a:cubicBezTo>
                    <a:pt x="14586" y="6235"/>
                    <a:pt x="10139" y="8691"/>
                    <a:pt x="6323" y="8691"/>
                  </a:cubicBezTo>
                  <a:cubicBezTo>
                    <a:pt x="5845" y="8691"/>
                    <a:pt x="5366" y="8653"/>
                    <a:pt x="4913" y="8565"/>
                  </a:cubicBezTo>
                  <a:cubicBezTo>
                    <a:pt x="4913" y="8565"/>
                    <a:pt x="4913" y="8552"/>
                    <a:pt x="4925" y="8552"/>
                  </a:cubicBezTo>
                  <a:lnTo>
                    <a:pt x="4925" y="8540"/>
                  </a:lnTo>
                  <a:lnTo>
                    <a:pt x="4938" y="8527"/>
                  </a:lnTo>
                  <a:lnTo>
                    <a:pt x="4938" y="8515"/>
                  </a:lnTo>
                  <a:cubicBezTo>
                    <a:pt x="4938" y="8515"/>
                    <a:pt x="4950" y="8515"/>
                    <a:pt x="4950" y="8502"/>
                  </a:cubicBezTo>
                  <a:cubicBezTo>
                    <a:pt x="4950" y="8502"/>
                    <a:pt x="4950" y="8490"/>
                    <a:pt x="4963" y="8490"/>
                  </a:cubicBezTo>
                  <a:lnTo>
                    <a:pt x="4963" y="8476"/>
                  </a:lnTo>
                  <a:lnTo>
                    <a:pt x="4963" y="8464"/>
                  </a:lnTo>
                  <a:lnTo>
                    <a:pt x="4975" y="8464"/>
                  </a:lnTo>
                  <a:lnTo>
                    <a:pt x="4975" y="8451"/>
                  </a:lnTo>
                  <a:lnTo>
                    <a:pt x="4988" y="8439"/>
                  </a:lnTo>
                  <a:lnTo>
                    <a:pt x="4988" y="8426"/>
                  </a:lnTo>
                  <a:lnTo>
                    <a:pt x="5000" y="8426"/>
                  </a:lnTo>
                  <a:lnTo>
                    <a:pt x="5000" y="8414"/>
                  </a:lnTo>
                  <a:lnTo>
                    <a:pt x="5000" y="8401"/>
                  </a:lnTo>
                  <a:lnTo>
                    <a:pt x="5013" y="8401"/>
                  </a:lnTo>
                  <a:lnTo>
                    <a:pt x="5013" y="8389"/>
                  </a:lnTo>
                  <a:lnTo>
                    <a:pt x="5013" y="8376"/>
                  </a:lnTo>
                  <a:lnTo>
                    <a:pt x="5025" y="8376"/>
                  </a:lnTo>
                  <a:lnTo>
                    <a:pt x="5025" y="8364"/>
                  </a:lnTo>
                  <a:lnTo>
                    <a:pt x="5038" y="8364"/>
                  </a:lnTo>
                  <a:lnTo>
                    <a:pt x="5038" y="8351"/>
                  </a:lnTo>
                  <a:lnTo>
                    <a:pt x="5038" y="8338"/>
                  </a:lnTo>
                  <a:cubicBezTo>
                    <a:pt x="5051" y="8338"/>
                    <a:pt x="5051" y="8325"/>
                    <a:pt x="5051" y="8325"/>
                  </a:cubicBezTo>
                  <a:lnTo>
                    <a:pt x="5051" y="8313"/>
                  </a:lnTo>
                  <a:lnTo>
                    <a:pt x="5064" y="8313"/>
                  </a:lnTo>
                  <a:lnTo>
                    <a:pt x="5064" y="8300"/>
                  </a:lnTo>
                  <a:lnTo>
                    <a:pt x="5076" y="8300"/>
                  </a:lnTo>
                  <a:lnTo>
                    <a:pt x="5076" y="8288"/>
                  </a:lnTo>
                  <a:lnTo>
                    <a:pt x="5076" y="8275"/>
                  </a:lnTo>
                  <a:cubicBezTo>
                    <a:pt x="5089" y="8275"/>
                    <a:pt x="5089" y="8275"/>
                    <a:pt x="5089" y="8263"/>
                  </a:cubicBezTo>
                  <a:cubicBezTo>
                    <a:pt x="5101" y="8250"/>
                    <a:pt x="5101" y="8238"/>
                    <a:pt x="5114" y="8212"/>
                  </a:cubicBezTo>
                  <a:cubicBezTo>
                    <a:pt x="5126" y="8212"/>
                    <a:pt x="5126" y="8212"/>
                    <a:pt x="5126" y="8199"/>
                  </a:cubicBezTo>
                  <a:cubicBezTo>
                    <a:pt x="6374" y="6159"/>
                    <a:pt x="8137" y="4761"/>
                    <a:pt x="9963" y="3464"/>
                  </a:cubicBezTo>
                  <a:lnTo>
                    <a:pt x="9963" y="3464"/>
                  </a:lnTo>
                  <a:cubicBezTo>
                    <a:pt x="9509" y="3754"/>
                    <a:pt x="2683" y="8212"/>
                    <a:pt x="0" y="11298"/>
                  </a:cubicBezTo>
                  <a:cubicBezTo>
                    <a:pt x="567" y="11399"/>
                    <a:pt x="1184" y="11437"/>
                    <a:pt x="1839" y="11437"/>
                  </a:cubicBezTo>
                  <a:cubicBezTo>
                    <a:pt x="7494" y="11437"/>
                    <a:pt x="15832" y="7922"/>
                    <a:pt x="189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13"/>
            <p:cNvSpPr/>
            <p:nvPr/>
          </p:nvSpPr>
          <p:spPr>
            <a:xfrm>
              <a:off x="3233600" y="3534325"/>
              <a:ext cx="325" cy="675"/>
            </a:xfrm>
            <a:custGeom>
              <a:avLst/>
              <a:gdLst/>
              <a:ahLst/>
              <a:cxnLst/>
              <a:rect l="l" t="t" r="r" b="b"/>
              <a:pathLst>
                <a:path w="13" h="27" extrusionOk="0">
                  <a:moveTo>
                    <a:pt x="13" y="1"/>
                  </a:moveTo>
                  <a:lnTo>
                    <a:pt x="0" y="13"/>
                  </a:lnTo>
                  <a:lnTo>
                    <a:pt x="13" y="26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rgbClr val="B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13"/>
            <p:cNvSpPr/>
            <p:nvPr/>
          </p:nvSpPr>
          <p:spPr>
            <a:xfrm>
              <a:off x="3059775" y="3543775"/>
              <a:ext cx="173225" cy="112425"/>
            </a:xfrm>
            <a:custGeom>
              <a:avLst/>
              <a:gdLst/>
              <a:ahLst/>
              <a:cxnLst/>
              <a:rect l="l" t="t" r="r" b="b"/>
              <a:pathLst>
                <a:path w="6929" h="4497" extrusionOk="0">
                  <a:moveTo>
                    <a:pt x="6928" y="1"/>
                  </a:moveTo>
                  <a:cubicBezTo>
                    <a:pt x="6926" y="11"/>
                    <a:pt x="6923" y="22"/>
                    <a:pt x="6921" y="32"/>
                  </a:cubicBezTo>
                  <a:lnTo>
                    <a:pt x="6921" y="32"/>
                  </a:lnTo>
                  <a:cubicBezTo>
                    <a:pt x="6928" y="22"/>
                    <a:pt x="6928" y="11"/>
                    <a:pt x="6928" y="1"/>
                  </a:cubicBezTo>
                  <a:close/>
                  <a:moveTo>
                    <a:pt x="6921" y="32"/>
                  </a:moveTo>
                  <a:cubicBezTo>
                    <a:pt x="6919" y="34"/>
                    <a:pt x="6917" y="36"/>
                    <a:pt x="6915" y="38"/>
                  </a:cubicBezTo>
                  <a:cubicBezTo>
                    <a:pt x="6869" y="223"/>
                    <a:pt x="6785" y="419"/>
                    <a:pt x="6668" y="621"/>
                  </a:cubicBezTo>
                  <a:lnTo>
                    <a:pt x="6668" y="621"/>
                  </a:lnTo>
                  <a:cubicBezTo>
                    <a:pt x="6788" y="416"/>
                    <a:pt x="6873" y="218"/>
                    <a:pt x="6921" y="32"/>
                  </a:cubicBezTo>
                  <a:close/>
                  <a:moveTo>
                    <a:pt x="6668" y="621"/>
                  </a:moveTo>
                  <a:cubicBezTo>
                    <a:pt x="6520" y="877"/>
                    <a:pt x="6318" y="1143"/>
                    <a:pt x="6071" y="1413"/>
                  </a:cubicBezTo>
                  <a:lnTo>
                    <a:pt x="6071" y="1413"/>
                  </a:lnTo>
                  <a:cubicBezTo>
                    <a:pt x="6319" y="1144"/>
                    <a:pt x="6520" y="877"/>
                    <a:pt x="6668" y="621"/>
                  </a:cubicBezTo>
                  <a:close/>
                  <a:moveTo>
                    <a:pt x="6071" y="1413"/>
                  </a:moveTo>
                  <a:lnTo>
                    <a:pt x="6071" y="1413"/>
                  </a:lnTo>
                  <a:cubicBezTo>
                    <a:pt x="5661" y="1858"/>
                    <a:pt x="5126" y="2310"/>
                    <a:pt x="4497" y="2733"/>
                  </a:cubicBezTo>
                  <a:cubicBezTo>
                    <a:pt x="5127" y="2311"/>
                    <a:pt x="5662" y="1858"/>
                    <a:pt x="6071" y="1413"/>
                  </a:cubicBezTo>
                  <a:close/>
                  <a:moveTo>
                    <a:pt x="3374" y="3403"/>
                  </a:moveTo>
                  <a:lnTo>
                    <a:pt x="3374" y="3403"/>
                  </a:lnTo>
                  <a:cubicBezTo>
                    <a:pt x="2166" y="4032"/>
                    <a:pt x="958" y="4396"/>
                    <a:pt x="1" y="4497"/>
                  </a:cubicBezTo>
                  <a:cubicBezTo>
                    <a:pt x="970" y="4396"/>
                    <a:pt x="2166" y="4032"/>
                    <a:pt x="3374" y="3403"/>
                  </a:cubicBezTo>
                  <a:close/>
                </a:path>
              </a:pathLst>
            </a:custGeom>
            <a:solidFill>
              <a:srgbClr val="B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13"/>
            <p:cNvSpPr/>
            <p:nvPr/>
          </p:nvSpPr>
          <p:spPr>
            <a:xfrm>
              <a:off x="3059775" y="3544700"/>
              <a:ext cx="172900" cy="117175"/>
            </a:xfrm>
            <a:custGeom>
              <a:avLst/>
              <a:gdLst/>
              <a:ahLst/>
              <a:cxnLst/>
              <a:rect l="l" t="t" r="r" b="b"/>
              <a:pathLst>
                <a:path w="6916" h="4687" extrusionOk="0">
                  <a:moveTo>
                    <a:pt x="6915" y="1"/>
                  </a:moveTo>
                  <a:lnTo>
                    <a:pt x="6915" y="1"/>
                  </a:lnTo>
                  <a:cubicBezTo>
                    <a:pt x="6714" y="807"/>
                    <a:pt x="5807" y="1815"/>
                    <a:pt x="4497" y="2696"/>
                  </a:cubicBezTo>
                  <a:cubicBezTo>
                    <a:pt x="4157" y="2923"/>
                    <a:pt x="3779" y="3150"/>
                    <a:pt x="3376" y="3351"/>
                  </a:cubicBezTo>
                  <a:lnTo>
                    <a:pt x="3376" y="3364"/>
                  </a:lnTo>
                  <a:cubicBezTo>
                    <a:pt x="2167" y="3994"/>
                    <a:pt x="970" y="4359"/>
                    <a:pt x="1" y="4460"/>
                  </a:cubicBezTo>
                  <a:cubicBezTo>
                    <a:pt x="706" y="4611"/>
                    <a:pt x="1336" y="4686"/>
                    <a:pt x="1915" y="4686"/>
                  </a:cubicBezTo>
                  <a:cubicBezTo>
                    <a:pt x="5946" y="4686"/>
                    <a:pt x="6764" y="1210"/>
                    <a:pt x="69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13"/>
            <p:cNvSpPr/>
            <p:nvPr/>
          </p:nvSpPr>
          <p:spPr>
            <a:xfrm>
              <a:off x="3105575" y="2645100"/>
              <a:ext cx="11225" cy="83475"/>
            </a:xfrm>
            <a:custGeom>
              <a:avLst/>
              <a:gdLst/>
              <a:ahLst/>
              <a:cxnLst/>
              <a:rect l="l" t="t" r="r" b="b"/>
              <a:pathLst>
                <a:path w="449" h="3339" extrusionOk="0">
                  <a:moveTo>
                    <a:pt x="448" y="1"/>
                  </a:moveTo>
                  <a:lnTo>
                    <a:pt x="448" y="1"/>
                  </a:lnTo>
                  <a:cubicBezTo>
                    <a:pt x="235" y="348"/>
                    <a:pt x="95" y="868"/>
                    <a:pt x="46" y="1490"/>
                  </a:cubicBezTo>
                  <a:lnTo>
                    <a:pt x="46" y="1490"/>
                  </a:lnTo>
                  <a:cubicBezTo>
                    <a:pt x="95" y="893"/>
                    <a:pt x="226" y="392"/>
                    <a:pt x="423" y="51"/>
                  </a:cubicBezTo>
                  <a:cubicBezTo>
                    <a:pt x="436" y="26"/>
                    <a:pt x="448" y="13"/>
                    <a:pt x="448" y="1"/>
                  </a:cubicBezTo>
                  <a:close/>
                  <a:moveTo>
                    <a:pt x="46" y="1490"/>
                  </a:moveTo>
                  <a:cubicBezTo>
                    <a:pt x="0" y="2041"/>
                    <a:pt x="25" y="2674"/>
                    <a:pt x="134" y="3338"/>
                  </a:cubicBezTo>
                  <a:cubicBezTo>
                    <a:pt x="27" y="2675"/>
                    <a:pt x="1" y="2042"/>
                    <a:pt x="46" y="1490"/>
                  </a:cubicBezTo>
                  <a:close/>
                </a:path>
              </a:pathLst>
            </a:custGeom>
            <a:solidFill>
              <a:srgbClr val="B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13"/>
            <p:cNvSpPr/>
            <p:nvPr/>
          </p:nvSpPr>
          <p:spPr>
            <a:xfrm>
              <a:off x="3045925" y="2646375"/>
              <a:ext cx="94800" cy="157450"/>
            </a:xfrm>
            <a:custGeom>
              <a:avLst/>
              <a:gdLst/>
              <a:ahLst/>
              <a:cxnLst/>
              <a:rect l="l" t="t" r="r" b="b"/>
              <a:pathLst>
                <a:path w="3792" h="6298" extrusionOk="0">
                  <a:moveTo>
                    <a:pt x="2809" y="0"/>
                  </a:moveTo>
                  <a:cubicBezTo>
                    <a:pt x="2495" y="466"/>
                    <a:pt x="1" y="4459"/>
                    <a:pt x="3791" y="6298"/>
                  </a:cubicBezTo>
                  <a:cubicBezTo>
                    <a:pt x="3237" y="5769"/>
                    <a:pt x="2746" y="4661"/>
                    <a:pt x="2520" y="3312"/>
                  </a:cubicBezTo>
                  <a:lnTo>
                    <a:pt x="2520" y="3300"/>
                  </a:lnTo>
                  <a:lnTo>
                    <a:pt x="2520" y="3287"/>
                  </a:lnTo>
                  <a:cubicBezTo>
                    <a:pt x="2293" y="1902"/>
                    <a:pt x="2431" y="655"/>
                    <a:pt x="28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13"/>
            <p:cNvSpPr/>
            <p:nvPr/>
          </p:nvSpPr>
          <p:spPr>
            <a:xfrm>
              <a:off x="3357325" y="4057675"/>
              <a:ext cx="33750" cy="3800"/>
            </a:xfrm>
            <a:custGeom>
              <a:avLst/>
              <a:gdLst/>
              <a:ahLst/>
              <a:cxnLst/>
              <a:rect l="l" t="t" r="r" b="b"/>
              <a:pathLst>
                <a:path w="1350" h="152" extrusionOk="0">
                  <a:moveTo>
                    <a:pt x="1349" y="0"/>
                  </a:moveTo>
                  <a:lnTo>
                    <a:pt x="1349" y="0"/>
                  </a:lnTo>
                  <a:cubicBezTo>
                    <a:pt x="857" y="101"/>
                    <a:pt x="417" y="151"/>
                    <a:pt x="1" y="151"/>
                  </a:cubicBezTo>
                  <a:cubicBezTo>
                    <a:pt x="417" y="151"/>
                    <a:pt x="857" y="113"/>
                    <a:pt x="1336" y="12"/>
                  </a:cubicBezTo>
                  <a:cubicBezTo>
                    <a:pt x="1349" y="12"/>
                    <a:pt x="1349" y="12"/>
                    <a:pt x="1349" y="0"/>
                  </a:cubicBezTo>
                  <a:close/>
                </a:path>
              </a:pathLst>
            </a:custGeom>
            <a:solidFill>
              <a:srgbClr val="B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13"/>
            <p:cNvSpPr/>
            <p:nvPr/>
          </p:nvSpPr>
          <p:spPr>
            <a:xfrm>
              <a:off x="3146075" y="3967600"/>
              <a:ext cx="245000" cy="99200"/>
            </a:xfrm>
            <a:custGeom>
              <a:avLst/>
              <a:gdLst/>
              <a:ahLst/>
              <a:cxnLst/>
              <a:rect l="l" t="t" r="r" b="b"/>
              <a:pathLst>
                <a:path w="9800" h="3968" extrusionOk="0">
                  <a:moveTo>
                    <a:pt x="7003" y="1"/>
                  </a:moveTo>
                  <a:cubicBezTo>
                    <a:pt x="5441" y="1"/>
                    <a:pt x="3161" y="542"/>
                    <a:pt x="0" y="2482"/>
                  </a:cubicBezTo>
                  <a:cubicBezTo>
                    <a:pt x="2405" y="3553"/>
                    <a:pt x="4949" y="3968"/>
                    <a:pt x="6965" y="3968"/>
                  </a:cubicBezTo>
                  <a:cubicBezTo>
                    <a:pt x="8123" y="3968"/>
                    <a:pt x="9106" y="3830"/>
                    <a:pt x="9786" y="3615"/>
                  </a:cubicBezTo>
                  <a:lnTo>
                    <a:pt x="9786" y="3615"/>
                  </a:lnTo>
                  <a:cubicBezTo>
                    <a:pt x="9307" y="3716"/>
                    <a:pt x="8867" y="3754"/>
                    <a:pt x="8451" y="3754"/>
                  </a:cubicBezTo>
                  <a:cubicBezTo>
                    <a:pt x="7179" y="3754"/>
                    <a:pt x="6234" y="3338"/>
                    <a:pt x="5466" y="2923"/>
                  </a:cubicBezTo>
                  <a:cubicBezTo>
                    <a:pt x="4685" y="2495"/>
                    <a:pt x="4068" y="2079"/>
                    <a:pt x="3463" y="2079"/>
                  </a:cubicBezTo>
                  <a:cubicBezTo>
                    <a:pt x="3325" y="2079"/>
                    <a:pt x="3186" y="2104"/>
                    <a:pt x="3048" y="2142"/>
                  </a:cubicBezTo>
                  <a:cubicBezTo>
                    <a:pt x="3955" y="933"/>
                    <a:pt x="5352" y="555"/>
                    <a:pt x="6889" y="555"/>
                  </a:cubicBezTo>
                  <a:cubicBezTo>
                    <a:pt x="7179" y="555"/>
                    <a:pt x="7482" y="567"/>
                    <a:pt x="7796" y="592"/>
                  </a:cubicBezTo>
                  <a:lnTo>
                    <a:pt x="7809" y="592"/>
                  </a:lnTo>
                  <a:cubicBezTo>
                    <a:pt x="8464" y="656"/>
                    <a:pt x="9144" y="757"/>
                    <a:pt x="9799" y="869"/>
                  </a:cubicBezTo>
                  <a:cubicBezTo>
                    <a:pt x="9774" y="844"/>
                    <a:pt x="8943" y="1"/>
                    <a:pt x="70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13"/>
            <p:cNvSpPr/>
            <p:nvPr/>
          </p:nvSpPr>
          <p:spPr>
            <a:xfrm>
              <a:off x="2442000" y="3998150"/>
              <a:ext cx="41875" cy="43800"/>
            </a:xfrm>
            <a:custGeom>
              <a:avLst/>
              <a:gdLst/>
              <a:ahLst/>
              <a:cxnLst/>
              <a:rect l="l" t="t" r="r" b="b"/>
              <a:pathLst>
                <a:path w="1675" h="1752" extrusionOk="0">
                  <a:moveTo>
                    <a:pt x="0" y="0"/>
                  </a:moveTo>
                  <a:cubicBezTo>
                    <a:pt x="227" y="542"/>
                    <a:pt x="832" y="1197"/>
                    <a:pt x="1675" y="1751"/>
                  </a:cubicBezTo>
                  <a:cubicBezTo>
                    <a:pt x="832" y="1197"/>
                    <a:pt x="227" y="529"/>
                    <a:pt x="0" y="0"/>
                  </a:cubicBezTo>
                  <a:close/>
                </a:path>
              </a:pathLst>
            </a:custGeom>
            <a:solidFill>
              <a:srgbClr val="B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13"/>
            <p:cNvSpPr/>
            <p:nvPr/>
          </p:nvSpPr>
          <p:spPr>
            <a:xfrm>
              <a:off x="2442000" y="3998150"/>
              <a:ext cx="103925" cy="77475"/>
            </a:xfrm>
            <a:custGeom>
              <a:avLst/>
              <a:gdLst/>
              <a:ahLst/>
              <a:cxnLst/>
              <a:rect l="l" t="t" r="r" b="b"/>
              <a:pathLst>
                <a:path w="4157" h="3099" extrusionOk="0">
                  <a:moveTo>
                    <a:pt x="0" y="0"/>
                  </a:moveTo>
                  <a:lnTo>
                    <a:pt x="0" y="0"/>
                  </a:lnTo>
                  <a:cubicBezTo>
                    <a:pt x="51" y="806"/>
                    <a:pt x="277" y="2079"/>
                    <a:pt x="1134" y="2746"/>
                  </a:cubicBezTo>
                  <a:cubicBezTo>
                    <a:pt x="1473" y="3011"/>
                    <a:pt x="1864" y="3098"/>
                    <a:pt x="2267" y="3098"/>
                  </a:cubicBezTo>
                  <a:cubicBezTo>
                    <a:pt x="2973" y="3098"/>
                    <a:pt x="3703" y="2796"/>
                    <a:pt x="4157" y="2557"/>
                  </a:cubicBezTo>
                  <a:lnTo>
                    <a:pt x="4157" y="2557"/>
                  </a:lnTo>
                  <a:cubicBezTo>
                    <a:pt x="4081" y="2569"/>
                    <a:pt x="4005" y="2583"/>
                    <a:pt x="3917" y="2583"/>
                  </a:cubicBezTo>
                  <a:cubicBezTo>
                    <a:pt x="3363" y="2583"/>
                    <a:pt x="2570" y="2305"/>
                    <a:pt x="1776" y="1814"/>
                  </a:cubicBezTo>
                  <a:cubicBezTo>
                    <a:pt x="1764" y="1802"/>
                    <a:pt x="1764" y="1802"/>
                    <a:pt x="1750" y="1802"/>
                  </a:cubicBezTo>
                  <a:cubicBezTo>
                    <a:pt x="1750" y="1789"/>
                    <a:pt x="1738" y="1789"/>
                    <a:pt x="1738" y="1789"/>
                  </a:cubicBezTo>
                  <a:cubicBezTo>
                    <a:pt x="1713" y="1776"/>
                    <a:pt x="1700" y="1763"/>
                    <a:pt x="1675" y="1751"/>
                  </a:cubicBezTo>
                  <a:cubicBezTo>
                    <a:pt x="832" y="1197"/>
                    <a:pt x="227" y="542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13"/>
            <p:cNvSpPr/>
            <p:nvPr/>
          </p:nvSpPr>
          <p:spPr>
            <a:xfrm>
              <a:off x="2562575" y="2641500"/>
              <a:ext cx="323725" cy="555325"/>
            </a:xfrm>
            <a:custGeom>
              <a:avLst/>
              <a:gdLst/>
              <a:ahLst/>
              <a:cxnLst/>
              <a:rect l="l" t="t" r="r" b="b"/>
              <a:pathLst>
                <a:path w="12949" h="22213" extrusionOk="0">
                  <a:moveTo>
                    <a:pt x="6146" y="0"/>
                  </a:moveTo>
                  <a:cubicBezTo>
                    <a:pt x="4945" y="0"/>
                    <a:pt x="3393" y="496"/>
                    <a:pt x="2066" y="3319"/>
                  </a:cubicBezTo>
                  <a:cubicBezTo>
                    <a:pt x="1" y="7702"/>
                    <a:pt x="3527" y="12903"/>
                    <a:pt x="6021" y="18081"/>
                  </a:cubicBezTo>
                  <a:cubicBezTo>
                    <a:pt x="7459" y="21050"/>
                    <a:pt x="8329" y="22212"/>
                    <a:pt x="8572" y="22212"/>
                  </a:cubicBezTo>
                  <a:cubicBezTo>
                    <a:pt x="8753" y="22212"/>
                    <a:pt x="8587" y="21570"/>
                    <a:pt x="8049" y="20549"/>
                  </a:cubicBezTo>
                  <a:cubicBezTo>
                    <a:pt x="6777" y="18156"/>
                    <a:pt x="3994" y="4679"/>
                    <a:pt x="6021" y="2085"/>
                  </a:cubicBezTo>
                  <a:cubicBezTo>
                    <a:pt x="6273" y="1766"/>
                    <a:pt x="6494" y="1619"/>
                    <a:pt x="6690" y="1619"/>
                  </a:cubicBezTo>
                  <a:cubicBezTo>
                    <a:pt x="8007" y="1619"/>
                    <a:pt x="8182" y="8231"/>
                    <a:pt x="8654" y="13899"/>
                  </a:cubicBezTo>
                  <a:cubicBezTo>
                    <a:pt x="9047" y="18636"/>
                    <a:pt x="12016" y="21931"/>
                    <a:pt x="12693" y="21931"/>
                  </a:cubicBezTo>
                  <a:cubicBezTo>
                    <a:pt x="12948" y="21931"/>
                    <a:pt x="12877" y="21462"/>
                    <a:pt x="12218" y="20423"/>
                  </a:cubicBezTo>
                  <a:cubicBezTo>
                    <a:pt x="9800" y="16632"/>
                    <a:pt x="9309" y="7450"/>
                    <a:pt x="9712" y="3734"/>
                  </a:cubicBezTo>
                  <a:cubicBezTo>
                    <a:pt x="10075" y="265"/>
                    <a:pt x="8900" y="144"/>
                    <a:pt x="7923" y="144"/>
                  </a:cubicBezTo>
                  <a:cubicBezTo>
                    <a:pt x="7851" y="144"/>
                    <a:pt x="7779" y="145"/>
                    <a:pt x="7709" y="145"/>
                  </a:cubicBezTo>
                  <a:cubicBezTo>
                    <a:pt x="7704" y="145"/>
                    <a:pt x="7699" y="145"/>
                    <a:pt x="7694" y="145"/>
                  </a:cubicBezTo>
                  <a:cubicBezTo>
                    <a:pt x="7341" y="145"/>
                    <a:pt x="6795" y="0"/>
                    <a:pt x="614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13"/>
            <p:cNvSpPr/>
            <p:nvPr/>
          </p:nvSpPr>
          <p:spPr>
            <a:xfrm>
              <a:off x="2988000" y="2447375"/>
              <a:ext cx="324975" cy="772725"/>
            </a:xfrm>
            <a:custGeom>
              <a:avLst/>
              <a:gdLst/>
              <a:ahLst/>
              <a:cxnLst/>
              <a:rect l="l" t="t" r="r" b="b"/>
              <a:pathLst>
                <a:path w="12999" h="30909" extrusionOk="0">
                  <a:moveTo>
                    <a:pt x="12998" y="0"/>
                  </a:moveTo>
                  <a:cubicBezTo>
                    <a:pt x="12998" y="1"/>
                    <a:pt x="9836" y="7507"/>
                    <a:pt x="8350" y="12230"/>
                  </a:cubicBezTo>
                  <a:cubicBezTo>
                    <a:pt x="7370" y="15335"/>
                    <a:pt x="6877" y="18599"/>
                    <a:pt x="5869" y="18599"/>
                  </a:cubicBezTo>
                  <a:cubicBezTo>
                    <a:pt x="5400" y="18599"/>
                    <a:pt x="4821" y="17896"/>
                    <a:pt x="4031" y="16147"/>
                  </a:cubicBezTo>
                  <a:cubicBezTo>
                    <a:pt x="1537" y="10631"/>
                    <a:pt x="5655" y="3715"/>
                    <a:pt x="7381" y="1789"/>
                  </a:cubicBezTo>
                  <a:lnTo>
                    <a:pt x="7381" y="1789"/>
                  </a:lnTo>
                  <a:cubicBezTo>
                    <a:pt x="403" y="3854"/>
                    <a:pt x="0" y="9837"/>
                    <a:pt x="617" y="12759"/>
                  </a:cubicBezTo>
                  <a:cubicBezTo>
                    <a:pt x="1221" y="15681"/>
                    <a:pt x="3728" y="26450"/>
                    <a:pt x="2204" y="30909"/>
                  </a:cubicBezTo>
                  <a:cubicBezTo>
                    <a:pt x="4988" y="27382"/>
                    <a:pt x="12998" y="2"/>
                    <a:pt x="129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13"/>
            <p:cNvSpPr/>
            <p:nvPr/>
          </p:nvSpPr>
          <p:spPr>
            <a:xfrm>
              <a:off x="2277075" y="2819550"/>
              <a:ext cx="517275" cy="715725"/>
            </a:xfrm>
            <a:custGeom>
              <a:avLst/>
              <a:gdLst/>
              <a:ahLst/>
              <a:cxnLst/>
              <a:rect l="l" t="t" r="r" b="b"/>
              <a:pathLst>
                <a:path w="20691" h="28629" extrusionOk="0">
                  <a:moveTo>
                    <a:pt x="7227" y="1"/>
                  </a:moveTo>
                  <a:cubicBezTo>
                    <a:pt x="5006" y="398"/>
                    <a:pt x="5168" y="4790"/>
                    <a:pt x="4079" y="4790"/>
                  </a:cubicBezTo>
                  <a:cubicBezTo>
                    <a:pt x="4062" y="4790"/>
                    <a:pt x="4045" y="4789"/>
                    <a:pt x="4028" y="4787"/>
                  </a:cubicBezTo>
                  <a:cubicBezTo>
                    <a:pt x="3687" y="4749"/>
                    <a:pt x="3186" y="4628"/>
                    <a:pt x="2657" y="4628"/>
                  </a:cubicBezTo>
                  <a:cubicBezTo>
                    <a:pt x="1407" y="4628"/>
                    <a:pt x="0" y="5305"/>
                    <a:pt x="186" y="9358"/>
                  </a:cubicBezTo>
                  <a:cubicBezTo>
                    <a:pt x="451" y="15140"/>
                    <a:pt x="4003" y="19989"/>
                    <a:pt x="8297" y="22874"/>
                  </a:cubicBezTo>
                  <a:cubicBezTo>
                    <a:pt x="6698" y="21022"/>
                    <a:pt x="4367" y="17747"/>
                    <a:pt x="3247" y="13364"/>
                  </a:cubicBezTo>
                  <a:cubicBezTo>
                    <a:pt x="2636" y="11002"/>
                    <a:pt x="2819" y="9408"/>
                    <a:pt x="3438" y="9408"/>
                  </a:cubicBezTo>
                  <a:cubicBezTo>
                    <a:pt x="3969" y="9408"/>
                    <a:pt x="4819" y="10575"/>
                    <a:pt x="5766" y="13427"/>
                  </a:cubicBezTo>
                  <a:cubicBezTo>
                    <a:pt x="7832" y="19611"/>
                    <a:pt x="13550" y="24397"/>
                    <a:pt x="18134" y="27660"/>
                  </a:cubicBezTo>
                  <a:cubicBezTo>
                    <a:pt x="19080" y="28333"/>
                    <a:pt x="19622" y="28629"/>
                    <a:pt x="19842" y="28629"/>
                  </a:cubicBezTo>
                  <a:cubicBezTo>
                    <a:pt x="20691" y="28629"/>
                    <a:pt x="16786" y="24246"/>
                    <a:pt x="12857" y="20077"/>
                  </a:cubicBezTo>
                  <a:cubicBezTo>
                    <a:pt x="7919" y="14825"/>
                    <a:pt x="7227" y="1"/>
                    <a:pt x="72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13"/>
            <p:cNvSpPr/>
            <p:nvPr/>
          </p:nvSpPr>
          <p:spPr>
            <a:xfrm>
              <a:off x="2103825" y="3248425"/>
              <a:ext cx="621325" cy="479600"/>
            </a:xfrm>
            <a:custGeom>
              <a:avLst/>
              <a:gdLst/>
              <a:ahLst/>
              <a:cxnLst/>
              <a:rect l="l" t="t" r="r" b="b"/>
              <a:pathLst>
                <a:path w="24853" h="19184" extrusionOk="0">
                  <a:moveTo>
                    <a:pt x="4887" y="0"/>
                  </a:moveTo>
                  <a:cubicBezTo>
                    <a:pt x="1574" y="605"/>
                    <a:pt x="0" y="2797"/>
                    <a:pt x="1498" y="7494"/>
                  </a:cubicBezTo>
                  <a:cubicBezTo>
                    <a:pt x="2998" y="12193"/>
                    <a:pt x="10731" y="15983"/>
                    <a:pt x="10731" y="15983"/>
                  </a:cubicBezTo>
                  <a:cubicBezTo>
                    <a:pt x="10731" y="15983"/>
                    <a:pt x="6788" y="12696"/>
                    <a:pt x="4887" y="8414"/>
                  </a:cubicBezTo>
                  <a:lnTo>
                    <a:pt x="4887" y="8414"/>
                  </a:lnTo>
                  <a:cubicBezTo>
                    <a:pt x="8174" y="11600"/>
                    <a:pt x="15958" y="16487"/>
                    <a:pt x="21449" y="18578"/>
                  </a:cubicBezTo>
                  <a:cubicBezTo>
                    <a:pt x="22557" y="19001"/>
                    <a:pt x="23237" y="19183"/>
                    <a:pt x="23564" y="19183"/>
                  </a:cubicBezTo>
                  <a:cubicBezTo>
                    <a:pt x="24853" y="19183"/>
                    <a:pt x="20644" y="16340"/>
                    <a:pt x="15529" y="14169"/>
                  </a:cubicBezTo>
                  <a:cubicBezTo>
                    <a:pt x="9106" y="11462"/>
                    <a:pt x="4887" y="0"/>
                    <a:pt x="48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13"/>
            <p:cNvSpPr/>
            <p:nvPr/>
          </p:nvSpPr>
          <p:spPr>
            <a:xfrm>
              <a:off x="3155500" y="2597875"/>
              <a:ext cx="434250" cy="622225"/>
            </a:xfrm>
            <a:custGeom>
              <a:avLst/>
              <a:gdLst/>
              <a:ahLst/>
              <a:cxnLst/>
              <a:rect l="l" t="t" r="r" b="b"/>
              <a:pathLst>
                <a:path w="17370" h="24889" extrusionOk="0">
                  <a:moveTo>
                    <a:pt x="11769" y="0"/>
                  </a:moveTo>
                  <a:cubicBezTo>
                    <a:pt x="9897" y="0"/>
                    <a:pt x="9750" y="8059"/>
                    <a:pt x="6915" y="11488"/>
                  </a:cubicBezTo>
                  <a:cubicBezTo>
                    <a:pt x="6802" y="9296"/>
                    <a:pt x="7595" y="518"/>
                    <a:pt x="7595" y="517"/>
                  </a:cubicBezTo>
                  <a:lnTo>
                    <a:pt x="7595" y="517"/>
                  </a:lnTo>
                  <a:cubicBezTo>
                    <a:pt x="7595" y="518"/>
                    <a:pt x="2132" y="21919"/>
                    <a:pt x="32" y="24847"/>
                  </a:cubicBezTo>
                  <a:lnTo>
                    <a:pt x="32" y="24847"/>
                  </a:lnTo>
                  <a:cubicBezTo>
                    <a:pt x="3616" y="19960"/>
                    <a:pt x="3730" y="16974"/>
                    <a:pt x="8502" y="15090"/>
                  </a:cubicBezTo>
                  <a:cubicBezTo>
                    <a:pt x="13288" y="13187"/>
                    <a:pt x="17369" y="7860"/>
                    <a:pt x="13591" y="1751"/>
                  </a:cubicBezTo>
                  <a:cubicBezTo>
                    <a:pt x="12826" y="516"/>
                    <a:pt x="12242" y="0"/>
                    <a:pt x="11769" y="0"/>
                  </a:cubicBezTo>
                  <a:close/>
                  <a:moveTo>
                    <a:pt x="32" y="24847"/>
                  </a:moveTo>
                  <a:cubicBezTo>
                    <a:pt x="21" y="24861"/>
                    <a:pt x="11" y="24875"/>
                    <a:pt x="1" y="24889"/>
                  </a:cubicBezTo>
                  <a:cubicBezTo>
                    <a:pt x="11" y="24875"/>
                    <a:pt x="21" y="24861"/>
                    <a:pt x="32" y="2484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13"/>
            <p:cNvSpPr/>
            <p:nvPr/>
          </p:nvSpPr>
          <p:spPr>
            <a:xfrm>
              <a:off x="3114575" y="2840575"/>
              <a:ext cx="682775" cy="550825"/>
            </a:xfrm>
            <a:custGeom>
              <a:avLst/>
              <a:gdLst/>
              <a:ahLst/>
              <a:cxnLst/>
              <a:rect l="l" t="t" r="r" b="b"/>
              <a:pathLst>
                <a:path w="27311" h="22033" extrusionOk="0">
                  <a:moveTo>
                    <a:pt x="25009" y="0"/>
                  </a:moveTo>
                  <a:cubicBezTo>
                    <a:pt x="24180" y="0"/>
                    <a:pt x="23154" y="681"/>
                    <a:pt x="22054" y="1981"/>
                  </a:cubicBezTo>
                  <a:cubicBezTo>
                    <a:pt x="22054" y="1981"/>
                    <a:pt x="13112" y="19375"/>
                    <a:pt x="0" y="19752"/>
                  </a:cubicBezTo>
                  <a:cubicBezTo>
                    <a:pt x="330" y="20344"/>
                    <a:pt x="1338" y="20665"/>
                    <a:pt x="2765" y="20665"/>
                  </a:cubicBezTo>
                  <a:cubicBezTo>
                    <a:pt x="6352" y="20665"/>
                    <a:pt x="12592" y="18636"/>
                    <a:pt x="17394" y="13770"/>
                  </a:cubicBezTo>
                  <a:cubicBezTo>
                    <a:pt x="22462" y="8625"/>
                    <a:pt x="23243" y="7372"/>
                    <a:pt x="23710" y="7372"/>
                  </a:cubicBezTo>
                  <a:cubicBezTo>
                    <a:pt x="23860" y="7372"/>
                    <a:pt x="23978" y="7502"/>
                    <a:pt x="24195" y="7674"/>
                  </a:cubicBezTo>
                  <a:cubicBezTo>
                    <a:pt x="25090" y="8366"/>
                    <a:pt x="17016" y="19249"/>
                    <a:pt x="10429" y="22033"/>
                  </a:cubicBezTo>
                  <a:cubicBezTo>
                    <a:pt x="15127" y="20836"/>
                    <a:pt x="26123" y="13821"/>
                    <a:pt x="26853" y="6666"/>
                  </a:cubicBezTo>
                  <a:cubicBezTo>
                    <a:pt x="27311" y="2111"/>
                    <a:pt x="26467" y="0"/>
                    <a:pt x="250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13"/>
            <p:cNvSpPr/>
            <p:nvPr/>
          </p:nvSpPr>
          <p:spPr>
            <a:xfrm>
              <a:off x="2089900" y="3726075"/>
              <a:ext cx="593750" cy="423450"/>
            </a:xfrm>
            <a:custGeom>
              <a:avLst/>
              <a:gdLst/>
              <a:ahLst/>
              <a:cxnLst/>
              <a:rect l="l" t="t" r="r" b="b"/>
              <a:pathLst>
                <a:path w="23750" h="16938" extrusionOk="0">
                  <a:moveTo>
                    <a:pt x="2060" y="1"/>
                  </a:moveTo>
                  <a:cubicBezTo>
                    <a:pt x="0" y="1"/>
                    <a:pt x="3817" y="10094"/>
                    <a:pt x="8114" y="15027"/>
                  </a:cubicBezTo>
                  <a:cubicBezTo>
                    <a:pt x="9273" y="16361"/>
                    <a:pt x="10897" y="16938"/>
                    <a:pt x="12642" y="16938"/>
                  </a:cubicBezTo>
                  <a:cubicBezTo>
                    <a:pt x="17686" y="16938"/>
                    <a:pt x="23749" y="12121"/>
                    <a:pt x="22560" y="6853"/>
                  </a:cubicBezTo>
                  <a:lnTo>
                    <a:pt x="22560" y="6853"/>
                  </a:lnTo>
                  <a:cubicBezTo>
                    <a:pt x="21692" y="11893"/>
                    <a:pt x="18962" y="15033"/>
                    <a:pt x="16284" y="15033"/>
                  </a:cubicBezTo>
                  <a:cubicBezTo>
                    <a:pt x="15274" y="15033"/>
                    <a:pt x="14272" y="14587"/>
                    <a:pt x="13379" y="13629"/>
                  </a:cubicBezTo>
                  <a:cubicBezTo>
                    <a:pt x="10116" y="10127"/>
                    <a:pt x="17170" y="5556"/>
                    <a:pt x="18731" y="2986"/>
                  </a:cubicBezTo>
                  <a:lnTo>
                    <a:pt x="18731" y="2986"/>
                  </a:lnTo>
                  <a:cubicBezTo>
                    <a:pt x="16903" y="3625"/>
                    <a:pt x="15138" y="3879"/>
                    <a:pt x="13487" y="3879"/>
                  </a:cubicBezTo>
                  <a:cubicBezTo>
                    <a:pt x="7094" y="3879"/>
                    <a:pt x="2408" y="76"/>
                    <a:pt x="2408" y="76"/>
                  </a:cubicBezTo>
                  <a:cubicBezTo>
                    <a:pt x="2277" y="25"/>
                    <a:pt x="2161" y="1"/>
                    <a:pt x="20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13"/>
            <p:cNvSpPr/>
            <p:nvPr/>
          </p:nvSpPr>
          <p:spPr>
            <a:xfrm>
              <a:off x="3288700" y="3162150"/>
              <a:ext cx="635150" cy="464475"/>
            </a:xfrm>
            <a:custGeom>
              <a:avLst/>
              <a:gdLst/>
              <a:ahLst/>
              <a:cxnLst/>
              <a:rect l="l" t="t" r="r" b="b"/>
              <a:pathLst>
                <a:path w="25406" h="18579" extrusionOk="0">
                  <a:moveTo>
                    <a:pt x="25405" y="0"/>
                  </a:moveTo>
                  <a:lnTo>
                    <a:pt x="25405" y="0"/>
                  </a:lnTo>
                  <a:cubicBezTo>
                    <a:pt x="25405" y="1"/>
                    <a:pt x="21235" y="2545"/>
                    <a:pt x="18528" y="7885"/>
                  </a:cubicBezTo>
                  <a:cubicBezTo>
                    <a:pt x="18528" y="7885"/>
                    <a:pt x="9157" y="17281"/>
                    <a:pt x="0" y="18515"/>
                  </a:cubicBezTo>
                  <a:cubicBezTo>
                    <a:pt x="252" y="18555"/>
                    <a:pt x="522" y="18573"/>
                    <a:pt x="810" y="18573"/>
                  </a:cubicBezTo>
                  <a:cubicBezTo>
                    <a:pt x="6354" y="18573"/>
                    <a:pt x="18174" y="11621"/>
                    <a:pt x="19852" y="11621"/>
                  </a:cubicBezTo>
                  <a:cubicBezTo>
                    <a:pt x="19927" y="11621"/>
                    <a:pt x="19981" y="11635"/>
                    <a:pt x="20014" y="11663"/>
                  </a:cubicBezTo>
                  <a:cubicBezTo>
                    <a:pt x="20820" y="12356"/>
                    <a:pt x="14472" y="17394"/>
                    <a:pt x="10429" y="18578"/>
                  </a:cubicBezTo>
                  <a:cubicBezTo>
                    <a:pt x="10471" y="18578"/>
                    <a:pt x="10512" y="18578"/>
                    <a:pt x="10554" y="18578"/>
                  </a:cubicBezTo>
                  <a:cubicBezTo>
                    <a:pt x="16175" y="18578"/>
                    <a:pt x="22225" y="14336"/>
                    <a:pt x="23213" y="7885"/>
                  </a:cubicBezTo>
                  <a:cubicBezTo>
                    <a:pt x="24208" y="1386"/>
                    <a:pt x="25405" y="0"/>
                    <a:pt x="2540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13"/>
            <p:cNvSpPr/>
            <p:nvPr/>
          </p:nvSpPr>
          <p:spPr>
            <a:xfrm>
              <a:off x="3268550" y="3602650"/>
              <a:ext cx="605525" cy="375525"/>
            </a:xfrm>
            <a:custGeom>
              <a:avLst/>
              <a:gdLst/>
              <a:ahLst/>
              <a:cxnLst/>
              <a:rect l="l" t="t" r="r" b="b"/>
              <a:pathLst>
                <a:path w="24221" h="15021" extrusionOk="0">
                  <a:moveTo>
                    <a:pt x="24221" y="0"/>
                  </a:moveTo>
                  <a:lnTo>
                    <a:pt x="24221" y="0"/>
                  </a:lnTo>
                  <a:cubicBezTo>
                    <a:pt x="18175" y="7747"/>
                    <a:pt x="11119" y="9405"/>
                    <a:pt x="6188" y="9405"/>
                  </a:cubicBezTo>
                  <a:cubicBezTo>
                    <a:pt x="2500" y="9405"/>
                    <a:pt x="0" y="8478"/>
                    <a:pt x="0" y="8478"/>
                  </a:cubicBezTo>
                  <a:lnTo>
                    <a:pt x="0" y="8478"/>
                  </a:lnTo>
                  <a:cubicBezTo>
                    <a:pt x="2043" y="10176"/>
                    <a:pt x="4591" y="10702"/>
                    <a:pt x="7094" y="10702"/>
                  </a:cubicBezTo>
                  <a:cubicBezTo>
                    <a:pt x="11176" y="10702"/>
                    <a:pt x="15136" y="9301"/>
                    <a:pt x="16581" y="9301"/>
                  </a:cubicBezTo>
                  <a:cubicBezTo>
                    <a:pt x="16936" y="9301"/>
                    <a:pt x="17140" y="9386"/>
                    <a:pt x="17155" y="9598"/>
                  </a:cubicBezTo>
                  <a:cubicBezTo>
                    <a:pt x="17268" y="11198"/>
                    <a:pt x="12256" y="14787"/>
                    <a:pt x="6474" y="14800"/>
                  </a:cubicBezTo>
                  <a:cubicBezTo>
                    <a:pt x="7630" y="14949"/>
                    <a:pt x="8687" y="15021"/>
                    <a:pt x="9658" y="15021"/>
                  </a:cubicBezTo>
                  <a:cubicBezTo>
                    <a:pt x="18641" y="15021"/>
                    <a:pt x="20174" y="8844"/>
                    <a:pt x="242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13"/>
            <p:cNvSpPr/>
            <p:nvPr/>
          </p:nvSpPr>
          <p:spPr>
            <a:xfrm>
              <a:off x="2778925" y="3952500"/>
              <a:ext cx="770500" cy="298100"/>
            </a:xfrm>
            <a:custGeom>
              <a:avLst/>
              <a:gdLst/>
              <a:ahLst/>
              <a:cxnLst/>
              <a:rect l="l" t="t" r="r" b="b"/>
              <a:pathLst>
                <a:path w="30820" h="11924" extrusionOk="0">
                  <a:moveTo>
                    <a:pt x="7217" y="0"/>
                  </a:moveTo>
                  <a:lnTo>
                    <a:pt x="7217" y="0"/>
                  </a:lnTo>
                  <a:cubicBezTo>
                    <a:pt x="10492" y="4966"/>
                    <a:pt x="15159" y="6520"/>
                    <a:pt x="21081" y="6520"/>
                  </a:cubicBezTo>
                  <a:cubicBezTo>
                    <a:pt x="22173" y="6520"/>
                    <a:pt x="23308" y="6468"/>
                    <a:pt x="24485" y="6373"/>
                  </a:cubicBezTo>
                  <a:lnTo>
                    <a:pt x="24485" y="6373"/>
                  </a:lnTo>
                  <a:cubicBezTo>
                    <a:pt x="22460" y="8032"/>
                    <a:pt x="18384" y="9345"/>
                    <a:pt x="14440" y="9345"/>
                  </a:cubicBezTo>
                  <a:cubicBezTo>
                    <a:pt x="11735" y="9345"/>
                    <a:pt x="9092" y="8727"/>
                    <a:pt x="7217" y="7180"/>
                  </a:cubicBezTo>
                  <a:cubicBezTo>
                    <a:pt x="5031" y="5376"/>
                    <a:pt x="3292" y="4904"/>
                    <a:pt x="2069" y="4904"/>
                  </a:cubicBezTo>
                  <a:cubicBezTo>
                    <a:pt x="721" y="4904"/>
                    <a:pt x="0" y="5479"/>
                    <a:pt x="0" y="5479"/>
                  </a:cubicBezTo>
                  <a:cubicBezTo>
                    <a:pt x="2217" y="8577"/>
                    <a:pt x="9195" y="8073"/>
                    <a:pt x="11991" y="10668"/>
                  </a:cubicBezTo>
                  <a:cubicBezTo>
                    <a:pt x="12927" y="11537"/>
                    <a:pt x="14360" y="11924"/>
                    <a:pt x="15945" y="11924"/>
                  </a:cubicBezTo>
                  <a:cubicBezTo>
                    <a:pt x="19094" y="11924"/>
                    <a:pt x="22843" y="10395"/>
                    <a:pt x="24485" y="8073"/>
                  </a:cubicBezTo>
                  <a:cubicBezTo>
                    <a:pt x="26953" y="4585"/>
                    <a:pt x="30819" y="2985"/>
                    <a:pt x="30820" y="2985"/>
                  </a:cubicBezTo>
                  <a:lnTo>
                    <a:pt x="30820" y="2985"/>
                  </a:lnTo>
                  <a:cubicBezTo>
                    <a:pt x="30819" y="2985"/>
                    <a:pt x="25420" y="5067"/>
                    <a:pt x="19445" y="5067"/>
                  </a:cubicBezTo>
                  <a:cubicBezTo>
                    <a:pt x="15038" y="5067"/>
                    <a:pt x="10317" y="3935"/>
                    <a:pt x="72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36" name="Google Shape;536;p13"/>
          <p:cNvSpPr/>
          <p:nvPr/>
        </p:nvSpPr>
        <p:spPr>
          <a:xfrm>
            <a:off x="8562475" y="3532625"/>
            <a:ext cx="333000" cy="333000"/>
          </a:xfrm>
          <a:prstGeom prst="star4">
            <a:avLst>
              <a:gd name="adj" fmla="val 8483"/>
            </a:avLst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37" name="Google Shape;537;p13"/>
          <p:cNvGrpSpPr/>
          <p:nvPr/>
        </p:nvGrpSpPr>
        <p:grpSpPr>
          <a:xfrm rot="5929082">
            <a:off x="265738" y="-937397"/>
            <a:ext cx="1569756" cy="1498305"/>
            <a:chOff x="642425" y="191525"/>
            <a:chExt cx="1569725" cy="1498275"/>
          </a:xfrm>
        </p:grpSpPr>
        <p:sp>
          <p:nvSpPr>
            <p:cNvPr id="538" name="Google Shape;538;p13"/>
            <p:cNvSpPr/>
            <p:nvPr/>
          </p:nvSpPr>
          <p:spPr>
            <a:xfrm>
              <a:off x="642425" y="191525"/>
              <a:ext cx="1569725" cy="1498250"/>
            </a:xfrm>
            <a:custGeom>
              <a:avLst/>
              <a:gdLst/>
              <a:ahLst/>
              <a:cxnLst/>
              <a:rect l="l" t="t" r="r" b="b"/>
              <a:pathLst>
                <a:path w="62789" h="59930" extrusionOk="0">
                  <a:moveTo>
                    <a:pt x="25022" y="1"/>
                  </a:moveTo>
                  <a:cubicBezTo>
                    <a:pt x="23417" y="1"/>
                    <a:pt x="22320" y="532"/>
                    <a:pt x="22320" y="532"/>
                  </a:cubicBezTo>
                  <a:cubicBezTo>
                    <a:pt x="22320" y="532"/>
                    <a:pt x="29171" y="14399"/>
                    <a:pt x="26476" y="16465"/>
                  </a:cubicBezTo>
                  <a:cubicBezTo>
                    <a:pt x="26303" y="16597"/>
                    <a:pt x="26143" y="16659"/>
                    <a:pt x="25995" y="16659"/>
                  </a:cubicBezTo>
                  <a:cubicBezTo>
                    <a:pt x="23831" y="16659"/>
                    <a:pt x="24086" y="3496"/>
                    <a:pt x="20998" y="1539"/>
                  </a:cubicBezTo>
                  <a:cubicBezTo>
                    <a:pt x="20423" y="1173"/>
                    <a:pt x="19757" y="1029"/>
                    <a:pt x="19040" y="1029"/>
                  </a:cubicBezTo>
                  <a:cubicBezTo>
                    <a:pt x="17683" y="1029"/>
                    <a:pt x="16141" y="1545"/>
                    <a:pt x="14675" y="2056"/>
                  </a:cubicBezTo>
                  <a:cubicBezTo>
                    <a:pt x="13205" y="2579"/>
                    <a:pt x="11807" y="3096"/>
                    <a:pt x="10739" y="3096"/>
                  </a:cubicBezTo>
                  <a:cubicBezTo>
                    <a:pt x="10187" y="3096"/>
                    <a:pt x="9724" y="2958"/>
                    <a:pt x="9385" y="2610"/>
                  </a:cubicBezTo>
                  <a:cubicBezTo>
                    <a:pt x="9360" y="4726"/>
                    <a:pt x="2483" y="8152"/>
                    <a:pt x="3779" y="11993"/>
                  </a:cubicBezTo>
                  <a:cubicBezTo>
                    <a:pt x="5077" y="15822"/>
                    <a:pt x="16299" y="16628"/>
                    <a:pt x="15946" y="19412"/>
                  </a:cubicBezTo>
                  <a:cubicBezTo>
                    <a:pt x="15874" y="19987"/>
                    <a:pt x="15359" y="20243"/>
                    <a:pt x="14569" y="20243"/>
                  </a:cubicBezTo>
                  <a:cubicBezTo>
                    <a:pt x="11537" y="20243"/>
                    <a:pt x="4453" y="16473"/>
                    <a:pt x="2785" y="12535"/>
                  </a:cubicBezTo>
                  <a:cubicBezTo>
                    <a:pt x="1022" y="15369"/>
                    <a:pt x="2457" y="17283"/>
                    <a:pt x="1274" y="19488"/>
                  </a:cubicBezTo>
                  <a:cubicBezTo>
                    <a:pt x="102" y="21705"/>
                    <a:pt x="1059" y="24639"/>
                    <a:pt x="5165" y="25156"/>
                  </a:cubicBezTo>
                  <a:cubicBezTo>
                    <a:pt x="9259" y="25660"/>
                    <a:pt x="20872" y="24677"/>
                    <a:pt x="20846" y="26692"/>
                  </a:cubicBezTo>
                  <a:cubicBezTo>
                    <a:pt x="20836" y="27498"/>
                    <a:pt x="18442" y="27958"/>
                    <a:pt x="15285" y="27958"/>
                  </a:cubicBezTo>
                  <a:cubicBezTo>
                    <a:pt x="10495" y="27958"/>
                    <a:pt x="3948" y="26900"/>
                    <a:pt x="1299" y="24387"/>
                  </a:cubicBezTo>
                  <a:lnTo>
                    <a:pt x="1299" y="24387"/>
                  </a:lnTo>
                  <a:cubicBezTo>
                    <a:pt x="1" y="27359"/>
                    <a:pt x="1928" y="29047"/>
                    <a:pt x="1311" y="31390"/>
                  </a:cubicBezTo>
                  <a:cubicBezTo>
                    <a:pt x="779" y="33367"/>
                    <a:pt x="2132" y="36457"/>
                    <a:pt x="6292" y="36457"/>
                  </a:cubicBezTo>
                  <a:cubicBezTo>
                    <a:pt x="7061" y="36457"/>
                    <a:pt x="7926" y="36351"/>
                    <a:pt x="8893" y="36114"/>
                  </a:cubicBezTo>
                  <a:cubicBezTo>
                    <a:pt x="13509" y="34969"/>
                    <a:pt x="19537" y="33517"/>
                    <a:pt x="22296" y="33517"/>
                  </a:cubicBezTo>
                  <a:cubicBezTo>
                    <a:pt x="23241" y="33517"/>
                    <a:pt x="23803" y="33687"/>
                    <a:pt x="23794" y="34098"/>
                  </a:cubicBezTo>
                  <a:cubicBezTo>
                    <a:pt x="23755" y="35344"/>
                    <a:pt x="14631" y="37747"/>
                    <a:pt x="7932" y="37747"/>
                  </a:cubicBezTo>
                  <a:cubicBezTo>
                    <a:pt x="5898" y="37747"/>
                    <a:pt x="4087" y="37525"/>
                    <a:pt x="2822" y="36982"/>
                  </a:cubicBezTo>
                  <a:lnTo>
                    <a:pt x="2822" y="36982"/>
                  </a:lnTo>
                  <a:cubicBezTo>
                    <a:pt x="3490" y="41491"/>
                    <a:pt x="6953" y="42373"/>
                    <a:pt x="8011" y="45219"/>
                  </a:cubicBezTo>
                  <a:cubicBezTo>
                    <a:pt x="8681" y="47012"/>
                    <a:pt x="10328" y="47923"/>
                    <a:pt x="12286" y="47923"/>
                  </a:cubicBezTo>
                  <a:cubicBezTo>
                    <a:pt x="13424" y="47923"/>
                    <a:pt x="14667" y="47616"/>
                    <a:pt x="15884" y="46996"/>
                  </a:cubicBezTo>
                  <a:cubicBezTo>
                    <a:pt x="18814" y="45509"/>
                    <a:pt x="27055" y="40666"/>
                    <a:pt x="29980" y="40666"/>
                  </a:cubicBezTo>
                  <a:cubicBezTo>
                    <a:pt x="30374" y="40666"/>
                    <a:pt x="30672" y="40754"/>
                    <a:pt x="30847" y="40950"/>
                  </a:cubicBezTo>
                  <a:cubicBezTo>
                    <a:pt x="32320" y="42613"/>
                    <a:pt x="21916" y="48998"/>
                    <a:pt x="17181" y="49162"/>
                  </a:cubicBezTo>
                  <a:cubicBezTo>
                    <a:pt x="12445" y="49339"/>
                    <a:pt x="11941" y="49464"/>
                    <a:pt x="11941" y="49464"/>
                  </a:cubicBezTo>
                  <a:cubicBezTo>
                    <a:pt x="11941" y="49464"/>
                    <a:pt x="15644" y="54162"/>
                    <a:pt x="23327" y="57613"/>
                  </a:cubicBezTo>
                  <a:cubicBezTo>
                    <a:pt x="26816" y="59178"/>
                    <a:pt x="30139" y="59929"/>
                    <a:pt x="33195" y="59929"/>
                  </a:cubicBezTo>
                  <a:cubicBezTo>
                    <a:pt x="36881" y="59929"/>
                    <a:pt x="40179" y="58836"/>
                    <a:pt x="42913" y="56757"/>
                  </a:cubicBezTo>
                  <a:cubicBezTo>
                    <a:pt x="47913" y="52941"/>
                    <a:pt x="47599" y="46794"/>
                    <a:pt x="45205" y="43506"/>
                  </a:cubicBezTo>
                  <a:cubicBezTo>
                    <a:pt x="42812" y="40220"/>
                    <a:pt x="37497" y="36730"/>
                    <a:pt x="40142" y="35874"/>
                  </a:cubicBezTo>
                  <a:cubicBezTo>
                    <a:pt x="40255" y="35837"/>
                    <a:pt x="40374" y="35820"/>
                    <a:pt x="40498" y="35820"/>
                  </a:cubicBezTo>
                  <a:cubicBezTo>
                    <a:pt x="41491" y="35820"/>
                    <a:pt x="42827" y="36918"/>
                    <a:pt x="44462" y="38015"/>
                  </a:cubicBezTo>
                  <a:cubicBezTo>
                    <a:pt x="46089" y="39112"/>
                    <a:pt x="48003" y="40209"/>
                    <a:pt x="50152" y="40209"/>
                  </a:cubicBezTo>
                  <a:cubicBezTo>
                    <a:pt x="51828" y="40209"/>
                    <a:pt x="53647" y="39542"/>
                    <a:pt x="55584" y="37687"/>
                  </a:cubicBezTo>
                  <a:cubicBezTo>
                    <a:pt x="62788" y="30773"/>
                    <a:pt x="56994" y="19740"/>
                    <a:pt x="54236" y="15898"/>
                  </a:cubicBezTo>
                  <a:cubicBezTo>
                    <a:pt x="51478" y="12069"/>
                    <a:pt x="43379" y="7271"/>
                    <a:pt x="43379" y="7271"/>
                  </a:cubicBezTo>
                  <a:cubicBezTo>
                    <a:pt x="43379" y="7271"/>
                    <a:pt x="43379" y="25118"/>
                    <a:pt x="39299" y="25118"/>
                  </a:cubicBezTo>
                  <a:cubicBezTo>
                    <a:pt x="39282" y="25118"/>
                    <a:pt x="39265" y="25118"/>
                    <a:pt x="39247" y="25117"/>
                  </a:cubicBezTo>
                  <a:cubicBezTo>
                    <a:pt x="35104" y="24966"/>
                    <a:pt x="44764" y="9034"/>
                    <a:pt x="40848" y="4134"/>
                  </a:cubicBezTo>
                  <a:cubicBezTo>
                    <a:pt x="38354" y="1005"/>
                    <a:pt x="34981" y="439"/>
                    <a:pt x="32869" y="439"/>
                  </a:cubicBezTo>
                  <a:cubicBezTo>
                    <a:pt x="31675" y="439"/>
                    <a:pt x="30884" y="620"/>
                    <a:pt x="30884" y="620"/>
                  </a:cubicBezTo>
                  <a:cubicBezTo>
                    <a:pt x="30884" y="620"/>
                    <a:pt x="34285" y="5230"/>
                    <a:pt x="34248" y="11137"/>
                  </a:cubicBezTo>
                  <a:cubicBezTo>
                    <a:pt x="34220" y="15361"/>
                    <a:pt x="33462" y="18014"/>
                    <a:pt x="32863" y="18014"/>
                  </a:cubicBezTo>
                  <a:cubicBezTo>
                    <a:pt x="32626" y="18014"/>
                    <a:pt x="32415" y="17600"/>
                    <a:pt x="32283" y="16704"/>
                  </a:cubicBezTo>
                  <a:cubicBezTo>
                    <a:pt x="31816" y="13543"/>
                    <a:pt x="32396" y="3290"/>
                    <a:pt x="28945" y="1149"/>
                  </a:cubicBezTo>
                  <a:cubicBezTo>
                    <a:pt x="27522" y="261"/>
                    <a:pt x="26147" y="1"/>
                    <a:pt x="250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13"/>
            <p:cNvSpPr/>
            <p:nvPr/>
          </p:nvSpPr>
          <p:spPr>
            <a:xfrm>
              <a:off x="916700" y="372950"/>
              <a:ext cx="944975" cy="1119100"/>
            </a:xfrm>
            <a:custGeom>
              <a:avLst/>
              <a:gdLst/>
              <a:ahLst/>
              <a:cxnLst/>
              <a:rect l="l" t="t" r="r" b="b"/>
              <a:pathLst>
                <a:path w="37799" h="44764" extrusionOk="0">
                  <a:moveTo>
                    <a:pt x="5089" y="0"/>
                  </a:moveTo>
                  <a:lnTo>
                    <a:pt x="5089" y="0"/>
                  </a:lnTo>
                  <a:cubicBezTo>
                    <a:pt x="5404" y="2306"/>
                    <a:pt x="6008" y="5379"/>
                    <a:pt x="6273" y="6714"/>
                  </a:cubicBezTo>
                  <a:cubicBezTo>
                    <a:pt x="3477" y="3855"/>
                    <a:pt x="1172" y="1436"/>
                    <a:pt x="1" y="39"/>
                  </a:cubicBezTo>
                  <a:lnTo>
                    <a:pt x="1" y="39"/>
                  </a:lnTo>
                  <a:cubicBezTo>
                    <a:pt x="2" y="40"/>
                    <a:pt x="5908" y="7231"/>
                    <a:pt x="12344" y="14397"/>
                  </a:cubicBezTo>
                  <a:cubicBezTo>
                    <a:pt x="10342" y="14653"/>
                    <a:pt x="5147" y="15253"/>
                    <a:pt x="1348" y="15253"/>
                  </a:cubicBezTo>
                  <a:cubicBezTo>
                    <a:pt x="1036" y="15253"/>
                    <a:pt x="732" y="15249"/>
                    <a:pt x="441" y="15241"/>
                  </a:cubicBezTo>
                  <a:lnTo>
                    <a:pt x="441" y="15241"/>
                  </a:lnTo>
                  <a:cubicBezTo>
                    <a:pt x="2101" y="15416"/>
                    <a:pt x="3985" y="15476"/>
                    <a:pt x="5798" y="15476"/>
                  </a:cubicBezTo>
                  <a:cubicBezTo>
                    <a:pt x="8938" y="15476"/>
                    <a:pt x="11869" y="15295"/>
                    <a:pt x="13075" y="15215"/>
                  </a:cubicBezTo>
                  <a:cubicBezTo>
                    <a:pt x="14712" y="17029"/>
                    <a:pt x="16374" y="18818"/>
                    <a:pt x="17961" y="20468"/>
                  </a:cubicBezTo>
                  <a:cubicBezTo>
                    <a:pt x="15720" y="21211"/>
                    <a:pt x="8540" y="23428"/>
                    <a:pt x="1814" y="23718"/>
                  </a:cubicBezTo>
                  <a:cubicBezTo>
                    <a:pt x="2609" y="23808"/>
                    <a:pt x="3424" y="23848"/>
                    <a:pt x="4247" y="23848"/>
                  </a:cubicBezTo>
                  <a:cubicBezTo>
                    <a:pt x="10117" y="23848"/>
                    <a:pt x="16395" y="21797"/>
                    <a:pt x="18516" y="21034"/>
                  </a:cubicBezTo>
                  <a:cubicBezTo>
                    <a:pt x="20795" y="23390"/>
                    <a:pt x="22899" y="25418"/>
                    <a:pt x="24587" y="26766"/>
                  </a:cubicBezTo>
                  <a:cubicBezTo>
                    <a:pt x="17747" y="30922"/>
                    <a:pt x="5240" y="33227"/>
                    <a:pt x="5240" y="33227"/>
                  </a:cubicBezTo>
                  <a:lnTo>
                    <a:pt x="5240" y="33227"/>
                  </a:lnTo>
                  <a:cubicBezTo>
                    <a:pt x="14749" y="31891"/>
                    <a:pt x="22294" y="28969"/>
                    <a:pt x="25077" y="27785"/>
                  </a:cubicBezTo>
                  <a:lnTo>
                    <a:pt x="25077" y="27785"/>
                  </a:lnTo>
                  <a:cubicBezTo>
                    <a:pt x="24511" y="31614"/>
                    <a:pt x="22206" y="41968"/>
                    <a:pt x="13767" y="44764"/>
                  </a:cubicBezTo>
                  <a:cubicBezTo>
                    <a:pt x="19409" y="44109"/>
                    <a:pt x="24221" y="36476"/>
                    <a:pt x="26110" y="27886"/>
                  </a:cubicBezTo>
                  <a:cubicBezTo>
                    <a:pt x="26274" y="27987"/>
                    <a:pt x="26438" y="28076"/>
                    <a:pt x="26577" y="28163"/>
                  </a:cubicBezTo>
                  <a:cubicBezTo>
                    <a:pt x="26929" y="28101"/>
                    <a:pt x="27282" y="27408"/>
                    <a:pt x="27282" y="27408"/>
                  </a:cubicBezTo>
                  <a:cubicBezTo>
                    <a:pt x="27282" y="27408"/>
                    <a:pt x="27017" y="27144"/>
                    <a:pt x="26526" y="26677"/>
                  </a:cubicBezTo>
                  <a:cubicBezTo>
                    <a:pt x="30204" y="24070"/>
                    <a:pt x="37798" y="16488"/>
                    <a:pt x="37521" y="10014"/>
                  </a:cubicBezTo>
                  <a:lnTo>
                    <a:pt x="37521" y="10014"/>
                  </a:lnTo>
                  <a:cubicBezTo>
                    <a:pt x="37169" y="17407"/>
                    <a:pt x="28113" y="24309"/>
                    <a:pt x="25796" y="25972"/>
                  </a:cubicBezTo>
                  <a:cubicBezTo>
                    <a:pt x="25228" y="25418"/>
                    <a:pt x="24523" y="24737"/>
                    <a:pt x="23705" y="23944"/>
                  </a:cubicBezTo>
                  <a:cubicBezTo>
                    <a:pt x="23755" y="21992"/>
                    <a:pt x="23957" y="17470"/>
                    <a:pt x="24788" y="14221"/>
                  </a:cubicBezTo>
                  <a:cubicBezTo>
                    <a:pt x="26123" y="9057"/>
                    <a:pt x="27206" y="3641"/>
                    <a:pt x="25468" y="467"/>
                  </a:cubicBezTo>
                  <a:lnTo>
                    <a:pt x="25468" y="467"/>
                  </a:lnTo>
                  <a:cubicBezTo>
                    <a:pt x="27067" y="4296"/>
                    <a:pt x="25342" y="11160"/>
                    <a:pt x="24284" y="14838"/>
                  </a:cubicBezTo>
                  <a:cubicBezTo>
                    <a:pt x="23453" y="17697"/>
                    <a:pt x="23238" y="21677"/>
                    <a:pt x="23176" y="23428"/>
                  </a:cubicBezTo>
                  <a:cubicBezTo>
                    <a:pt x="21765" y="22055"/>
                    <a:pt x="20077" y="20405"/>
                    <a:pt x="18251" y="18629"/>
                  </a:cubicBezTo>
                  <a:cubicBezTo>
                    <a:pt x="18742" y="16047"/>
                    <a:pt x="20090" y="7596"/>
                    <a:pt x="18113" y="2004"/>
                  </a:cubicBezTo>
                  <a:lnTo>
                    <a:pt x="18113" y="2004"/>
                  </a:lnTo>
                  <a:cubicBezTo>
                    <a:pt x="19132" y="9472"/>
                    <a:pt x="18138" y="15669"/>
                    <a:pt x="17659" y="18037"/>
                  </a:cubicBezTo>
                  <a:cubicBezTo>
                    <a:pt x="14208" y="14649"/>
                    <a:pt x="10366" y="10845"/>
                    <a:pt x="7079" y="7520"/>
                  </a:cubicBezTo>
                  <a:cubicBezTo>
                    <a:pt x="6814" y="6071"/>
                    <a:pt x="6021" y="1903"/>
                    <a:pt x="50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13"/>
            <p:cNvSpPr/>
            <p:nvPr/>
          </p:nvSpPr>
          <p:spPr>
            <a:xfrm>
              <a:off x="694625" y="582650"/>
              <a:ext cx="371300" cy="230250"/>
            </a:xfrm>
            <a:custGeom>
              <a:avLst/>
              <a:gdLst/>
              <a:ahLst/>
              <a:cxnLst/>
              <a:rect l="l" t="t" r="r" b="b"/>
              <a:pathLst>
                <a:path w="14852" h="9210" extrusionOk="0">
                  <a:moveTo>
                    <a:pt x="959" y="1"/>
                  </a:moveTo>
                  <a:cubicBezTo>
                    <a:pt x="117" y="1"/>
                    <a:pt x="1" y="2940"/>
                    <a:pt x="382" y="5744"/>
                  </a:cubicBezTo>
                  <a:cubicBezTo>
                    <a:pt x="762" y="8467"/>
                    <a:pt x="6522" y="9209"/>
                    <a:pt x="10033" y="9209"/>
                  </a:cubicBezTo>
                  <a:cubicBezTo>
                    <a:pt x="10939" y="9209"/>
                    <a:pt x="11695" y="9160"/>
                    <a:pt x="12171" y="9082"/>
                  </a:cubicBezTo>
                  <a:cubicBezTo>
                    <a:pt x="14476" y="8705"/>
                    <a:pt x="10508" y="7911"/>
                    <a:pt x="8808" y="7684"/>
                  </a:cubicBezTo>
                  <a:cubicBezTo>
                    <a:pt x="7130" y="7473"/>
                    <a:pt x="7745" y="6109"/>
                    <a:pt x="11233" y="6109"/>
                  </a:cubicBezTo>
                  <a:cubicBezTo>
                    <a:pt x="11281" y="6109"/>
                    <a:pt x="11329" y="6110"/>
                    <a:pt x="11378" y="6110"/>
                  </a:cubicBezTo>
                  <a:cubicBezTo>
                    <a:pt x="11400" y="6110"/>
                    <a:pt x="11423" y="6110"/>
                    <a:pt x="11444" y="6110"/>
                  </a:cubicBezTo>
                  <a:cubicBezTo>
                    <a:pt x="14852" y="6110"/>
                    <a:pt x="3844" y="3208"/>
                    <a:pt x="1629" y="467"/>
                  </a:cubicBezTo>
                  <a:cubicBezTo>
                    <a:pt x="1368" y="145"/>
                    <a:pt x="1146" y="1"/>
                    <a:pt x="9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13"/>
            <p:cNvSpPr/>
            <p:nvPr/>
          </p:nvSpPr>
          <p:spPr>
            <a:xfrm>
              <a:off x="659450" y="849675"/>
              <a:ext cx="567575" cy="208300"/>
            </a:xfrm>
            <a:custGeom>
              <a:avLst/>
              <a:gdLst/>
              <a:ahLst/>
              <a:cxnLst/>
              <a:rect l="l" t="t" r="r" b="b"/>
              <a:pathLst>
                <a:path w="22703" h="8332" extrusionOk="0">
                  <a:moveTo>
                    <a:pt x="2040" y="1"/>
                  </a:moveTo>
                  <a:cubicBezTo>
                    <a:pt x="0" y="1"/>
                    <a:pt x="3073" y="2998"/>
                    <a:pt x="1864" y="5984"/>
                  </a:cubicBezTo>
                  <a:cubicBezTo>
                    <a:pt x="1130" y="7796"/>
                    <a:pt x="2964" y="8331"/>
                    <a:pt x="5045" y="8331"/>
                  </a:cubicBezTo>
                  <a:cubicBezTo>
                    <a:pt x="6391" y="8331"/>
                    <a:pt x="7841" y="8107"/>
                    <a:pt x="8766" y="7860"/>
                  </a:cubicBezTo>
                  <a:cubicBezTo>
                    <a:pt x="11109" y="7243"/>
                    <a:pt x="20102" y="5492"/>
                    <a:pt x="22268" y="4510"/>
                  </a:cubicBezTo>
                  <a:cubicBezTo>
                    <a:pt x="22702" y="4315"/>
                    <a:pt x="22634" y="4239"/>
                    <a:pt x="22234" y="4239"/>
                  </a:cubicBezTo>
                  <a:cubicBezTo>
                    <a:pt x="20704" y="4239"/>
                    <a:pt x="14323" y="5361"/>
                    <a:pt x="12531" y="5361"/>
                  </a:cubicBezTo>
                  <a:cubicBezTo>
                    <a:pt x="12451" y="5361"/>
                    <a:pt x="12379" y="5359"/>
                    <a:pt x="12318" y="5354"/>
                  </a:cubicBezTo>
                  <a:cubicBezTo>
                    <a:pt x="10609" y="5220"/>
                    <a:pt x="10020" y="3874"/>
                    <a:pt x="13292" y="3874"/>
                  </a:cubicBezTo>
                  <a:cubicBezTo>
                    <a:pt x="13419" y="3874"/>
                    <a:pt x="13552" y="3876"/>
                    <a:pt x="13691" y="3880"/>
                  </a:cubicBezTo>
                  <a:cubicBezTo>
                    <a:pt x="13815" y="3884"/>
                    <a:pt x="13937" y="3886"/>
                    <a:pt x="14059" y="3886"/>
                  </a:cubicBezTo>
                  <a:cubicBezTo>
                    <a:pt x="17212" y="3886"/>
                    <a:pt x="19810" y="2662"/>
                    <a:pt x="17375" y="2662"/>
                  </a:cubicBezTo>
                  <a:cubicBezTo>
                    <a:pt x="17077" y="2662"/>
                    <a:pt x="16704" y="2680"/>
                    <a:pt x="16248" y="2721"/>
                  </a:cubicBezTo>
                  <a:cubicBezTo>
                    <a:pt x="15985" y="2746"/>
                    <a:pt x="15702" y="2757"/>
                    <a:pt x="15402" y="2757"/>
                  </a:cubicBezTo>
                  <a:cubicBezTo>
                    <a:pt x="10754" y="2757"/>
                    <a:pt x="2040" y="1"/>
                    <a:pt x="20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13"/>
            <p:cNvSpPr/>
            <p:nvPr/>
          </p:nvSpPr>
          <p:spPr>
            <a:xfrm>
              <a:off x="731225" y="1116875"/>
              <a:ext cx="636075" cy="251625"/>
            </a:xfrm>
            <a:custGeom>
              <a:avLst/>
              <a:gdLst/>
              <a:ahLst/>
              <a:cxnLst/>
              <a:rect l="l" t="t" r="r" b="b"/>
              <a:pathLst>
                <a:path w="25443" h="10065" extrusionOk="0">
                  <a:moveTo>
                    <a:pt x="20209" y="1"/>
                  </a:moveTo>
                  <a:cubicBezTo>
                    <a:pt x="16642" y="1"/>
                    <a:pt x="4013" y="1733"/>
                    <a:pt x="2331" y="2324"/>
                  </a:cubicBezTo>
                  <a:cubicBezTo>
                    <a:pt x="1" y="3155"/>
                    <a:pt x="5304" y="6593"/>
                    <a:pt x="5984" y="8848"/>
                  </a:cubicBezTo>
                  <a:cubicBezTo>
                    <a:pt x="6241" y="9720"/>
                    <a:pt x="6853" y="10065"/>
                    <a:pt x="7687" y="10065"/>
                  </a:cubicBezTo>
                  <a:cubicBezTo>
                    <a:pt x="9021" y="10065"/>
                    <a:pt x="10921" y="9183"/>
                    <a:pt x="12836" y="8168"/>
                  </a:cubicBezTo>
                  <a:cubicBezTo>
                    <a:pt x="15934" y="6518"/>
                    <a:pt x="25443" y="2928"/>
                    <a:pt x="25380" y="1770"/>
                  </a:cubicBezTo>
                  <a:cubicBezTo>
                    <a:pt x="25372" y="1620"/>
                    <a:pt x="25149" y="1556"/>
                    <a:pt x="24766" y="1556"/>
                  </a:cubicBezTo>
                  <a:cubicBezTo>
                    <a:pt x="22463" y="1556"/>
                    <a:pt x="14388" y="3872"/>
                    <a:pt x="12525" y="3872"/>
                  </a:cubicBezTo>
                  <a:cubicBezTo>
                    <a:pt x="12298" y="3872"/>
                    <a:pt x="12163" y="3837"/>
                    <a:pt x="12142" y="3760"/>
                  </a:cubicBezTo>
                  <a:cubicBezTo>
                    <a:pt x="11929" y="2941"/>
                    <a:pt x="15481" y="1946"/>
                    <a:pt x="19145" y="938"/>
                  </a:cubicBezTo>
                  <a:cubicBezTo>
                    <a:pt x="21613" y="258"/>
                    <a:pt x="21585" y="1"/>
                    <a:pt x="2020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13"/>
            <p:cNvSpPr/>
            <p:nvPr/>
          </p:nvSpPr>
          <p:spPr>
            <a:xfrm>
              <a:off x="975575" y="1209875"/>
              <a:ext cx="728225" cy="388275"/>
            </a:xfrm>
            <a:custGeom>
              <a:avLst/>
              <a:gdLst/>
              <a:ahLst/>
              <a:cxnLst/>
              <a:rect l="l" t="t" r="r" b="b"/>
              <a:pathLst>
                <a:path w="29129" h="15531" extrusionOk="0">
                  <a:moveTo>
                    <a:pt x="24939" y="1"/>
                  </a:moveTo>
                  <a:cubicBezTo>
                    <a:pt x="24836" y="1"/>
                    <a:pt x="24731" y="14"/>
                    <a:pt x="24625" y="40"/>
                  </a:cubicBezTo>
                  <a:cubicBezTo>
                    <a:pt x="21753" y="757"/>
                    <a:pt x="24460" y="8453"/>
                    <a:pt x="17861" y="11451"/>
                  </a:cubicBezTo>
                  <a:cubicBezTo>
                    <a:pt x="15749" y="12406"/>
                    <a:pt x="14024" y="12796"/>
                    <a:pt x="12804" y="12796"/>
                  </a:cubicBezTo>
                  <a:cubicBezTo>
                    <a:pt x="10213" y="12796"/>
                    <a:pt x="9906" y="11034"/>
                    <a:pt x="13024" y="9184"/>
                  </a:cubicBezTo>
                  <a:cubicBezTo>
                    <a:pt x="17608" y="6450"/>
                    <a:pt x="18352" y="2786"/>
                    <a:pt x="18352" y="2786"/>
                  </a:cubicBezTo>
                  <a:lnTo>
                    <a:pt x="18352" y="2786"/>
                  </a:lnTo>
                  <a:cubicBezTo>
                    <a:pt x="18352" y="2786"/>
                    <a:pt x="12999" y="8843"/>
                    <a:pt x="6500" y="9537"/>
                  </a:cubicBezTo>
                  <a:cubicBezTo>
                    <a:pt x="1" y="10217"/>
                    <a:pt x="7672" y="14499"/>
                    <a:pt x="11009" y="15154"/>
                  </a:cubicBezTo>
                  <a:cubicBezTo>
                    <a:pt x="12084" y="15365"/>
                    <a:pt x="13626" y="15530"/>
                    <a:pt x="15341" y="15530"/>
                  </a:cubicBezTo>
                  <a:cubicBezTo>
                    <a:pt x="18952" y="15530"/>
                    <a:pt x="23329" y="14798"/>
                    <a:pt x="25720" y="12219"/>
                  </a:cubicBezTo>
                  <a:cubicBezTo>
                    <a:pt x="29128" y="8556"/>
                    <a:pt x="27620" y="1"/>
                    <a:pt x="249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13"/>
            <p:cNvSpPr/>
            <p:nvPr/>
          </p:nvSpPr>
          <p:spPr>
            <a:xfrm>
              <a:off x="762100" y="403550"/>
              <a:ext cx="325625" cy="214050"/>
            </a:xfrm>
            <a:custGeom>
              <a:avLst/>
              <a:gdLst/>
              <a:ahLst/>
              <a:cxnLst/>
              <a:rect l="l" t="t" r="r" b="b"/>
              <a:pathLst>
                <a:path w="13025" h="8562" extrusionOk="0">
                  <a:moveTo>
                    <a:pt x="2754" y="1"/>
                  </a:moveTo>
                  <a:cubicBezTo>
                    <a:pt x="1693" y="1"/>
                    <a:pt x="1031" y="1029"/>
                    <a:pt x="428" y="3386"/>
                  </a:cubicBezTo>
                  <a:cubicBezTo>
                    <a:pt x="0" y="5037"/>
                    <a:pt x="8502" y="4948"/>
                    <a:pt x="11462" y="7719"/>
                  </a:cubicBezTo>
                  <a:cubicBezTo>
                    <a:pt x="12089" y="8309"/>
                    <a:pt x="12440" y="8561"/>
                    <a:pt x="12564" y="8561"/>
                  </a:cubicBezTo>
                  <a:cubicBezTo>
                    <a:pt x="13025" y="8561"/>
                    <a:pt x="10352" y="5076"/>
                    <a:pt x="7117" y="2505"/>
                  </a:cubicBezTo>
                  <a:cubicBezTo>
                    <a:pt x="5115" y="920"/>
                    <a:pt x="3756" y="1"/>
                    <a:pt x="27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13"/>
            <p:cNvSpPr/>
            <p:nvPr/>
          </p:nvSpPr>
          <p:spPr>
            <a:xfrm>
              <a:off x="1245750" y="227425"/>
              <a:ext cx="184050" cy="423350"/>
            </a:xfrm>
            <a:custGeom>
              <a:avLst/>
              <a:gdLst/>
              <a:ahLst/>
              <a:cxnLst/>
              <a:rect l="l" t="t" r="r" b="b"/>
              <a:pathLst>
                <a:path w="7362" h="16934" extrusionOk="0">
                  <a:moveTo>
                    <a:pt x="1535" y="1"/>
                  </a:moveTo>
                  <a:cubicBezTo>
                    <a:pt x="990" y="1"/>
                    <a:pt x="466" y="146"/>
                    <a:pt x="0" y="431"/>
                  </a:cubicBezTo>
                  <a:cubicBezTo>
                    <a:pt x="0" y="431"/>
                    <a:pt x="4497" y="11817"/>
                    <a:pt x="3893" y="15684"/>
                  </a:cubicBezTo>
                  <a:cubicBezTo>
                    <a:pt x="3757" y="16552"/>
                    <a:pt x="3761" y="16934"/>
                    <a:pt x="3830" y="16934"/>
                  </a:cubicBezTo>
                  <a:cubicBezTo>
                    <a:pt x="4068" y="16934"/>
                    <a:pt x="5073" y="12383"/>
                    <a:pt x="3716" y="7598"/>
                  </a:cubicBezTo>
                  <a:cubicBezTo>
                    <a:pt x="3200" y="5781"/>
                    <a:pt x="3215" y="5095"/>
                    <a:pt x="3494" y="5095"/>
                  </a:cubicBezTo>
                  <a:cubicBezTo>
                    <a:pt x="4160" y="5095"/>
                    <a:pt x="6334" y="9014"/>
                    <a:pt x="6361" y="10772"/>
                  </a:cubicBezTo>
                  <a:cubicBezTo>
                    <a:pt x="6369" y="11287"/>
                    <a:pt x="6427" y="11515"/>
                    <a:pt x="6503" y="11515"/>
                  </a:cubicBezTo>
                  <a:cubicBezTo>
                    <a:pt x="6798" y="11515"/>
                    <a:pt x="7361" y="8113"/>
                    <a:pt x="6311" y="4751"/>
                  </a:cubicBezTo>
                  <a:cubicBezTo>
                    <a:pt x="5300" y="1526"/>
                    <a:pt x="3303" y="1"/>
                    <a:pt x="15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13"/>
            <p:cNvSpPr/>
            <p:nvPr/>
          </p:nvSpPr>
          <p:spPr>
            <a:xfrm>
              <a:off x="997050" y="263400"/>
              <a:ext cx="224475" cy="353900"/>
            </a:xfrm>
            <a:custGeom>
              <a:avLst/>
              <a:gdLst/>
              <a:ahLst/>
              <a:cxnLst/>
              <a:rect l="l" t="t" r="r" b="b"/>
              <a:pathLst>
                <a:path w="8979" h="14156" extrusionOk="0">
                  <a:moveTo>
                    <a:pt x="2700" y="1"/>
                  </a:moveTo>
                  <a:cubicBezTo>
                    <a:pt x="1254" y="1"/>
                    <a:pt x="1" y="1004"/>
                    <a:pt x="1409" y="1989"/>
                  </a:cubicBezTo>
                  <a:cubicBezTo>
                    <a:pt x="3726" y="3615"/>
                    <a:pt x="4180" y="10869"/>
                    <a:pt x="4180" y="10869"/>
                  </a:cubicBezTo>
                  <a:cubicBezTo>
                    <a:pt x="4264" y="11850"/>
                    <a:pt x="6141" y="14155"/>
                    <a:pt x="7348" y="14155"/>
                  </a:cubicBezTo>
                  <a:cubicBezTo>
                    <a:pt x="7583" y="14155"/>
                    <a:pt x="7792" y="14068"/>
                    <a:pt x="7958" y="13867"/>
                  </a:cubicBezTo>
                  <a:cubicBezTo>
                    <a:pt x="8979" y="12645"/>
                    <a:pt x="7706" y="5378"/>
                    <a:pt x="7278" y="2720"/>
                  </a:cubicBezTo>
                  <a:cubicBezTo>
                    <a:pt x="7165" y="2013"/>
                    <a:pt x="7036" y="1788"/>
                    <a:pt x="6888" y="1788"/>
                  </a:cubicBezTo>
                  <a:cubicBezTo>
                    <a:pt x="6627" y="1788"/>
                    <a:pt x="6305" y="2477"/>
                    <a:pt x="5891" y="2477"/>
                  </a:cubicBezTo>
                  <a:cubicBezTo>
                    <a:pt x="5648" y="2477"/>
                    <a:pt x="5373" y="2239"/>
                    <a:pt x="5061" y="1486"/>
                  </a:cubicBezTo>
                  <a:cubicBezTo>
                    <a:pt x="4620" y="408"/>
                    <a:pt x="3621" y="1"/>
                    <a:pt x="270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13"/>
            <p:cNvSpPr/>
            <p:nvPr/>
          </p:nvSpPr>
          <p:spPr>
            <a:xfrm>
              <a:off x="1473350" y="241425"/>
              <a:ext cx="198775" cy="472275"/>
            </a:xfrm>
            <a:custGeom>
              <a:avLst/>
              <a:gdLst/>
              <a:ahLst/>
              <a:cxnLst/>
              <a:rect l="l" t="t" r="r" b="b"/>
              <a:pathLst>
                <a:path w="7951" h="18891" extrusionOk="0">
                  <a:moveTo>
                    <a:pt x="1219" y="1"/>
                  </a:moveTo>
                  <a:cubicBezTo>
                    <a:pt x="404" y="1"/>
                    <a:pt x="0" y="472"/>
                    <a:pt x="594" y="1647"/>
                  </a:cubicBezTo>
                  <a:cubicBezTo>
                    <a:pt x="2195" y="4833"/>
                    <a:pt x="1048" y="14142"/>
                    <a:pt x="1237" y="17655"/>
                  </a:cubicBezTo>
                  <a:cubicBezTo>
                    <a:pt x="1284" y="18517"/>
                    <a:pt x="1350" y="18890"/>
                    <a:pt x="1429" y="18890"/>
                  </a:cubicBezTo>
                  <a:cubicBezTo>
                    <a:pt x="1908" y="18890"/>
                    <a:pt x="2872" y="5221"/>
                    <a:pt x="2937" y="3826"/>
                  </a:cubicBezTo>
                  <a:cubicBezTo>
                    <a:pt x="2947" y="3611"/>
                    <a:pt x="2997" y="3515"/>
                    <a:pt x="3076" y="3515"/>
                  </a:cubicBezTo>
                  <a:cubicBezTo>
                    <a:pt x="3594" y="3515"/>
                    <a:pt x="5367" y="7701"/>
                    <a:pt x="5280" y="10073"/>
                  </a:cubicBezTo>
                  <a:cubicBezTo>
                    <a:pt x="5213" y="12157"/>
                    <a:pt x="3587" y="17901"/>
                    <a:pt x="4045" y="17901"/>
                  </a:cubicBezTo>
                  <a:cubicBezTo>
                    <a:pt x="4188" y="17901"/>
                    <a:pt x="4534" y="17343"/>
                    <a:pt x="5192" y="15942"/>
                  </a:cubicBezTo>
                  <a:cubicBezTo>
                    <a:pt x="7950" y="10036"/>
                    <a:pt x="7434" y="5526"/>
                    <a:pt x="6074" y="2982"/>
                  </a:cubicBezTo>
                  <a:cubicBezTo>
                    <a:pt x="5215" y="1383"/>
                    <a:pt x="2614" y="1"/>
                    <a:pt x="121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13"/>
            <p:cNvSpPr/>
            <p:nvPr/>
          </p:nvSpPr>
          <p:spPr>
            <a:xfrm>
              <a:off x="1666500" y="478575"/>
              <a:ext cx="422200" cy="617925"/>
            </a:xfrm>
            <a:custGeom>
              <a:avLst/>
              <a:gdLst/>
              <a:ahLst/>
              <a:cxnLst/>
              <a:rect l="l" t="t" r="r" b="b"/>
              <a:pathLst>
                <a:path w="16888" h="24717" extrusionOk="0">
                  <a:moveTo>
                    <a:pt x="5071" y="0"/>
                  </a:moveTo>
                  <a:cubicBezTo>
                    <a:pt x="4264" y="0"/>
                    <a:pt x="3739" y="771"/>
                    <a:pt x="4003" y="2514"/>
                  </a:cubicBezTo>
                  <a:cubicBezTo>
                    <a:pt x="4465" y="5570"/>
                    <a:pt x="1" y="15177"/>
                    <a:pt x="832" y="15177"/>
                  </a:cubicBezTo>
                  <a:cubicBezTo>
                    <a:pt x="929" y="15177"/>
                    <a:pt x="1099" y="15046"/>
                    <a:pt x="1358" y="14757"/>
                  </a:cubicBezTo>
                  <a:cubicBezTo>
                    <a:pt x="4696" y="11041"/>
                    <a:pt x="5300" y="5096"/>
                    <a:pt x="7101" y="4278"/>
                  </a:cubicBezTo>
                  <a:cubicBezTo>
                    <a:pt x="7189" y="4238"/>
                    <a:pt x="7276" y="4219"/>
                    <a:pt x="7363" y="4219"/>
                  </a:cubicBezTo>
                  <a:cubicBezTo>
                    <a:pt x="9046" y="4219"/>
                    <a:pt x="10264" y="11563"/>
                    <a:pt x="9066" y="15361"/>
                  </a:cubicBezTo>
                  <a:cubicBezTo>
                    <a:pt x="7794" y="19354"/>
                    <a:pt x="2177" y="20034"/>
                    <a:pt x="2038" y="21898"/>
                  </a:cubicBezTo>
                  <a:cubicBezTo>
                    <a:pt x="1954" y="23038"/>
                    <a:pt x="4146" y="24716"/>
                    <a:pt x="6885" y="24716"/>
                  </a:cubicBezTo>
                  <a:cubicBezTo>
                    <a:pt x="8656" y="24716"/>
                    <a:pt x="10655" y="24015"/>
                    <a:pt x="12416" y="22012"/>
                  </a:cubicBezTo>
                  <a:cubicBezTo>
                    <a:pt x="16888" y="16898"/>
                    <a:pt x="9469" y="4479"/>
                    <a:pt x="7731" y="1947"/>
                  </a:cubicBezTo>
                  <a:cubicBezTo>
                    <a:pt x="6880" y="708"/>
                    <a:pt x="5846" y="0"/>
                    <a:pt x="50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13"/>
            <p:cNvSpPr/>
            <p:nvPr/>
          </p:nvSpPr>
          <p:spPr>
            <a:xfrm>
              <a:off x="1257400" y="393425"/>
              <a:ext cx="861550" cy="1296375"/>
            </a:xfrm>
            <a:custGeom>
              <a:avLst/>
              <a:gdLst/>
              <a:ahLst/>
              <a:cxnLst/>
              <a:rect l="l" t="t" r="r" b="b"/>
              <a:pathLst>
                <a:path w="34462" h="51855" extrusionOk="0">
                  <a:moveTo>
                    <a:pt x="20077" y="1"/>
                  </a:moveTo>
                  <a:cubicBezTo>
                    <a:pt x="31727" y="7645"/>
                    <a:pt x="34285" y="22533"/>
                    <a:pt x="30733" y="26929"/>
                  </a:cubicBezTo>
                  <a:cubicBezTo>
                    <a:pt x="29247" y="28768"/>
                    <a:pt x="27433" y="29398"/>
                    <a:pt x="25480" y="29398"/>
                  </a:cubicBezTo>
                  <a:cubicBezTo>
                    <a:pt x="22596" y="29398"/>
                    <a:pt x="19409" y="28038"/>
                    <a:pt x="16462" y="27193"/>
                  </a:cubicBezTo>
                  <a:cubicBezTo>
                    <a:pt x="15958" y="27055"/>
                    <a:pt x="15555" y="26992"/>
                    <a:pt x="15216" y="26992"/>
                  </a:cubicBezTo>
                  <a:cubicBezTo>
                    <a:pt x="12168" y="26992"/>
                    <a:pt x="15152" y="32357"/>
                    <a:pt x="17520" y="36010"/>
                  </a:cubicBezTo>
                  <a:cubicBezTo>
                    <a:pt x="20128" y="40079"/>
                    <a:pt x="19851" y="43908"/>
                    <a:pt x="16828" y="46275"/>
                  </a:cubicBezTo>
                  <a:cubicBezTo>
                    <a:pt x="14410" y="48177"/>
                    <a:pt x="9384" y="50217"/>
                    <a:pt x="2985" y="50217"/>
                  </a:cubicBezTo>
                  <a:cubicBezTo>
                    <a:pt x="2016" y="50217"/>
                    <a:pt x="1020" y="50167"/>
                    <a:pt x="1" y="50066"/>
                  </a:cubicBezTo>
                  <a:lnTo>
                    <a:pt x="1" y="50066"/>
                  </a:lnTo>
                  <a:cubicBezTo>
                    <a:pt x="3024" y="51275"/>
                    <a:pt x="5920" y="51855"/>
                    <a:pt x="8603" y="51855"/>
                  </a:cubicBezTo>
                  <a:cubicBezTo>
                    <a:pt x="12255" y="51855"/>
                    <a:pt x="15530" y="50771"/>
                    <a:pt x="18251" y="48731"/>
                  </a:cubicBezTo>
                  <a:cubicBezTo>
                    <a:pt x="18276" y="48706"/>
                    <a:pt x="18289" y="48694"/>
                    <a:pt x="18314" y="48681"/>
                  </a:cubicBezTo>
                  <a:cubicBezTo>
                    <a:pt x="21161" y="46514"/>
                    <a:pt x="22281" y="43592"/>
                    <a:pt x="22281" y="40872"/>
                  </a:cubicBezTo>
                  <a:cubicBezTo>
                    <a:pt x="22281" y="38806"/>
                    <a:pt x="21639" y="36854"/>
                    <a:pt x="20606" y="35430"/>
                  </a:cubicBezTo>
                  <a:cubicBezTo>
                    <a:pt x="18679" y="32773"/>
                    <a:pt x="14825" y="29977"/>
                    <a:pt x="14825" y="28553"/>
                  </a:cubicBezTo>
                  <a:cubicBezTo>
                    <a:pt x="14825" y="28226"/>
                    <a:pt x="15039" y="27962"/>
                    <a:pt x="15543" y="27798"/>
                  </a:cubicBezTo>
                  <a:cubicBezTo>
                    <a:pt x="15656" y="27760"/>
                    <a:pt x="15770" y="27747"/>
                    <a:pt x="15896" y="27747"/>
                  </a:cubicBezTo>
                  <a:cubicBezTo>
                    <a:pt x="16890" y="27747"/>
                    <a:pt x="18239" y="28844"/>
                    <a:pt x="19863" y="29939"/>
                  </a:cubicBezTo>
                  <a:cubicBezTo>
                    <a:pt x="21488" y="31035"/>
                    <a:pt x="23403" y="32130"/>
                    <a:pt x="25556" y="32130"/>
                  </a:cubicBezTo>
                  <a:cubicBezTo>
                    <a:pt x="27231" y="32130"/>
                    <a:pt x="29045" y="31463"/>
                    <a:pt x="30985" y="29611"/>
                  </a:cubicBezTo>
                  <a:cubicBezTo>
                    <a:pt x="33541" y="27156"/>
                    <a:pt x="34461" y="24183"/>
                    <a:pt x="34461" y="21198"/>
                  </a:cubicBezTo>
                  <a:cubicBezTo>
                    <a:pt x="34461" y="15770"/>
                    <a:pt x="31413" y="10304"/>
                    <a:pt x="29637" y="7822"/>
                  </a:cubicBezTo>
                  <a:lnTo>
                    <a:pt x="29625" y="7822"/>
                  </a:lnTo>
                  <a:lnTo>
                    <a:pt x="29625" y="7810"/>
                  </a:lnTo>
                  <a:cubicBezTo>
                    <a:pt x="29625" y="7797"/>
                    <a:pt x="29611" y="7797"/>
                    <a:pt x="29611" y="7797"/>
                  </a:cubicBezTo>
                  <a:lnTo>
                    <a:pt x="29611" y="7784"/>
                  </a:lnTo>
                  <a:cubicBezTo>
                    <a:pt x="28503" y="6273"/>
                    <a:pt x="26577" y="4610"/>
                    <a:pt x="24649" y="3149"/>
                  </a:cubicBezTo>
                  <a:lnTo>
                    <a:pt x="24637" y="3149"/>
                  </a:lnTo>
                  <a:cubicBezTo>
                    <a:pt x="22924" y="1852"/>
                    <a:pt x="21198" y="706"/>
                    <a:pt x="200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13"/>
            <p:cNvSpPr/>
            <p:nvPr/>
          </p:nvSpPr>
          <p:spPr>
            <a:xfrm>
              <a:off x="1161675" y="139945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13" y="1"/>
                  </a:moveTo>
                  <a:lnTo>
                    <a:pt x="13" y="1"/>
                  </a:lnTo>
                  <a:cubicBezTo>
                    <a:pt x="13" y="1"/>
                    <a:pt x="13" y="6"/>
                    <a:pt x="10" y="10"/>
                  </a:cubicBezTo>
                  <a:lnTo>
                    <a:pt x="10" y="10"/>
                  </a:lnTo>
                  <a:cubicBezTo>
                    <a:pt x="11" y="8"/>
                    <a:pt x="13" y="5"/>
                    <a:pt x="13" y="1"/>
                  </a:cubicBezTo>
                  <a:close/>
                  <a:moveTo>
                    <a:pt x="10" y="10"/>
                  </a:moveTo>
                  <a:lnTo>
                    <a:pt x="10" y="10"/>
                  </a:lnTo>
                  <a:cubicBezTo>
                    <a:pt x="6" y="14"/>
                    <a:pt x="1" y="14"/>
                    <a:pt x="1" y="14"/>
                  </a:cubicBezTo>
                  <a:cubicBezTo>
                    <a:pt x="5" y="14"/>
                    <a:pt x="8" y="12"/>
                    <a:pt x="10" y="1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13"/>
            <p:cNvSpPr/>
            <p:nvPr/>
          </p:nvSpPr>
          <p:spPr>
            <a:xfrm>
              <a:off x="1332650" y="1217150"/>
              <a:ext cx="94475" cy="94500"/>
            </a:xfrm>
            <a:custGeom>
              <a:avLst/>
              <a:gdLst/>
              <a:ahLst/>
              <a:cxnLst/>
              <a:rect l="l" t="t" r="r" b="b"/>
              <a:pathLst>
                <a:path w="3779" h="3780" extrusionOk="0">
                  <a:moveTo>
                    <a:pt x="3288" y="1"/>
                  </a:moveTo>
                  <a:cubicBezTo>
                    <a:pt x="3767" y="731"/>
                    <a:pt x="2268" y="2243"/>
                    <a:pt x="14" y="3766"/>
                  </a:cubicBezTo>
                  <a:cubicBezTo>
                    <a:pt x="14" y="3768"/>
                    <a:pt x="13" y="3770"/>
                    <a:pt x="13" y="3771"/>
                  </a:cubicBezTo>
                  <a:lnTo>
                    <a:pt x="13" y="3771"/>
                  </a:lnTo>
                  <a:cubicBezTo>
                    <a:pt x="2261" y="2249"/>
                    <a:pt x="3778" y="730"/>
                    <a:pt x="3288" y="1"/>
                  </a:cubicBezTo>
                  <a:close/>
                  <a:moveTo>
                    <a:pt x="13" y="3771"/>
                  </a:moveTo>
                  <a:cubicBezTo>
                    <a:pt x="9" y="3774"/>
                    <a:pt x="5" y="3776"/>
                    <a:pt x="0" y="3779"/>
                  </a:cubicBezTo>
                  <a:cubicBezTo>
                    <a:pt x="0" y="3779"/>
                    <a:pt x="10" y="3779"/>
                    <a:pt x="13" y="377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13"/>
            <p:cNvSpPr/>
            <p:nvPr/>
          </p:nvSpPr>
          <p:spPr>
            <a:xfrm>
              <a:off x="1078550" y="1180000"/>
              <a:ext cx="433300" cy="165950"/>
            </a:xfrm>
            <a:custGeom>
              <a:avLst/>
              <a:gdLst/>
              <a:ahLst/>
              <a:cxnLst/>
              <a:rect l="l" t="t" r="r" b="b"/>
              <a:pathLst>
                <a:path w="17332" h="6638" extrusionOk="0">
                  <a:moveTo>
                    <a:pt x="13968" y="0"/>
                  </a:moveTo>
                  <a:cubicBezTo>
                    <a:pt x="9145" y="0"/>
                    <a:pt x="1" y="6626"/>
                    <a:pt x="1" y="6638"/>
                  </a:cubicBezTo>
                  <a:cubicBezTo>
                    <a:pt x="3615" y="4686"/>
                    <a:pt x="10026" y="1134"/>
                    <a:pt x="12532" y="1134"/>
                  </a:cubicBezTo>
                  <a:cubicBezTo>
                    <a:pt x="12646" y="1134"/>
                    <a:pt x="12747" y="1134"/>
                    <a:pt x="12835" y="1146"/>
                  </a:cubicBezTo>
                  <a:cubicBezTo>
                    <a:pt x="13087" y="1184"/>
                    <a:pt x="13276" y="1272"/>
                    <a:pt x="13402" y="1411"/>
                  </a:cubicBezTo>
                  <a:lnTo>
                    <a:pt x="13402" y="1423"/>
                  </a:lnTo>
                  <a:lnTo>
                    <a:pt x="13414" y="1423"/>
                  </a:lnTo>
                  <a:lnTo>
                    <a:pt x="13414" y="1436"/>
                  </a:lnTo>
                  <a:lnTo>
                    <a:pt x="13427" y="1436"/>
                  </a:lnTo>
                  <a:lnTo>
                    <a:pt x="13427" y="1448"/>
                  </a:lnTo>
                  <a:lnTo>
                    <a:pt x="13427" y="1461"/>
                  </a:lnTo>
                  <a:lnTo>
                    <a:pt x="13439" y="1461"/>
                  </a:lnTo>
                  <a:lnTo>
                    <a:pt x="13439" y="1474"/>
                  </a:lnTo>
                  <a:lnTo>
                    <a:pt x="13452" y="1474"/>
                  </a:lnTo>
                  <a:lnTo>
                    <a:pt x="13452" y="1487"/>
                  </a:lnTo>
                  <a:cubicBezTo>
                    <a:pt x="13931" y="2217"/>
                    <a:pt x="12432" y="3729"/>
                    <a:pt x="10178" y="5252"/>
                  </a:cubicBezTo>
                  <a:cubicBezTo>
                    <a:pt x="13906" y="3136"/>
                    <a:pt x="17332" y="743"/>
                    <a:pt x="14989" y="126"/>
                  </a:cubicBezTo>
                  <a:cubicBezTo>
                    <a:pt x="14687" y="38"/>
                    <a:pt x="14334" y="0"/>
                    <a:pt x="139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13"/>
            <p:cNvSpPr/>
            <p:nvPr/>
          </p:nvSpPr>
          <p:spPr>
            <a:xfrm>
              <a:off x="1618250" y="565025"/>
              <a:ext cx="99200" cy="254150"/>
            </a:xfrm>
            <a:custGeom>
              <a:avLst/>
              <a:gdLst/>
              <a:ahLst/>
              <a:cxnLst/>
              <a:rect l="l" t="t" r="r" b="b"/>
              <a:pathLst>
                <a:path w="3968" h="10166" extrusionOk="0">
                  <a:moveTo>
                    <a:pt x="3968" y="1"/>
                  </a:moveTo>
                  <a:cubicBezTo>
                    <a:pt x="3555" y="4436"/>
                    <a:pt x="2667" y="9283"/>
                    <a:pt x="811" y="10065"/>
                  </a:cubicBezTo>
                  <a:lnTo>
                    <a:pt x="811" y="10065"/>
                  </a:lnTo>
                  <a:cubicBezTo>
                    <a:pt x="2667" y="9283"/>
                    <a:pt x="3555" y="4436"/>
                    <a:pt x="3968" y="14"/>
                  </a:cubicBezTo>
                  <a:lnTo>
                    <a:pt x="3968" y="1"/>
                  </a:lnTo>
                  <a:close/>
                  <a:moveTo>
                    <a:pt x="668" y="10115"/>
                  </a:moveTo>
                  <a:lnTo>
                    <a:pt x="656" y="10127"/>
                  </a:lnTo>
                  <a:cubicBezTo>
                    <a:pt x="668" y="10127"/>
                    <a:pt x="668" y="10115"/>
                    <a:pt x="668" y="10115"/>
                  </a:cubicBezTo>
                  <a:close/>
                  <a:moveTo>
                    <a:pt x="1" y="10152"/>
                  </a:moveTo>
                  <a:cubicBezTo>
                    <a:pt x="1" y="10152"/>
                    <a:pt x="1" y="10165"/>
                    <a:pt x="13" y="10165"/>
                  </a:cubicBezTo>
                  <a:lnTo>
                    <a:pt x="1" y="10152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13"/>
            <p:cNvSpPr/>
            <p:nvPr/>
          </p:nvSpPr>
          <p:spPr>
            <a:xfrm>
              <a:off x="1512450" y="538575"/>
              <a:ext cx="205000" cy="325950"/>
            </a:xfrm>
            <a:custGeom>
              <a:avLst/>
              <a:gdLst/>
              <a:ahLst/>
              <a:cxnLst/>
              <a:rect l="l" t="t" r="r" b="b"/>
              <a:pathLst>
                <a:path w="8200" h="13038" extrusionOk="0">
                  <a:moveTo>
                    <a:pt x="5907" y="1"/>
                  </a:moveTo>
                  <a:cubicBezTo>
                    <a:pt x="5907" y="1"/>
                    <a:pt x="1" y="12155"/>
                    <a:pt x="3716" y="12987"/>
                  </a:cubicBezTo>
                  <a:cubicBezTo>
                    <a:pt x="3830" y="13024"/>
                    <a:pt x="3943" y="13037"/>
                    <a:pt x="4056" y="13037"/>
                  </a:cubicBezTo>
                  <a:cubicBezTo>
                    <a:pt x="7407" y="13037"/>
                    <a:pt x="8175" y="1512"/>
                    <a:pt x="8200" y="1072"/>
                  </a:cubicBezTo>
                  <a:lnTo>
                    <a:pt x="8200" y="1072"/>
                  </a:lnTo>
                  <a:cubicBezTo>
                    <a:pt x="7785" y="5517"/>
                    <a:pt x="6890" y="10392"/>
                    <a:pt x="5014" y="11135"/>
                  </a:cubicBezTo>
                  <a:cubicBezTo>
                    <a:pt x="5001" y="11135"/>
                    <a:pt x="5001" y="11148"/>
                    <a:pt x="5001" y="11148"/>
                  </a:cubicBezTo>
                  <a:lnTo>
                    <a:pt x="4975" y="11148"/>
                  </a:lnTo>
                  <a:cubicBezTo>
                    <a:pt x="4975" y="11160"/>
                    <a:pt x="4963" y="11160"/>
                    <a:pt x="4950" y="11160"/>
                  </a:cubicBezTo>
                  <a:lnTo>
                    <a:pt x="4938" y="11160"/>
                  </a:lnTo>
                  <a:lnTo>
                    <a:pt x="4938" y="11173"/>
                  </a:lnTo>
                  <a:lnTo>
                    <a:pt x="4900" y="11173"/>
                  </a:lnTo>
                  <a:lnTo>
                    <a:pt x="4888" y="11185"/>
                  </a:lnTo>
                  <a:lnTo>
                    <a:pt x="4863" y="11185"/>
                  </a:lnTo>
                  <a:lnTo>
                    <a:pt x="4863" y="11198"/>
                  </a:lnTo>
                  <a:lnTo>
                    <a:pt x="4812" y="11198"/>
                  </a:lnTo>
                  <a:lnTo>
                    <a:pt x="4812" y="11210"/>
                  </a:lnTo>
                  <a:lnTo>
                    <a:pt x="4749" y="11210"/>
                  </a:lnTo>
                  <a:lnTo>
                    <a:pt x="4749" y="11223"/>
                  </a:lnTo>
                  <a:lnTo>
                    <a:pt x="4673" y="11223"/>
                  </a:lnTo>
                  <a:cubicBezTo>
                    <a:pt x="4661" y="11223"/>
                    <a:pt x="4661" y="11235"/>
                    <a:pt x="4661" y="11235"/>
                  </a:cubicBezTo>
                  <a:lnTo>
                    <a:pt x="4334" y="11235"/>
                  </a:lnTo>
                  <a:cubicBezTo>
                    <a:pt x="4334" y="11235"/>
                    <a:pt x="4320" y="11235"/>
                    <a:pt x="4320" y="11223"/>
                  </a:cubicBezTo>
                  <a:lnTo>
                    <a:pt x="4245" y="11223"/>
                  </a:lnTo>
                  <a:cubicBezTo>
                    <a:pt x="4233" y="11223"/>
                    <a:pt x="4233" y="11210"/>
                    <a:pt x="4233" y="11210"/>
                  </a:cubicBezTo>
                  <a:lnTo>
                    <a:pt x="4195" y="11210"/>
                  </a:lnTo>
                  <a:cubicBezTo>
                    <a:pt x="4182" y="11210"/>
                    <a:pt x="4182" y="11210"/>
                    <a:pt x="4169" y="11198"/>
                  </a:cubicBezTo>
                  <a:lnTo>
                    <a:pt x="4132" y="11198"/>
                  </a:lnTo>
                  <a:cubicBezTo>
                    <a:pt x="4082" y="11173"/>
                    <a:pt x="4031" y="11160"/>
                    <a:pt x="3981" y="11135"/>
                  </a:cubicBezTo>
                  <a:cubicBezTo>
                    <a:pt x="3968" y="11135"/>
                    <a:pt x="3968" y="11123"/>
                    <a:pt x="3956" y="11123"/>
                  </a:cubicBezTo>
                  <a:cubicBezTo>
                    <a:pt x="3943" y="11109"/>
                    <a:pt x="3943" y="11109"/>
                    <a:pt x="3931" y="11109"/>
                  </a:cubicBezTo>
                  <a:lnTo>
                    <a:pt x="3931" y="11097"/>
                  </a:lnTo>
                  <a:lnTo>
                    <a:pt x="3905" y="11097"/>
                  </a:lnTo>
                  <a:lnTo>
                    <a:pt x="3905" y="11084"/>
                  </a:lnTo>
                  <a:lnTo>
                    <a:pt x="3892" y="11084"/>
                  </a:lnTo>
                  <a:cubicBezTo>
                    <a:pt x="3892" y="11084"/>
                    <a:pt x="3880" y="11084"/>
                    <a:pt x="3880" y="11072"/>
                  </a:cubicBezTo>
                  <a:lnTo>
                    <a:pt x="3867" y="11072"/>
                  </a:lnTo>
                  <a:lnTo>
                    <a:pt x="3867" y="11059"/>
                  </a:lnTo>
                  <a:lnTo>
                    <a:pt x="3855" y="11059"/>
                  </a:lnTo>
                  <a:lnTo>
                    <a:pt x="3842" y="11047"/>
                  </a:lnTo>
                  <a:lnTo>
                    <a:pt x="3830" y="11047"/>
                  </a:lnTo>
                  <a:lnTo>
                    <a:pt x="3830" y="11034"/>
                  </a:lnTo>
                  <a:lnTo>
                    <a:pt x="3817" y="11034"/>
                  </a:lnTo>
                  <a:lnTo>
                    <a:pt x="3817" y="11022"/>
                  </a:lnTo>
                  <a:lnTo>
                    <a:pt x="3805" y="11022"/>
                  </a:lnTo>
                  <a:lnTo>
                    <a:pt x="3805" y="11009"/>
                  </a:lnTo>
                  <a:lnTo>
                    <a:pt x="3791" y="11009"/>
                  </a:lnTo>
                  <a:cubicBezTo>
                    <a:pt x="3791" y="11009"/>
                    <a:pt x="3791" y="10997"/>
                    <a:pt x="3779" y="10997"/>
                  </a:cubicBezTo>
                  <a:lnTo>
                    <a:pt x="3766" y="10984"/>
                  </a:lnTo>
                  <a:lnTo>
                    <a:pt x="3754" y="10971"/>
                  </a:lnTo>
                  <a:cubicBezTo>
                    <a:pt x="2570" y="9787"/>
                    <a:pt x="4547" y="4887"/>
                    <a:pt x="590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13"/>
            <p:cNvSpPr/>
            <p:nvPr/>
          </p:nvSpPr>
          <p:spPr>
            <a:xfrm>
              <a:off x="1001400" y="1043650"/>
              <a:ext cx="235875" cy="77475"/>
            </a:xfrm>
            <a:custGeom>
              <a:avLst/>
              <a:gdLst/>
              <a:ahLst/>
              <a:cxnLst/>
              <a:rect l="l" t="t" r="r" b="b"/>
              <a:pathLst>
                <a:path w="9435" h="3099" extrusionOk="0">
                  <a:moveTo>
                    <a:pt x="9132" y="442"/>
                  </a:moveTo>
                  <a:cubicBezTo>
                    <a:pt x="8061" y="1298"/>
                    <a:pt x="4220" y="2432"/>
                    <a:pt x="0" y="3099"/>
                  </a:cubicBezTo>
                  <a:lnTo>
                    <a:pt x="0" y="3099"/>
                  </a:lnTo>
                  <a:lnTo>
                    <a:pt x="0" y="3099"/>
                  </a:lnTo>
                  <a:cubicBezTo>
                    <a:pt x="4220" y="2432"/>
                    <a:pt x="8061" y="1298"/>
                    <a:pt x="9132" y="442"/>
                  </a:cubicBezTo>
                  <a:close/>
                  <a:moveTo>
                    <a:pt x="9144" y="428"/>
                  </a:moveTo>
                  <a:cubicBezTo>
                    <a:pt x="9144" y="442"/>
                    <a:pt x="9144" y="442"/>
                    <a:pt x="9132" y="442"/>
                  </a:cubicBezTo>
                  <a:cubicBezTo>
                    <a:pt x="9144" y="442"/>
                    <a:pt x="9144" y="442"/>
                    <a:pt x="9144" y="428"/>
                  </a:cubicBezTo>
                  <a:close/>
                  <a:moveTo>
                    <a:pt x="9144" y="428"/>
                  </a:moveTo>
                  <a:lnTo>
                    <a:pt x="9144" y="428"/>
                  </a:lnTo>
                  <a:lnTo>
                    <a:pt x="9144" y="428"/>
                  </a:lnTo>
                  <a:close/>
                  <a:moveTo>
                    <a:pt x="9158" y="428"/>
                  </a:moveTo>
                  <a:lnTo>
                    <a:pt x="9158" y="428"/>
                  </a:lnTo>
                  <a:lnTo>
                    <a:pt x="9158" y="428"/>
                  </a:lnTo>
                  <a:close/>
                  <a:moveTo>
                    <a:pt x="9435" y="39"/>
                  </a:moveTo>
                  <a:lnTo>
                    <a:pt x="9435" y="39"/>
                  </a:lnTo>
                  <a:lnTo>
                    <a:pt x="9435" y="39"/>
                  </a:lnTo>
                  <a:close/>
                  <a:moveTo>
                    <a:pt x="9435" y="39"/>
                  </a:moveTo>
                  <a:lnTo>
                    <a:pt x="9435" y="39"/>
                  </a:lnTo>
                  <a:lnTo>
                    <a:pt x="9435" y="39"/>
                  </a:lnTo>
                  <a:close/>
                  <a:moveTo>
                    <a:pt x="9435" y="25"/>
                  </a:moveTo>
                  <a:lnTo>
                    <a:pt x="9435" y="39"/>
                  </a:lnTo>
                  <a:lnTo>
                    <a:pt x="9435" y="25"/>
                  </a:lnTo>
                  <a:close/>
                  <a:moveTo>
                    <a:pt x="9435" y="25"/>
                  </a:moveTo>
                  <a:lnTo>
                    <a:pt x="9435" y="25"/>
                  </a:lnTo>
                  <a:lnTo>
                    <a:pt x="9435" y="25"/>
                  </a:lnTo>
                  <a:close/>
                  <a:moveTo>
                    <a:pt x="9435" y="25"/>
                  </a:moveTo>
                  <a:lnTo>
                    <a:pt x="9435" y="25"/>
                  </a:lnTo>
                  <a:lnTo>
                    <a:pt x="9435" y="25"/>
                  </a:lnTo>
                  <a:close/>
                  <a:moveTo>
                    <a:pt x="9435" y="25"/>
                  </a:moveTo>
                  <a:lnTo>
                    <a:pt x="9435" y="25"/>
                  </a:lnTo>
                  <a:lnTo>
                    <a:pt x="9435" y="25"/>
                  </a:lnTo>
                  <a:close/>
                  <a:moveTo>
                    <a:pt x="9435" y="25"/>
                  </a:moveTo>
                  <a:lnTo>
                    <a:pt x="9435" y="25"/>
                  </a:lnTo>
                  <a:lnTo>
                    <a:pt x="9435" y="25"/>
                  </a:lnTo>
                  <a:close/>
                  <a:moveTo>
                    <a:pt x="9435" y="0"/>
                  </a:moveTo>
                  <a:lnTo>
                    <a:pt x="9435" y="13"/>
                  </a:lnTo>
                  <a:lnTo>
                    <a:pt x="9435" y="25"/>
                  </a:lnTo>
                  <a:lnTo>
                    <a:pt x="9435" y="1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13"/>
            <p:cNvSpPr/>
            <p:nvPr/>
          </p:nvSpPr>
          <p:spPr>
            <a:xfrm>
              <a:off x="864750" y="1003025"/>
              <a:ext cx="441175" cy="118100"/>
            </a:xfrm>
            <a:custGeom>
              <a:avLst/>
              <a:gdLst/>
              <a:ahLst/>
              <a:cxnLst/>
              <a:rect l="l" t="t" r="r" b="b"/>
              <a:pathLst>
                <a:path w="17647" h="4724" extrusionOk="0">
                  <a:moveTo>
                    <a:pt x="13037" y="1"/>
                  </a:moveTo>
                  <a:cubicBezTo>
                    <a:pt x="9182" y="1"/>
                    <a:pt x="3313" y="1676"/>
                    <a:pt x="0" y="3654"/>
                  </a:cubicBezTo>
                  <a:cubicBezTo>
                    <a:pt x="4610" y="2507"/>
                    <a:pt x="10630" y="1059"/>
                    <a:pt x="13389" y="1059"/>
                  </a:cubicBezTo>
                  <a:cubicBezTo>
                    <a:pt x="14333" y="1059"/>
                    <a:pt x="14901" y="1222"/>
                    <a:pt x="14901" y="1625"/>
                  </a:cubicBezTo>
                  <a:lnTo>
                    <a:pt x="14901" y="1638"/>
                  </a:lnTo>
                  <a:lnTo>
                    <a:pt x="14901" y="1650"/>
                  </a:lnTo>
                  <a:lnTo>
                    <a:pt x="14901" y="1664"/>
                  </a:lnTo>
                  <a:cubicBezTo>
                    <a:pt x="14888" y="1789"/>
                    <a:pt x="14787" y="1915"/>
                    <a:pt x="14624" y="2053"/>
                  </a:cubicBezTo>
                  <a:lnTo>
                    <a:pt x="14610" y="2053"/>
                  </a:lnTo>
                  <a:cubicBezTo>
                    <a:pt x="14610" y="2067"/>
                    <a:pt x="14610" y="2067"/>
                    <a:pt x="14598" y="2067"/>
                  </a:cubicBezTo>
                  <a:cubicBezTo>
                    <a:pt x="13527" y="2923"/>
                    <a:pt x="9686" y="4057"/>
                    <a:pt x="5466" y="4724"/>
                  </a:cubicBezTo>
                  <a:cubicBezTo>
                    <a:pt x="5505" y="4724"/>
                    <a:pt x="17646" y="4648"/>
                    <a:pt x="16765" y="1499"/>
                  </a:cubicBezTo>
                  <a:cubicBezTo>
                    <a:pt x="16462" y="441"/>
                    <a:pt x="15014" y="1"/>
                    <a:pt x="1303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13"/>
            <p:cNvSpPr/>
            <p:nvPr/>
          </p:nvSpPr>
          <p:spPr>
            <a:xfrm>
              <a:off x="1447900" y="469925"/>
              <a:ext cx="50725" cy="171950"/>
            </a:xfrm>
            <a:custGeom>
              <a:avLst/>
              <a:gdLst/>
              <a:ahLst/>
              <a:cxnLst/>
              <a:rect l="l" t="t" r="r" b="b"/>
              <a:pathLst>
                <a:path w="2029" h="6878" extrusionOk="0">
                  <a:moveTo>
                    <a:pt x="2029" y="1"/>
                  </a:moveTo>
                  <a:cubicBezTo>
                    <a:pt x="2003" y="4221"/>
                    <a:pt x="1248" y="6878"/>
                    <a:pt x="643" y="6878"/>
                  </a:cubicBezTo>
                  <a:cubicBezTo>
                    <a:pt x="403" y="6878"/>
                    <a:pt x="202" y="6463"/>
                    <a:pt x="64" y="5568"/>
                  </a:cubicBezTo>
                  <a:cubicBezTo>
                    <a:pt x="39" y="5392"/>
                    <a:pt x="13" y="5190"/>
                    <a:pt x="0" y="4976"/>
                  </a:cubicBezTo>
                  <a:cubicBezTo>
                    <a:pt x="13" y="5190"/>
                    <a:pt x="39" y="5392"/>
                    <a:pt x="64" y="5568"/>
                  </a:cubicBezTo>
                  <a:cubicBezTo>
                    <a:pt x="202" y="6463"/>
                    <a:pt x="403" y="6878"/>
                    <a:pt x="643" y="6878"/>
                  </a:cubicBezTo>
                  <a:cubicBezTo>
                    <a:pt x="1248" y="6878"/>
                    <a:pt x="2003" y="4221"/>
                    <a:pt x="2029" y="1"/>
                  </a:cubicBezTo>
                  <a:lnTo>
                    <a:pt x="202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13"/>
            <p:cNvSpPr/>
            <p:nvPr/>
          </p:nvSpPr>
          <p:spPr>
            <a:xfrm>
              <a:off x="1410100" y="386800"/>
              <a:ext cx="109300" cy="297900"/>
            </a:xfrm>
            <a:custGeom>
              <a:avLst/>
              <a:gdLst/>
              <a:ahLst/>
              <a:cxnLst/>
              <a:rect l="l" t="t" r="r" b="b"/>
              <a:pathLst>
                <a:path w="4372" h="11916" extrusionOk="0">
                  <a:moveTo>
                    <a:pt x="946" y="1"/>
                  </a:moveTo>
                  <a:lnTo>
                    <a:pt x="946" y="1"/>
                  </a:lnTo>
                  <a:cubicBezTo>
                    <a:pt x="933" y="51"/>
                    <a:pt x="1" y="11790"/>
                    <a:pt x="2192" y="11916"/>
                  </a:cubicBezTo>
                  <a:lnTo>
                    <a:pt x="2243" y="11916"/>
                  </a:lnTo>
                  <a:cubicBezTo>
                    <a:pt x="4372" y="11916"/>
                    <a:pt x="3541" y="3327"/>
                    <a:pt x="3541" y="3326"/>
                  </a:cubicBezTo>
                  <a:lnTo>
                    <a:pt x="3541" y="3326"/>
                  </a:lnTo>
                  <a:cubicBezTo>
                    <a:pt x="3515" y="7546"/>
                    <a:pt x="2760" y="10203"/>
                    <a:pt x="2155" y="10203"/>
                  </a:cubicBezTo>
                  <a:cubicBezTo>
                    <a:pt x="1915" y="10203"/>
                    <a:pt x="1714" y="9788"/>
                    <a:pt x="1576" y="8893"/>
                  </a:cubicBezTo>
                  <a:cubicBezTo>
                    <a:pt x="1551" y="8717"/>
                    <a:pt x="1525" y="8515"/>
                    <a:pt x="1512" y="8301"/>
                  </a:cubicBezTo>
                  <a:cubicBezTo>
                    <a:pt x="1324" y="6424"/>
                    <a:pt x="1336" y="3087"/>
                    <a:pt x="94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13"/>
            <p:cNvSpPr/>
            <p:nvPr/>
          </p:nvSpPr>
          <p:spPr>
            <a:xfrm>
              <a:off x="967100" y="888425"/>
              <a:ext cx="57625" cy="1900"/>
            </a:xfrm>
            <a:custGeom>
              <a:avLst/>
              <a:gdLst/>
              <a:ahLst/>
              <a:cxnLst/>
              <a:rect l="l" t="t" r="r" b="b"/>
              <a:pathLst>
                <a:path w="2305" h="76" extrusionOk="0">
                  <a:moveTo>
                    <a:pt x="0" y="0"/>
                  </a:moveTo>
                  <a:cubicBezTo>
                    <a:pt x="20" y="2"/>
                    <a:pt x="40" y="3"/>
                    <a:pt x="60" y="4"/>
                  </a:cubicBezTo>
                  <a:lnTo>
                    <a:pt x="60" y="4"/>
                  </a:lnTo>
                  <a:cubicBezTo>
                    <a:pt x="44" y="3"/>
                    <a:pt x="28" y="2"/>
                    <a:pt x="12" y="0"/>
                  </a:cubicBezTo>
                  <a:close/>
                  <a:moveTo>
                    <a:pt x="60" y="4"/>
                  </a:moveTo>
                  <a:lnTo>
                    <a:pt x="60" y="4"/>
                  </a:lnTo>
                  <a:cubicBezTo>
                    <a:pt x="825" y="63"/>
                    <a:pt x="1589" y="76"/>
                    <a:pt x="2304" y="76"/>
                  </a:cubicBezTo>
                  <a:cubicBezTo>
                    <a:pt x="1592" y="76"/>
                    <a:pt x="832" y="52"/>
                    <a:pt x="60" y="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13"/>
            <p:cNvSpPr/>
            <p:nvPr/>
          </p:nvSpPr>
          <p:spPr>
            <a:xfrm>
              <a:off x="958575" y="823850"/>
              <a:ext cx="262325" cy="72775"/>
            </a:xfrm>
            <a:custGeom>
              <a:avLst/>
              <a:gdLst/>
              <a:ahLst/>
              <a:cxnLst/>
              <a:rect l="l" t="t" r="r" b="b"/>
              <a:pathLst>
                <a:path w="10493" h="2911" extrusionOk="0">
                  <a:moveTo>
                    <a:pt x="2419" y="1"/>
                  </a:moveTo>
                  <a:cubicBezTo>
                    <a:pt x="1058" y="1"/>
                    <a:pt x="39" y="39"/>
                    <a:pt x="0" y="39"/>
                  </a:cubicBezTo>
                  <a:cubicBezTo>
                    <a:pt x="4106" y="64"/>
                    <a:pt x="8112" y="202"/>
                    <a:pt x="8200" y="1361"/>
                  </a:cubicBezTo>
                  <a:lnTo>
                    <a:pt x="8200" y="1374"/>
                  </a:lnTo>
                  <a:lnTo>
                    <a:pt x="8200" y="1386"/>
                  </a:lnTo>
                  <a:lnTo>
                    <a:pt x="8200" y="1399"/>
                  </a:lnTo>
                  <a:cubicBezTo>
                    <a:pt x="8200" y="1450"/>
                    <a:pt x="8187" y="1500"/>
                    <a:pt x="8175" y="1537"/>
                  </a:cubicBezTo>
                  <a:cubicBezTo>
                    <a:pt x="7910" y="2256"/>
                    <a:pt x="5618" y="2659"/>
                    <a:pt x="2645" y="2659"/>
                  </a:cubicBezTo>
                  <a:cubicBezTo>
                    <a:pt x="1915" y="2659"/>
                    <a:pt x="1134" y="2646"/>
                    <a:pt x="353" y="2583"/>
                  </a:cubicBezTo>
                  <a:lnTo>
                    <a:pt x="353" y="2583"/>
                  </a:lnTo>
                  <a:cubicBezTo>
                    <a:pt x="504" y="2608"/>
                    <a:pt x="2709" y="2911"/>
                    <a:pt x="4963" y="2911"/>
                  </a:cubicBezTo>
                  <a:cubicBezTo>
                    <a:pt x="7054" y="2911"/>
                    <a:pt x="9183" y="2646"/>
                    <a:pt x="9724" y="1663"/>
                  </a:cubicBezTo>
                  <a:cubicBezTo>
                    <a:pt x="10493" y="215"/>
                    <a:pt x="5555" y="1"/>
                    <a:pt x="24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13"/>
            <p:cNvSpPr/>
            <p:nvPr/>
          </p:nvSpPr>
          <p:spPr>
            <a:xfrm>
              <a:off x="1305900" y="473700"/>
              <a:ext cx="14200" cy="127875"/>
            </a:xfrm>
            <a:custGeom>
              <a:avLst/>
              <a:gdLst/>
              <a:ahLst/>
              <a:cxnLst/>
              <a:rect l="l" t="t" r="r" b="b"/>
              <a:pathLst>
                <a:path w="568" h="5115" extrusionOk="0">
                  <a:moveTo>
                    <a:pt x="26" y="1"/>
                  </a:moveTo>
                  <a:lnTo>
                    <a:pt x="26" y="14"/>
                  </a:lnTo>
                  <a:cubicBezTo>
                    <a:pt x="357" y="1255"/>
                    <a:pt x="567" y="2398"/>
                    <a:pt x="567" y="3310"/>
                  </a:cubicBezTo>
                  <a:lnTo>
                    <a:pt x="567" y="3310"/>
                  </a:lnTo>
                  <a:cubicBezTo>
                    <a:pt x="568" y="2393"/>
                    <a:pt x="358" y="1245"/>
                    <a:pt x="26" y="1"/>
                  </a:cubicBezTo>
                  <a:close/>
                  <a:moveTo>
                    <a:pt x="567" y="3310"/>
                  </a:moveTo>
                  <a:cubicBezTo>
                    <a:pt x="567" y="4130"/>
                    <a:pt x="399" y="4764"/>
                    <a:pt x="0" y="5115"/>
                  </a:cubicBezTo>
                  <a:cubicBezTo>
                    <a:pt x="399" y="4763"/>
                    <a:pt x="567" y="4130"/>
                    <a:pt x="567" y="331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13"/>
            <p:cNvSpPr/>
            <p:nvPr/>
          </p:nvSpPr>
          <p:spPr>
            <a:xfrm>
              <a:off x="1242925" y="463625"/>
              <a:ext cx="92275" cy="201250"/>
            </a:xfrm>
            <a:custGeom>
              <a:avLst/>
              <a:gdLst/>
              <a:ahLst/>
              <a:cxnLst/>
              <a:rect l="l" t="t" r="r" b="b"/>
              <a:pathLst>
                <a:path w="3691" h="8050" extrusionOk="0">
                  <a:moveTo>
                    <a:pt x="0" y="1"/>
                  </a:moveTo>
                  <a:cubicBezTo>
                    <a:pt x="0" y="76"/>
                    <a:pt x="328" y="8050"/>
                    <a:pt x="1952" y="8050"/>
                  </a:cubicBezTo>
                  <a:cubicBezTo>
                    <a:pt x="1965" y="8050"/>
                    <a:pt x="1990" y="8050"/>
                    <a:pt x="2016" y="8037"/>
                  </a:cubicBezTo>
                  <a:cubicBezTo>
                    <a:pt x="3690" y="7835"/>
                    <a:pt x="3539" y="3566"/>
                    <a:pt x="2545" y="417"/>
                  </a:cubicBezTo>
                  <a:lnTo>
                    <a:pt x="2545" y="417"/>
                  </a:lnTo>
                  <a:cubicBezTo>
                    <a:pt x="3174" y="2772"/>
                    <a:pt x="3363" y="4775"/>
                    <a:pt x="2519" y="5518"/>
                  </a:cubicBezTo>
                  <a:lnTo>
                    <a:pt x="2519" y="5531"/>
                  </a:lnTo>
                  <a:lnTo>
                    <a:pt x="2506" y="5531"/>
                  </a:lnTo>
                  <a:lnTo>
                    <a:pt x="2506" y="5543"/>
                  </a:lnTo>
                  <a:lnTo>
                    <a:pt x="2494" y="5543"/>
                  </a:lnTo>
                  <a:lnTo>
                    <a:pt x="2494" y="5556"/>
                  </a:lnTo>
                  <a:lnTo>
                    <a:pt x="2481" y="5556"/>
                  </a:lnTo>
                  <a:cubicBezTo>
                    <a:pt x="2469" y="5556"/>
                    <a:pt x="2469" y="5556"/>
                    <a:pt x="2469" y="5568"/>
                  </a:cubicBezTo>
                  <a:lnTo>
                    <a:pt x="2456" y="5568"/>
                  </a:lnTo>
                  <a:lnTo>
                    <a:pt x="2456" y="5581"/>
                  </a:lnTo>
                  <a:cubicBezTo>
                    <a:pt x="2280" y="5707"/>
                    <a:pt x="2116" y="5769"/>
                    <a:pt x="1977" y="5769"/>
                  </a:cubicBezTo>
                  <a:cubicBezTo>
                    <a:pt x="995" y="5769"/>
                    <a:pt x="516" y="3112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13"/>
            <p:cNvSpPr/>
            <p:nvPr/>
          </p:nvSpPr>
          <p:spPr>
            <a:xfrm>
              <a:off x="886475" y="660125"/>
              <a:ext cx="150725" cy="37500"/>
            </a:xfrm>
            <a:custGeom>
              <a:avLst/>
              <a:gdLst/>
              <a:ahLst/>
              <a:cxnLst/>
              <a:rect l="l" t="t" r="r" b="b"/>
              <a:pathLst>
                <a:path w="6029" h="1500" extrusionOk="0">
                  <a:moveTo>
                    <a:pt x="1" y="0"/>
                  </a:moveTo>
                  <a:lnTo>
                    <a:pt x="1" y="0"/>
                  </a:lnTo>
                  <a:cubicBezTo>
                    <a:pt x="13" y="13"/>
                    <a:pt x="26" y="25"/>
                    <a:pt x="51" y="25"/>
                  </a:cubicBezTo>
                  <a:lnTo>
                    <a:pt x="51" y="25"/>
                  </a:lnTo>
                  <a:cubicBezTo>
                    <a:pt x="34" y="17"/>
                    <a:pt x="17" y="9"/>
                    <a:pt x="1" y="0"/>
                  </a:cubicBezTo>
                  <a:close/>
                  <a:moveTo>
                    <a:pt x="51" y="25"/>
                  </a:moveTo>
                  <a:lnTo>
                    <a:pt x="51" y="25"/>
                  </a:lnTo>
                  <a:cubicBezTo>
                    <a:pt x="279" y="140"/>
                    <a:pt x="506" y="250"/>
                    <a:pt x="732" y="353"/>
                  </a:cubicBezTo>
                  <a:lnTo>
                    <a:pt x="732" y="353"/>
                  </a:lnTo>
                  <a:cubicBezTo>
                    <a:pt x="506" y="250"/>
                    <a:pt x="279" y="140"/>
                    <a:pt x="51" y="25"/>
                  </a:cubicBezTo>
                  <a:cubicBezTo>
                    <a:pt x="51" y="25"/>
                    <a:pt x="51" y="25"/>
                    <a:pt x="51" y="25"/>
                  </a:cubicBezTo>
                  <a:close/>
                  <a:moveTo>
                    <a:pt x="732" y="353"/>
                  </a:moveTo>
                  <a:cubicBezTo>
                    <a:pt x="2308" y="1075"/>
                    <a:pt x="3785" y="1500"/>
                    <a:pt x="4799" y="1500"/>
                  </a:cubicBezTo>
                  <a:cubicBezTo>
                    <a:pt x="4801" y="1500"/>
                    <a:pt x="4803" y="1500"/>
                    <a:pt x="4805" y="1500"/>
                  </a:cubicBezTo>
                  <a:lnTo>
                    <a:pt x="4805" y="1500"/>
                  </a:lnTo>
                  <a:cubicBezTo>
                    <a:pt x="3780" y="1498"/>
                    <a:pt x="2302" y="1072"/>
                    <a:pt x="732" y="353"/>
                  </a:cubicBezTo>
                  <a:close/>
                  <a:moveTo>
                    <a:pt x="6028" y="1065"/>
                  </a:moveTo>
                  <a:cubicBezTo>
                    <a:pt x="5814" y="1362"/>
                    <a:pt x="5390" y="1499"/>
                    <a:pt x="4805" y="1500"/>
                  </a:cubicBezTo>
                  <a:lnTo>
                    <a:pt x="4805" y="1500"/>
                  </a:lnTo>
                  <a:cubicBezTo>
                    <a:pt x="4808" y="1500"/>
                    <a:pt x="4810" y="1500"/>
                    <a:pt x="4812" y="1500"/>
                  </a:cubicBezTo>
                  <a:cubicBezTo>
                    <a:pt x="5387" y="1500"/>
                    <a:pt x="5813" y="1363"/>
                    <a:pt x="6028" y="106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13"/>
            <p:cNvSpPr/>
            <p:nvPr/>
          </p:nvSpPr>
          <p:spPr>
            <a:xfrm>
              <a:off x="887750" y="590550"/>
              <a:ext cx="236800" cy="124075"/>
            </a:xfrm>
            <a:custGeom>
              <a:avLst/>
              <a:gdLst/>
              <a:ahLst/>
              <a:cxnLst/>
              <a:rect l="l" t="t" r="r" b="b"/>
              <a:pathLst>
                <a:path w="9472" h="4963" extrusionOk="0">
                  <a:moveTo>
                    <a:pt x="289" y="0"/>
                  </a:moveTo>
                  <a:lnTo>
                    <a:pt x="289" y="0"/>
                  </a:lnTo>
                  <a:cubicBezTo>
                    <a:pt x="3250" y="1045"/>
                    <a:pt x="6121" y="1940"/>
                    <a:pt x="6133" y="3312"/>
                  </a:cubicBezTo>
                  <a:lnTo>
                    <a:pt x="6133" y="3325"/>
                  </a:lnTo>
                  <a:lnTo>
                    <a:pt x="6133" y="3363"/>
                  </a:lnTo>
                  <a:lnTo>
                    <a:pt x="6133" y="3376"/>
                  </a:lnTo>
                  <a:lnTo>
                    <a:pt x="6133" y="3388"/>
                  </a:lnTo>
                  <a:lnTo>
                    <a:pt x="6133" y="3401"/>
                  </a:lnTo>
                  <a:lnTo>
                    <a:pt x="6133" y="3413"/>
                  </a:lnTo>
                  <a:lnTo>
                    <a:pt x="6133" y="3426"/>
                  </a:lnTo>
                  <a:lnTo>
                    <a:pt x="6133" y="3438"/>
                  </a:lnTo>
                  <a:lnTo>
                    <a:pt x="6133" y="3451"/>
                  </a:lnTo>
                  <a:lnTo>
                    <a:pt x="6133" y="3463"/>
                  </a:lnTo>
                  <a:lnTo>
                    <a:pt x="6133" y="3476"/>
                  </a:lnTo>
                  <a:cubicBezTo>
                    <a:pt x="6108" y="3615"/>
                    <a:pt x="6058" y="3740"/>
                    <a:pt x="5982" y="3841"/>
                  </a:cubicBezTo>
                  <a:cubicBezTo>
                    <a:pt x="5769" y="4144"/>
                    <a:pt x="5340" y="4283"/>
                    <a:pt x="4748" y="4283"/>
                  </a:cubicBezTo>
                  <a:cubicBezTo>
                    <a:pt x="3589" y="4283"/>
                    <a:pt x="1826" y="3728"/>
                    <a:pt x="0" y="2808"/>
                  </a:cubicBezTo>
                  <a:lnTo>
                    <a:pt x="0" y="2808"/>
                  </a:lnTo>
                  <a:cubicBezTo>
                    <a:pt x="1927" y="3880"/>
                    <a:pt x="4308" y="4963"/>
                    <a:pt x="5957" y="4963"/>
                  </a:cubicBezTo>
                  <a:cubicBezTo>
                    <a:pt x="6726" y="4963"/>
                    <a:pt x="7343" y="4736"/>
                    <a:pt x="7683" y="4157"/>
                  </a:cubicBezTo>
                  <a:cubicBezTo>
                    <a:pt x="9472" y="1134"/>
                    <a:pt x="302" y="0"/>
                    <a:pt x="2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13"/>
            <p:cNvSpPr/>
            <p:nvPr/>
          </p:nvSpPr>
          <p:spPr>
            <a:xfrm>
              <a:off x="805550" y="61070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0" y="0"/>
                  </a:move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66" name="Google Shape;566;p13"/>
          <p:cNvSpPr/>
          <p:nvPr/>
        </p:nvSpPr>
        <p:spPr>
          <a:xfrm>
            <a:off x="2296475" y="112025"/>
            <a:ext cx="333000" cy="333000"/>
          </a:xfrm>
          <a:prstGeom prst="star4">
            <a:avLst>
              <a:gd name="adj" fmla="val 8483"/>
            </a:avLst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67" name="Google Shape;567;p13"/>
          <p:cNvGrpSpPr/>
          <p:nvPr/>
        </p:nvGrpSpPr>
        <p:grpSpPr>
          <a:xfrm rot="2482463">
            <a:off x="-578678" y="-175289"/>
            <a:ext cx="1355119" cy="1338668"/>
            <a:chOff x="2420000" y="89025"/>
            <a:chExt cx="1563725" cy="1544875"/>
          </a:xfrm>
        </p:grpSpPr>
        <p:sp>
          <p:nvSpPr>
            <p:cNvPr id="568" name="Google Shape;568;p13"/>
            <p:cNvSpPr/>
            <p:nvPr/>
          </p:nvSpPr>
          <p:spPr>
            <a:xfrm>
              <a:off x="2420000" y="89025"/>
              <a:ext cx="1563725" cy="1544875"/>
            </a:xfrm>
            <a:custGeom>
              <a:avLst/>
              <a:gdLst/>
              <a:ahLst/>
              <a:cxnLst/>
              <a:rect l="l" t="t" r="r" b="b"/>
              <a:pathLst>
                <a:path w="62549" h="61795" extrusionOk="0">
                  <a:moveTo>
                    <a:pt x="40676" y="1"/>
                  </a:moveTo>
                  <a:cubicBezTo>
                    <a:pt x="39495" y="1"/>
                    <a:pt x="38486" y="253"/>
                    <a:pt x="37496" y="506"/>
                  </a:cubicBezTo>
                  <a:cubicBezTo>
                    <a:pt x="36514" y="751"/>
                    <a:pt x="35542" y="997"/>
                    <a:pt x="34440" y="997"/>
                  </a:cubicBezTo>
                  <a:cubicBezTo>
                    <a:pt x="34241" y="997"/>
                    <a:pt x="34039" y="989"/>
                    <a:pt x="33831" y="971"/>
                  </a:cubicBezTo>
                  <a:cubicBezTo>
                    <a:pt x="33562" y="951"/>
                    <a:pt x="33269" y="939"/>
                    <a:pt x="32957" y="939"/>
                  </a:cubicBezTo>
                  <a:cubicBezTo>
                    <a:pt x="29242" y="939"/>
                    <a:pt x="22948" y="2609"/>
                    <a:pt x="24738" y="11161"/>
                  </a:cubicBezTo>
                  <a:cubicBezTo>
                    <a:pt x="22828" y="9320"/>
                    <a:pt x="20234" y="8319"/>
                    <a:pt x="17558" y="8319"/>
                  </a:cubicBezTo>
                  <a:cubicBezTo>
                    <a:pt x="14267" y="8319"/>
                    <a:pt x="10851" y="9831"/>
                    <a:pt x="8426" y="13151"/>
                  </a:cubicBezTo>
                  <a:cubicBezTo>
                    <a:pt x="4043" y="19172"/>
                    <a:pt x="1" y="21678"/>
                    <a:pt x="5039" y="27169"/>
                  </a:cubicBezTo>
                  <a:cubicBezTo>
                    <a:pt x="10089" y="32649"/>
                    <a:pt x="6890" y="36062"/>
                    <a:pt x="13931" y="42448"/>
                  </a:cubicBezTo>
                  <a:cubicBezTo>
                    <a:pt x="20984" y="48821"/>
                    <a:pt x="24674" y="53254"/>
                    <a:pt x="30695" y="53683"/>
                  </a:cubicBezTo>
                  <a:cubicBezTo>
                    <a:pt x="36316" y="54083"/>
                    <a:pt x="39401" y="58731"/>
                    <a:pt x="44408" y="58731"/>
                  </a:cubicBezTo>
                  <a:cubicBezTo>
                    <a:pt x="44764" y="58731"/>
                    <a:pt x="45130" y="58707"/>
                    <a:pt x="45507" y="58657"/>
                  </a:cubicBezTo>
                  <a:cubicBezTo>
                    <a:pt x="46013" y="58589"/>
                    <a:pt x="46508" y="58557"/>
                    <a:pt x="46990" y="58557"/>
                  </a:cubicBezTo>
                  <a:cubicBezTo>
                    <a:pt x="51890" y="58557"/>
                    <a:pt x="55419" y="61794"/>
                    <a:pt x="55419" y="61794"/>
                  </a:cubicBezTo>
                  <a:cubicBezTo>
                    <a:pt x="55419" y="61794"/>
                    <a:pt x="57888" y="55043"/>
                    <a:pt x="58051" y="51743"/>
                  </a:cubicBezTo>
                  <a:cubicBezTo>
                    <a:pt x="58216" y="48443"/>
                    <a:pt x="62548" y="45332"/>
                    <a:pt x="59512" y="39249"/>
                  </a:cubicBezTo>
                  <a:cubicBezTo>
                    <a:pt x="62132" y="35936"/>
                    <a:pt x="60873" y="24675"/>
                    <a:pt x="59135" y="21061"/>
                  </a:cubicBezTo>
                  <a:cubicBezTo>
                    <a:pt x="57410" y="17434"/>
                    <a:pt x="57258" y="14738"/>
                    <a:pt x="55054" y="13857"/>
                  </a:cubicBezTo>
                  <a:cubicBezTo>
                    <a:pt x="52837" y="12975"/>
                    <a:pt x="52472" y="10078"/>
                    <a:pt x="51414" y="7257"/>
                  </a:cubicBezTo>
                  <a:cubicBezTo>
                    <a:pt x="50343" y="4435"/>
                    <a:pt x="48479" y="2281"/>
                    <a:pt x="43894" y="607"/>
                  </a:cubicBezTo>
                  <a:cubicBezTo>
                    <a:pt x="42662" y="160"/>
                    <a:pt x="41614" y="1"/>
                    <a:pt x="4067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13"/>
            <p:cNvSpPr/>
            <p:nvPr/>
          </p:nvSpPr>
          <p:spPr>
            <a:xfrm>
              <a:off x="2643575" y="186975"/>
              <a:ext cx="1239675" cy="1350850"/>
            </a:xfrm>
            <a:custGeom>
              <a:avLst/>
              <a:gdLst/>
              <a:ahLst/>
              <a:cxnLst/>
              <a:rect l="l" t="t" r="r" b="b"/>
              <a:pathLst>
                <a:path w="49587" h="54034" extrusionOk="0">
                  <a:moveTo>
                    <a:pt x="21211" y="1"/>
                  </a:moveTo>
                  <a:cubicBezTo>
                    <a:pt x="18553" y="2684"/>
                    <a:pt x="18742" y="7067"/>
                    <a:pt x="20870" y="16727"/>
                  </a:cubicBezTo>
                  <a:cubicBezTo>
                    <a:pt x="18756" y="16180"/>
                    <a:pt x="10480" y="7617"/>
                    <a:pt x="4985" y="7617"/>
                  </a:cubicBezTo>
                  <a:cubicBezTo>
                    <a:pt x="4914" y="7617"/>
                    <a:pt x="4843" y="7618"/>
                    <a:pt x="4773" y="7621"/>
                  </a:cubicBezTo>
                  <a:cubicBezTo>
                    <a:pt x="8565" y="8251"/>
                    <a:pt x="15089" y="12886"/>
                    <a:pt x="18502" y="15871"/>
                  </a:cubicBezTo>
                  <a:cubicBezTo>
                    <a:pt x="15509" y="15193"/>
                    <a:pt x="6807" y="11697"/>
                    <a:pt x="2236" y="11697"/>
                  </a:cubicBezTo>
                  <a:cubicBezTo>
                    <a:pt x="1461" y="11697"/>
                    <a:pt x="804" y="11797"/>
                    <a:pt x="315" y="12029"/>
                  </a:cubicBezTo>
                  <a:cubicBezTo>
                    <a:pt x="792" y="11884"/>
                    <a:pt x="1342" y="11819"/>
                    <a:pt x="1946" y="11819"/>
                  </a:cubicBezTo>
                  <a:cubicBezTo>
                    <a:pt x="6997" y="11819"/>
                    <a:pt x="15842" y="16361"/>
                    <a:pt x="18037" y="16463"/>
                  </a:cubicBezTo>
                  <a:cubicBezTo>
                    <a:pt x="13779" y="17647"/>
                    <a:pt x="2419" y="15909"/>
                    <a:pt x="0" y="18629"/>
                  </a:cubicBezTo>
                  <a:cubicBezTo>
                    <a:pt x="1362" y="17764"/>
                    <a:pt x="4011" y="17500"/>
                    <a:pt x="7013" y="17500"/>
                  </a:cubicBezTo>
                  <a:cubicBezTo>
                    <a:pt x="11310" y="17500"/>
                    <a:pt x="16331" y="18042"/>
                    <a:pt x="19333" y="18138"/>
                  </a:cubicBezTo>
                  <a:cubicBezTo>
                    <a:pt x="10429" y="19044"/>
                    <a:pt x="1487" y="26526"/>
                    <a:pt x="1499" y="30746"/>
                  </a:cubicBezTo>
                  <a:cubicBezTo>
                    <a:pt x="4446" y="21224"/>
                    <a:pt x="18767" y="18969"/>
                    <a:pt x="21362" y="18641"/>
                  </a:cubicBezTo>
                  <a:lnTo>
                    <a:pt x="21437" y="18831"/>
                  </a:lnTo>
                  <a:cubicBezTo>
                    <a:pt x="19711" y="23226"/>
                    <a:pt x="14031" y="28692"/>
                    <a:pt x="12734" y="31060"/>
                  </a:cubicBezTo>
                  <a:cubicBezTo>
                    <a:pt x="11096" y="34071"/>
                    <a:pt x="9547" y="36867"/>
                    <a:pt x="11121" y="41892"/>
                  </a:cubicBezTo>
                  <a:cubicBezTo>
                    <a:pt x="9472" y="36627"/>
                    <a:pt x="13225" y="30783"/>
                    <a:pt x="16285" y="27270"/>
                  </a:cubicBezTo>
                  <a:cubicBezTo>
                    <a:pt x="18149" y="25115"/>
                    <a:pt x="20845" y="20657"/>
                    <a:pt x="21664" y="19271"/>
                  </a:cubicBezTo>
                  <a:cubicBezTo>
                    <a:pt x="21714" y="19360"/>
                    <a:pt x="21765" y="19461"/>
                    <a:pt x="21827" y="19548"/>
                  </a:cubicBezTo>
                  <a:cubicBezTo>
                    <a:pt x="21978" y="19838"/>
                    <a:pt x="22974" y="21337"/>
                    <a:pt x="24460" y="23541"/>
                  </a:cubicBezTo>
                  <a:cubicBezTo>
                    <a:pt x="20845" y="29360"/>
                    <a:pt x="18364" y="41741"/>
                    <a:pt x="20379" y="46767"/>
                  </a:cubicBezTo>
                  <a:cubicBezTo>
                    <a:pt x="18754" y="35784"/>
                    <a:pt x="23730" y="26173"/>
                    <a:pt x="24863" y="24158"/>
                  </a:cubicBezTo>
                  <a:cubicBezTo>
                    <a:pt x="26173" y="26098"/>
                    <a:pt x="27785" y="28491"/>
                    <a:pt x="29523" y="31060"/>
                  </a:cubicBezTo>
                  <a:cubicBezTo>
                    <a:pt x="25871" y="39487"/>
                    <a:pt x="29032" y="50633"/>
                    <a:pt x="32118" y="52510"/>
                  </a:cubicBezTo>
                  <a:cubicBezTo>
                    <a:pt x="28578" y="49664"/>
                    <a:pt x="28994" y="42737"/>
                    <a:pt x="28704" y="39966"/>
                  </a:cubicBezTo>
                  <a:cubicBezTo>
                    <a:pt x="28491" y="37912"/>
                    <a:pt x="29561" y="33870"/>
                    <a:pt x="30115" y="31942"/>
                  </a:cubicBezTo>
                  <a:cubicBezTo>
                    <a:pt x="32143" y="34928"/>
                    <a:pt x="34284" y="38102"/>
                    <a:pt x="36249" y="40998"/>
                  </a:cubicBezTo>
                  <a:cubicBezTo>
                    <a:pt x="35242" y="42459"/>
                    <a:pt x="35897" y="50596"/>
                    <a:pt x="39121" y="54034"/>
                  </a:cubicBezTo>
                  <a:cubicBezTo>
                    <a:pt x="34825" y="47346"/>
                    <a:pt x="36790" y="41817"/>
                    <a:pt x="36803" y="41805"/>
                  </a:cubicBezTo>
                  <a:lnTo>
                    <a:pt x="36803" y="41805"/>
                  </a:lnTo>
                  <a:cubicBezTo>
                    <a:pt x="40506" y="47271"/>
                    <a:pt x="43428" y="51578"/>
                    <a:pt x="43428" y="51578"/>
                  </a:cubicBezTo>
                  <a:cubicBezTo>
                    <a:pt x="43428" y="51578"/>
                    <a:pt x="40166" y="46225"/>
                    <a:pt x="37055" y="41301"/>
                  </a:cubicBezTo>
                  <a:lnTo>
                    <a:pt x="37055" y="41301"/>
                  </a:lnTo>
                  <a:cubicBezTo>
                    <a:pt x="45657" y="43328"/>
                    <a:pt x="48341" y="47901"/>
                    <a:pt x="48341" y="47901"/>
                  </a:cubicBezTo>
                  <a:cubicBezTo>
                    <a:pt x="46060" y="43051"/>
                    <a:pt x="38780" y="41074"/>
                    <a:pt x="36854" y="40985"/>
                  </a:cubicBezTo>
                  <a:cubicBezTo>
                    <a:pt x="35494" y="38819"/>
                    <a:pt x="34171" y="36753"/>
                    <a:pt x="33188" y="35292"/>
                  </a:cubicBezTo>
                  <a:cubicBezTo>
                    <a:pt x="32445" y="34184"/>
                    <a:pt x="31589" y="32786"/>
                    <a:pt x="30682" y="31262"/>
                  </a:cubicBezTo>
                  <a:cubicBezTo>
                    <a:pt x="31155" y="31198"/>
                    <a:pt x="31943" y="31117"/>
                    <a:pt x="32862" y="31117"/>
                  </a:cubicBezTo>
                  <a:cubicBezTo>
                    <a:pt x="33923" y="31117"/>
                    <a:pt x="35159" y="31225"/>
                    <a:pt x="36286" y="31589"/>
                  </a:cubicBezTo>
                  <a:cubicBezTo>
                    <a:pt x="39007" y="32484"/>
                    <a:pt x="48416" y="38127"/>
                    <a:pt x="48416" y="38127"/>
                  </a:cubicBezTo>
                  <a:cubicBezTo>
                    <a:pt x="48416" y="38127"/>
                    <a:pt x="40103" y="32283"/>
                    <a:pt x="35254" y="30897"/>
                  </a:cubicBezTo>
                  <a:cubicBezTo>
                    <a:pt x="32706" y="30167"/>
                    <a:pt x="31260" y="30001"/>
                    <a:pt x="30463" y="30001"/>
                  </a:cubicBezTo>
                  <a:cubicBezTo>
                    <a:pt x="30255" y="30001"/>
                    <a:pt x="30091" y="30012"/>
                    <a:pt x="29964" y="30028"/>
                  </a:cubicBezTo>
                  <a:cubicBezTo>
                    <a:pt x="28440" y="27458"/>
                    <a:pt x="26815" y="24650"/>
                    <a:pt x="25278" y="22269"/>
                  </a:cubicBezTo>
                  <a:cubicBezTo>
                    <a:pt x="26647" y="22094"/>
                    <a:pt x="27989" y="22016"/>
                    <a:pt x="29298" y="22016"/>
                  </a:cubicBezTo>
                  <a:cubicBezTo>
                    <a:pt x="40334" y="22016"/>
                    <a:pt x="48911" y="27600"/>
                    <a:pt x="49587" y="28051"/>
                  </a:cubicBezTo>
                  <a:cubicBezTo>
                    <a:pt x="41180" y="22347"/>
                    <a:pt x="33222" y="21291"/>
                    <a:pt x="28483" y="21291"/>
                  </a:cubicBezTo>
                  <a:cubicBezTo>
                    <a:pt x="26818" y="21291"/>
                    <a:pt x="25550" y="21421"/>
                    <a:pt x="24800" y="21526"/>
                  </a:cubicBezTo>
                  <a:cubicBezTo>
                    <a:pt x="23968" y="20279"/>
                    <a:pt x="23175" y="19170"/>
                    <a:pt x="22457" y="18339"/>
                  </a:cubicBezTo>
                  <a:cubicBezTo>
                    <a:pt x="24296" y="17723"/>
                    <a:pt x="29624" y="16136"/>
                    <a:pt x="35922" y="16110"/>
                  </a:cubicBezTo>
                  <a:cubicBezTo>
                    <a:pt x="35990" y="16110"/>
                    <a:pt x="36059" y="16110"/>
                    <a:pt x="36127" y="16110"/>
                  </a:cubicBezTo>
                  <a:cubicBezTo>
                    <a:pt x="43837" y="16110"/>
                    <a:pt x="48403" y="17508"/>
                    <a:pt x="48403" y="17508"/>
                  </a:cubicBezTo>
                  <a:cubicBezTo>
                    <a:pt x="48403" y="17508"/>
                    <a:pt x="42627" y="15422"/>
                    <a:pt x="35591" y="15422"/>
                  </a:cubicBezTo>
                  <a:cubicBezTo>
                    <a:pt x="34122" y="15422"/>
                    <a:pt x="32598" y="15513"/>
                    <a:pt x="31060" y="15732"/>
                  </a:cubicBezTo>
                  <a:cubicBezTo>
                    <a:pt x="25782" y="16488"/>
                    <a:pt x="23313" y="17042"/>
                    <a:pt x="22180" y="17370"/>
                  </a:cubicBezTo>
                  <a:cubicBezTo>
                    <a:pt x="24649" y="15119"/>
                    <a:pt x="32865" y="8105"/>
                    <a:pt x="39680" y="8105"/>
                  </a:cubicBezTo>
                  <a:cubicBezTo>
                    <a:pt x="40340" y="8105"/>
                    <a:pt x="40987" y="8171"/>
                    <a:pt x="41615" y="8313"/>
                  </a:cubicBezTo>
                  <a:cubicBezTo>
                    <a:pt x="40909" y="8059"/>
                    <a:pt x="40090" y="7941"/>
                    <a:pt x="39192" y="7941"/>
                  </a:cubicBezTo>
                  <a:cubicBezTo>
                    <a:pt x="34043" y="7941"/>
                    <a:pt x="26309" y="11828"/>
                    <a:pt x="22684" y="16236"/>
                  </a:cubicBezTo>
                  <a:cubicBezTo>
                    <a:pt x="24662" y="12231"/>
                    <a:pt x="29813" y="2457"/>
                    <a:pt x="33907" y="391"/>
                  </a:cubicBezTo>
                  <a:lnTo>
                    <a:pt x="33907" y="391"/>
                  </a:lnTo>
                  <a:cubicBezTo>
                    <a:pt x="31400" y="630"/>
                    <a:pt x="27483" y="5908"/>
                    <a:pt x="22205" y="15808"/>
                  </a:cubicBezTo>
                  <a:cubicBezTo>
                    <a:pt x="23150" y="12646"/>
                    <a:pt x="24699" y="4926"/>
                    <a:pt x="26790" y="2293"/>
                  </a:cubicBezTo>
                  <a:lnTo>
                    <a:pt x="26790" y="2293"/>
                  </a:lnTo>
                  <a:cubicBezTo>
                    <a:pt x="24875" y="4397"/>
                    <a:pt x="22596" y="13654"/>
                    <a:pt x="21790" y="14221"/>
                  </a:cubicBezTo>
                  <a:cubicBezTo>
                    <a:pt x="21525" y="12344"/>
                    <a:pt x="17469" y="5492"/>
                    <a:pt x="212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13"/>
            <p:cNvSpPr/>
            <p:nvPr/>
          </p:nvSpPr>
          <p:spPr>
            <a:xfrm>
              <a:off x="3883225" y="888225"/>
              <a:ext cx="1300" cy="950"/>
            </a:xfrm>
            <a:custGeom>
              <a:avLst/>
              <a:gdLst/>
              <a:ahLst/>
              <a:cxnLst/>
              <a:rect l="l" t="t" r="r" b="b"/>
              <a:pathLst>
                <a:path w="52" h="38" extrusionOk="0">
                  <a:moveTo>
                    <a:pt x="1" y="1"/>
                  </a:moveTo>
                  <a:cubicBezTo>
                    <a:pt x="12" y="11"/>
                    <a:pt x="31" y="22"/>
                    <a:pt x="45" y="32"/>
                  </a:cubicBezTo>
                  <a:lnTo>
                    <a:pt x="45" y="32"/>
                  </a:lnTo>
                  <a:cubicBezTo>
                    <a:pt x="37" y="26"/>
                    <a:pt x="24" y="16"/>
                    <a:pt x="1" y="1"/>
                  </a:cubicBezTo>
                  <a:close/>
                  <a:moveTo>
                    <a:pt x="45" y="32"/>
                  </a:moveTo>
                  <a:cubicBezTo>
                    <a:pt x="49" y="36"/>
                    <a:pt x="51" y="38"/>
                    <a:pt x="51" y="38"/>
                  </a:cubicBezTo>
                  <a:lnTo>
                    <a:pt x="51" y="38"/>
                  </a:lnTo>
                  <a:cubicBezTo>
                    <a:pt x="49" y="36"/>
                    <a:pt x="47" y="34"/>
                    <a:pt x="45" y="32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13"/>
            <p:cNvSpPr/>
            <p:nvPr/>
          </p:nvSpPr>
          <p:spPr>
            <a:xfrm>
              <a:off x="3907800" y="1069275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14" y="26"/>
                  </a:moveTo>
                  <a:cubicBezTo>
                    <a:pt x="0" y="26"/>
                    <a:pt x="0" y="39"/>
                    <a:pt x="0" y="39"/>
                  </a:cubicBezTo>
                  <a:cubicBezTo>
                    <a:pt x="0" y="39"/>
                    <a:pt x="0" y="26"/>
                    <a:pt x="14" y="26"/>
                  </a:cubicBezTo>
                  <a:close/>
                  <a:moveTo>
                    <a:pt x="14" y="26"/>
                  </a:moveTo>
                  <a:lnTo>
                    <a:pt x="14" y="26"/>
                  </a:lnTo>
                  <a:lnTo>
                    <a:pt x="14" y="26"/>
                  </a:lnTo>
                  <a:close/>
                  <a:moveTo>
                    <a:pt x="14" y="26"/>
                  </a:moveTo>
                  <a:lnTo>
                    <a:pt x="14" y="26"/>
                  </a:lnTo>
                  <a:lnTo>
                    <a:pt x="14" y="26"/>
                  </a:lnTo>
                  <a:close/>
                  <a:moveTo>
                    <a:pt x="14" y="13"/>
                  </a:moveTo>
                  <a:lnTo>
                    <a:pt x="14" y="13"/>
                  </a:lnTo>
                  <a:lnTo>
                    <a:pt x="14" y="13"/>
                  </a:lnTo>
                  <a:close/>
                  <a:moveTo>
                    <a:pt x="26" y="13"/>
                  </a:moveTo>
                  <a:lnTo>
                    <a:pt x="26" y="13"/>
                  </a:lnTo>
                  <a:lnTo>
                    <a:pt x="26" y="13"/>
                  </a:lnTo>
                  <a:close/>
                  <a:moveTo>
                    <a:pt x="26" y="13"/>
                  </a:moveTo>
                  <a:lnTo>
                    <a:pt x="26" y="13"/>
                  </a:lnTo>
                  <a:lnTo>
                    <a:pt x="26" y="13"/>
                  </a:lnTo>
                  <a:close/>
                  <a:moveTo>
                    <a:pt x="26" y="0"/>
                  </a:moveTo>
                  <a:lnTo>
                    <a:pt x="26" y="0"/>
                  </a:lnTo>
                  <a:close/>
                </a:path>
              </a:pathLst>
            </a:custGeom>
            <a:solidFill>
              <a:srgbClr val="C4C7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13"/>
            <p:cNvSpPr/>
            <p:nvPr/>
          </p:nvSpPr>
          <p:spPr>
            <a:xfrm>
              <a:off x="3405875" y="650475"/>
              <a:ext cx="560200" cy="983425"/>
            </a:xfrm>
            <a:custGeom>
              <a:avLst/>
              <a:gdLst/>
              <a:ahLst/>
              <a:cxnLst/>
              <a:rect l="l" t="t" r="r" b="b"/>
              <a:pathLst>
                <a:path w="22408" h="39337" extrusionOk="0">
                  <a:moveTo>
                    <a:pt x="20242" y="1"/>
                  </a:moveTo>
                  <a:lnTo>
                    <a:pt x="20242" y="1"/>
                  </a:lnTo>
                  <a:cubicBezTo>
                    <a:pt x="20581" y="1752"/>
                    <a:pt x="19750" y="2343"/>
                    <a:pt x="18302" y="2343"/>
                  </a:cubicBezTo>
                  <a:cubicBezTo>
                    <a:pt x="16853" y="2343"/>
                    <a:pt x="14787" y="1764"/>
                    <a:pt x="12634" y="1185"/>
                  </a:cubicBezTo>
                  <a:cubicBezTo>
                    <a:pt x="10480" y="605"/>
                    <a:pt x="8238" y="26"/>
                    <a:pt x="6424" y="26"/>
                  </a:cubicBezTo>
                  <a:cubicBezTo>
                    <a:pt x="5908" y="26"/>
                    <a:pt x="5417" y="76"/>
                    <a:pt x="4976" y="190"/>
                  </a:cubicBezTo>
                  <a:cubicBezTo>
                    <a:pt x="1" y="1450"/>
                    <a:pt x="12268" y="1966"/>
                    <a:pt x="15669" y="5178"/>
                  </a:cubicBezTo>
                  <a:cubicBezTo>
                    <a:pt x="19058" y="8389"/>
                    <a:pt x="20317" y="9737"/>
                    <a:pt x="20191" y="11387"/>
                  </a:cubicBezTo>
                  <a:cubicBezTo>
                    <a:pt x="20153" y="11815"/>
                    <a:pt x="19649" y="11954"/>
                    <a:pt x="18868" y="11954"/>
                  </a:cubicBezTo>
                  <a:cubicBezTo>
                    <a:pt x="18012" y="11954"/>
                    <a:pt x="16816" y="11778"/>
                    <a:pt x="15581" y="11588"/>
                  </a:cubicBezTo>
                  <a:cubicBezTo>
                    <a:pt x="14334" y="11400"/>
                    <a:pt x="13062" y="11224"/>
                    <a:pt x="12017" y="11224"/>
                  </a:cubicBezTo>
                  <a:cubicBezTo>
                    <a:pt x="11450" y="11224"/>
                    <a:pt x="10946" y="11274"/>
                    <a:pt x="10569" y="11425"/>
                  </a:cubicBezTo>
                  <a:cubicBezTo>
                    <a:pt x="8238" y="12319"/>
                    <a:pt x="20783" y="18465"/>
                    <a:pt x="19058" y="21577"/>
                  </a:cubicBezTo>
                  <a:cubicBezTo>
                    <a:pt x="17332" y="24700"/>
                    <a:pt x="14095" y="22584"/>
                    <a:pt x="15556" y="25280"/>
                  </a:cubicBezTo>
                  <a:cubicBezTo>
                    <a:pt x="17017" y="27975"/>
                    <a:pt x="19422" y="29008"/>
                    <a:pt x="17281" y="31074"/>
                  </a:cubicBezTo>
                  <a:cubicBezTo>
                    <a:pt x="15140" y="33151"/>
                    <a:pt x="15392" y="37484"/>
                    <a:pt x="15984" y="39336"/>
                  </a:cubicBezTo>
                  <a:cubicBezTo>
                    <a:pt x="15984" y="39336"/>
                    <a:pt x="18453" y="32585"/>
                    <a:pt x="18616" y="29285"/>
                  </a:cubicBezTo>
                  <a:cubicBezTo>
                    <a:pt x="18730" y="26828"/>
                    <a:pt x="21148" y="24486"/>
                    <a:pt x="21148" y="20959"/>
                  </a:cubicBezTo>
                  <a:cubicBezTo>
                    <a:pt x="21148" y="19725"/>
                    <a:pt x="20858" y="18352"/>
                    <a:pt x="20077" y="16791"/>
                  </a:cubicBezTo>
                  <a:cubicBezTo>
                    <a:pt x="20077" y="16791"/>
                    <a:pt x="20077" y="16778"/>
                    <a:pt x="20091" y="16778"/>
                  </a:cubicBezTo>
                  <a:lnTo>
                    <a:pt x="20091" y="16765"/>
                  </a:lnTo>
                  <a:lnTo>
                    <a:pt x="20103" y="16765"/>
                  </a:lnTo>
                  <a:lnTo>
                    <a:pt x="20103" y="16752"/>
                  </a:lnTo>
                  <a:cubicBezTo>
                    <a:pt x="22408" y="13768"/>
                    <a:pt x="21652" y="4510"/>
                    <a:pt x="2024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13"/>
            <p:cNvSpPr/>
            <p:nvPr/>
          </p:nvSpPr>
          <p:spPr>
            <a:xfrm>
              <a:off x="3030550" y="89050"/>
              <a:ext cx="869075" cy="528700"/>
            </a:xfrm>
            <a:custGeom>
              <a:avLst/>
              <a:gdLst/>
              <a:ahLst/>
              <a:cxnLst/>
              <a:rect l="l" t="t" r="r" b="b"/>
              <a:pathLst>
                <a:path w="34763" h="21148" extrusionOk="0">
                  <a:moveTo>
                    <a:pt x="16236" y="1"/>
                  </a:moveTo>
                  <a:cubicBezTo>
                    <a:pt x="15064" y="1"/>
                    <a:pt x="14056" y="253"/>
                    <a:pt x="13074" y="505"/>
                  </a:cubicBezTo>
                  <a:cubicBezTo>
                    <a:pt x="12080" y="744"/>
                    <a:pt x="11109" y="995"/>
                    <a:pt x="9989" y="995"/>
                  </a:cubicBezTo>
                  <a:cubicBezTo>
                    <a:pt x="9799" y="995"/>
                    <a:pt x="9598" y="995"/>
                    <a:pt x="9409" y="970"/>
                  </a:cubicBezTo>
                  <a:cubicBezTo>
                    <a:pt x="9132" y="958"/>
                    <a:pt x="8830" y="945"/>
                    <a:pt x="8503" y="945"/>
                  </a:cubicBezTo>
                  <a:cubicBezTo>
                    <a:pt x="5240" y="945"/>
                    <a:pt x="0" y="2243"/>
                    <a:pt x="0" y="8351"/>
                  </a:cubicBezTo>
                  <a:cubicBezTo>
                    <a:pt x="0" y="2243"/>
                    <a:pt x="5240" y="945"/>
                    <a:pt x="8503" y="945"/>
                  </a:cubicBezTo>
                  <a:cubicBezTo>
                    <a:pt x="8830" y="945"/>
                    <a:pt x="9132" y="958"/>
                    <a:pt x="9409" y="970"/>
                  </a:cubicBezTo>
                  <a:cubicBezTo>
                    <a:pt x="9598" y="995"/>
                    <a:pt x="9799" y="995"/>
                    <a:pt x="9989" y="995"/>
                  </a:cubicBezTo>
                  <a:cubicBezTo>
                    <a:pt x="11109" y="995"/>
                    <a:pt x="12080" y="744"/>
                    <a:pt x="13074" y="505"/>
                  </a:cubicBezTo>
                  <a:cubicBezTo>
                    <a:pt x="14056" y="253"/>
                    <a:pt x="15064" y="1"/>
                    <a:pt x="16236" y="1"/>
                  </a:cubicBezTo>
                  <a:cubicBezTo>
                    <a:pt x="17180" y="1"/>
                    <a:pt x="18226" y="164"/>
                    <a:pt x="19472" y="606"/>
                  </a:cubicBezTo>
                  <a:cubicBezTo>
                    <a:pt x="24057" y="2280"/>
                    <a:pt x="25921" y="4434"/>
                    <a:pt x="26992" y="7256"/>
                  </a:cubicBezTo>
                  <a:cubicBezTo>
                    <a:pt x="28050" y="10077"/>
                    <a:pt x="28415" y="12974"/>
                    <a:pt x="30632" y="13856"/>
                  </a:cubicBezTo>
                  <a:cubicBezTo>
                    <a:pt x="32836" y="14737"/>
                    <a:pt x="32988" y="17433"/>
                    <a:pt x="34713" y="21060"/>
                  </a:cubicBezTo>
                  <a:cubicBezTo>
                    <a:pt x="34726" y="21085"/>
                    <a:pt x="34751" y="21123"/>
                    <a:pt x="34763" y="21148"/>
                  </a:cubicBezTo>
                  <a:cubicBezTo>
                    <a:pt x="34751" y="21123"/>
                    <a:pt x="34726" y="21085"/>
                    <a:pt x="34713" y="21060"/>
                  </a:cubicBezTo>
                  <a:cubicBezTo>
                    <a:pt x="32988" y="17433"/>
                    <a:pt x="32836" y="14737"/>
                    <a:pt x="30632" y="13856"/>
                  </a:cubicBezTo>
                  <a:cubicBezTo>
                    <a:pt x="28415" y="12974"/>
                    <a:pt x="28050" y="10077"/>
                    <a:pt x="26992" y="7256"/>
                  </a:cubicBezTo>
                  <a:cubicBezTo>
                    <a:pt x="25921" y="4434"/>
                    <a:pt x="24057" y="2280"/>
                    <a:pt x="19472" y="606"/>
                  </a:cubicBezTo>
                  <a:cubicBezTo>
                    <a:pt x="18226" y="164"/>
                    <a:pt x="17180" y="1"/>
                    <a:pt x="16236" y="1"/>
                  </a:cubicBezTo>
                  <a:close/>
                </a:path>
              </a:pathLst>
            </a:custGeom>
            <a:solidFill>
              <a:srgbClr val="C4C7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13"/>
            <p:cNvSpPr/>
            <p:nvPr/>
          </p:nvSpPr>
          <p:spPr>
            <a:xfrm>
              <a:off x="3030550" y="89050"/>
              <a:ext cx="870350" cy="531850"/>
            </a:xfrm>
            <a:custGeom>
              <a:avLst/>
              <a:gdLst/>
              <a:ahLst/>
              <a:cxnLst/>
              <a:rect l="l" t="t" r="r" b="b"/>
              <a:pathLst>
                <a:path w="34814" h="21274" extrusionOk="0">
                  <a:moveTo>
                    <a:pt x="16236" y="1"/>
                  </a:moveTo>
                  <a:cubicBezTo>
                    <a:pt x="15064" y="1"/>
                    <a:pt x="14056" y="253"/>
                    <a:pt x="13074" y="505"/>
                  </a:cubicBezTo>
                  <a:cubicBezTo>
                    <a:pt x="12080" y="744"/>
                    <a:pt x="11109" y="995"/>
                    <a:pt x="9989" y="995"/>
                  </a:cubicBezTo>
                  <a:cubicBezTo>
                    <a:pt x="9799" y="995"/>
                    <a:pt x="9598" y="995"/>
                    <a:pt x="9409" y="970"/>
                  </a:cubicBezTo>
                  <a:cubicBezTo>
                    <a:pt x="9132" y="958"/>
                    <a:pt x="8830" y="945"/>
                    <a:pt x="8503" y="945"/>
                  </a:cubicBezTo>
                  <a:cubicBezTo>
                    <a:pt x="5240" y="945"/>
                    <a:pt x="0" y="2243"/>
                    <a:pt x="0" y="8351"/>
                  </a:cubicBezTo>
                  <a:cubicBezTo>
                    <a:pt x="0" y="9195"/>
                    <a:pt x="101" y="10127"/>
                    <a:pt x="316" y="11160"/>
                  </a:cubicBezTo>
                  <a:cubicBezTo>
                    <a:pt x="1361" y="6651"/>
                    <a:pt x="3263" y="2305"/>
                    <a:pt x="6550" y="2305"/>
                  </a:cubicBezTo>
                  <a:cubicBezTo>
                    <a:pt x="6928" y="2305"/>
                    <a:pt x="7331" y="2356"/>
                    <a:pt x="7759" y="2482"/>
                  </a:cubicBezTo>
                  <a:cubicBezTo>
                    <a:pt x="8263" y="2633"/>
                    <a:pt x="8754" y="2696"/>
                    <a:pt x="9220" y="2696"/>
                  </a:cubicBezTo>
                  <a:cubicBezTo>
                    <a:pt x="10543" y="2696"/>
                    <a:pt x="11764" y="2205"/>
                    <a:pt x="12961" y="1701"/>
                  </a:cubicBezTo>
                  <a:cubicBezTo>
                    <a:pt x="14157" y="1197"/>
                    <a:pt x="15341" y="693"/>
                    <a:pt x="16601" y="693"/>
                  </a:cubicBezTo>
                  <a:cubicBezTo>
                    <a:pt x="17230" y="693"/>
                    <a:pt x="17873" y="819"/>
                    <a:pt x="18553" y="1135"/>
                  </a:cubicBezTo>
                  <a:cubicBezTo>
                    <a:pt x="22433" y="2935"/>
                    <a:pt x="19208" y="6550"/>
                    <a:pt x="19044" y="9409"/>
                  </a:cubicBezTo>
                  <a:cubicBezTo>
                    <a:pt x="19019" y="9976"/>
                    <a:pt x="19195" y="10178"/>
                    <a:pt x="19511" y="10178"/>
                  </a:cubicBezTo>
                  <a:cubicBezTo>
                    <a:pt x="19901" y="10178"/>
                    <a:pt x="20518" y="9876"/>
                    <a:pt x="21261" y="9585"/>
                  </a:cubicBezTo>
                  <a:cubicBezTo>
                    <a:pt x="21991" y="9283"/>
                    <a:pt x="22861" y="8981"/>
                    <a:pt x="23743" y="8981"/>
                  </a:cubicBezTo>
                  <a:cubicBezTo>
                    <a:pt x="24914" y="8981"/>
                    <a:pt x="26136" y="9510"/>
                    <a:pt x="27169" y="11286"/>
                  </a:cubicBezTo>
                  <a:cubicBezTo>
                    <a:pt x="30380" y="16815"/>
                    <a:pt x="21073" y="13969"/>
                    <a:pt x="21462" y="16173"/>
                  </a:cubicBezTo>
                  <a:cubicBezTo>
                    <a:pt x="21828" y="18214"/>
                    <a:pt x="32358" y="16929"/>
                    <a:pt x="34813" y="21274"/>
                  </a:cubicBezTo>
                  <a:cubicBezTo>
                    <a:pt x="34801" y="21236"/>
                    <a:pt x="34776" y="21198"/>
                    <a:pt x="34763" y="21148"/>
                  </a:cubicBezTo>
                  <a:cubicBezTo>
                    <a:pt x="34751" y="21123"/>
                    <a:pt x="34726" y="21085"/>
                    <a:pt x="34713" y="21060"/>
                  </a:cubicBezTo>
                  <a:cubicBezTo>
                    <a:pt x="32988" y="17433"/>
                    <a:pt x="32836" y="14737"/>
                    <a:pt x="30632" y="13856"/>
                  </a:cubicBezTo>
                  <a:cubicBezTo>
                    <a:pt x="28415" y="12974"/>
                    <a:pt x="28050" y="10077"/>
                    <a:pt x="26992" y="7256"/>
                  </a:cubicBezTo>
                  <a:cubicBezTo>
                    <a:pt x="25921" y="4434"/>
                    <a:pt x="24057" y="2280"/>
                    <a:pt x="19472" y="606"/>
                  </a:cubicBezTo>
                  <a:cubicBezTo>
                    <a:pt x="18226" y="164"/>
                    <a:pt x="17180" y="1"/>
                    <a:pt x="1623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13"/>
            <p:cNvSpPr/>
            <p:nvPr/>
          </p:nvSpPr>
          <p:spPr>
            <a:xfrm>
              <a:off x="2487700" y="296875"/>
              <a:ext cx="1163800" cy="1261750"/>
            </a:xfrm>
            <a:custGeom>
              <a:avLst/>
              <a:gdLst/>
              <a:ahLst/>
              <a:cxnLst/>
              <a:rect l="l" t="t" r="r" b="b"/>
              <a:pathLst>
                <a:path w="46552" h="50470" extrusionOk="0">
                  <a:moveTo>
                    <a:pt x="14750" y="1"/>
                  </a:moveTo>
                  <a:lnTo>
                    <a:pt x="14750" y="1"/>
                  </a:lnTo>
                  <a:cubicBezTo>
                    <a:pt x="11487" y="38"/>
                    <a:pt x="8112" y="1549"/>
                    <a:pt x="5718" y="4837"/>
                  </a:cubicBezTo>
                  <a:cubicBezTo>
                    <a:pt x="2784" y="8880"/>
                    <a:pt x="0" y="11336"/>
                    <a:pt x="0" y="14158"/>
                  </a:cubicBezTo>
                  <a:cubicBezTo>
                    <a:pt x="0" y="15555"/>
                    <a:pt x="668" y="17042"/>
                    <a:pt x="2331" y="18855"/>
                  </a:cubicBezTo>
                  <a:cubicBezTo>
                    <a:pt x="7381" y="24335"/>
                    <a:pt x="4182" y="27748"/>
                    <a:pt x="11223" y="34134"/>
                  </a:cubicBezTo>
                  <a:cubicBezTo>
                    <a:pt x="18276" y="40507"/>
                    <a:pt x="21966" y="44940"/>
                    <a:pt x="27987" y="45369"/>
                  </a:cubicBezTo>
                  <a:cubicBezTo>
                    <a:pt x="33604" y="45772"/>
                    <a:pt x="36703" y="50407"/>
                    <a:pt x="41690" y="50407"/>
                  </a:cubicBezTo>
                  <a:cubicBezTo>
                    <a:pt x="42043" y="50407"/>
                    <a:pt x="42421" y="50394"/>
                    <a:pt x="42799" y="50343"/>
                  </a:cubicBezTo>
                  <a:cubicBezTo>
                    <a:pt x="43290" y="50268"/>
                    <a:pt x="43781" y="50243"/>
                    <a:pt x="44260" y="50243"/>
                  </a:cubicBezTo>
                  <a:cubicBezTo>
                    <a:pt x="45066" y="50243"/>
                    <a:pt x="45835" y="50331"/>
                    <a:pt x="46552" y="50469"/>
                  </a:cubicBezTo>
                  <a:cubicBezTo>
                    <a:pt x="43302" y="49172"/>
                    <a:pt x="40809" y="46502"/>
                    <a:pt x="40922" y="41527"/>
                  </a:cubicBezTo>
                  <a:cubicBezTo>
                    <a:pt x="40960" y="39814"/>
                    <a:pt x="40671" y="39134"/>
                    <a:pt x="40267" y="39134"/>
                  </a:cubicBezTo>
                  <a:cubicBezTo>
                    <a:pt x="39247" y="39134"/>
                    <a:pt x="37522" y="43731"/>
                    <a:pt x="39008" y="47283"/>
                  </a:cubicBezTo>
                  <a:cubicBezTo>
                    <a:pt x="39713" y="48971"/>
                    <a:pt x="39751" y="49576"/>
                    <a:pt x="39310" y="49576"/>
                  </a:cubicBezTo>
                  <a:cubicBezTo>
                    <a:pt x="38454" y="49576"/>
                    <a:pt x="35809" y="47334"/>
                    <a:pt x="32672" y="46200"/>
                  </a:cubicBezTo>
                  <a:cubicBezTo>
                    <a:pt x="27924" y="44487"/>
                    <a:pt x="29120" y="42522"/>
                    <a:pt x="29221" y="40116"/>
                  </a:cubicBezTo>
                  <a:cubicBezTo>
                    <a:pt x="29259" y="39008"/>
                    <a:pt x="28994" y="38416"/>
                    <a:pt x="28667" y="38416"/>
                  </a:cubicBezTo>
                  <a:cubicBezTo>
                    <a:pt x="28289" y="38416"/>
                    <a:pt x="27823" y="39234"/>
                    <a:pt x="27659" y="40998"/>
                  </a:cubicBezTo>
                  <a:cubicBezTo>
                    <a:pt x="27521" y="42585"/>
                    <a:pt x="27155" y="43202"/>
                    <a:pt x="26640" y="43202"/>
                  </a:cubicBezTo>
                  <a:cubicBezTo>
                    <a:pt x="26085" y="43202"/>
                    <a:pt x="25355" y="42497"/>
                    <a:pt x="24510" y="41501"/>
                  </a:cubicBezTo>
                  <a:cubicBezTo>
                    <a:pt x="23138" y="39864"/>
                    <a:pt x="22974" y="35897"/>
                    <a:pt x="21299" y="35897"/>
                  </a:cubicBezTo>
                  <a:cubicBezTo>
                    <a:pt x="20972" y="35897"/>
                    <a:pt x="20581" y="36048"/>
                    <a:pt x="20115" y="36401"/>
                  </a:cubicBezTo>
                  <a:cubicBezTo>
                    <a:pt x="19032" y="37219"/>
                    <a:pt x="18075" y="37723"/>
                    <a:pt x="17256" y="37723"/>
                  </a:cubicBezTo>
                  <a:cubicBezTo>
                    <a:pt x="15934" y="37723"/>
                    <a:pt x="14951" y="36438"/>
                    <a:pt x="14233" y="33214"/>
                  </a:cubicBezTo>
                  <a:cubicBezTo>
                    <a:pt x="13087" y="27987"/>
                    <a:pt x="11979" y="24713"/>
                    <a:pt x="16337" y="21463"/>
                  </a:cubicBezTo>
                  <a:cubicBezTo>
                    <a:pt x="18465" y="19876"/>
                    <a:pt x="18377" y="18956"/>
                    <a:pt x="17382" y="18956"/>
                  </a:cubicBezTo>
                  <a:cubicBezTo>
                    <a:pt x="16337" y="18956"/>
                    <a:pt x="14283" y="19977"/>
                    <a:pt x="12734" y="22281"/>
                  </a:cubicBezTo>
                  <a:cubicBezTo>
                    <a:pt x="10568" y="25519"/>
                    <a:pt x="8968" y="27798"/>
                    <a:pt x="7986" y="27798"/>
                  </a:cubicBezTo>
                  <a:cubicBezTo>
                    <a:pt x="7596" y="27798"/>
                    <a:pt x="7305" y="27458"/>
                    <a:pt x="7117" y="26690"/>
                  </a:cubicBezTo>
                  <a:cubicBezTo>
                    <a:pt x="6412" y="23957"/>
                    <a:pt x="7369" y="18491"/>
                    <a:pt x="12218" y="17029"/>
                  </a:cubicBezTo>
                  <a:cubicBezTo>
                    <a:pt x="15769" y="15958"/>
                    <a:pt x="14233" y="14951"/>
                    <a:pt x="11903" y="14951"/>
                  </a:cubicBezTo>
                  <a:cubicBezTo>
                    <a:pt x="11059" y="14951"/>
                    <a:pt x="10102" y="15077"/>
                    <a:pt x="9258" y="15392"/>
                  </a:cubicBezTo>
                  <a:cubicBezTo>
                    <a:pt x="7734" y="15946"/>
                    <a:pt x="5996" y="16361"/>
                    <a:pt x="4623" y="16361"/>
                  </a:cubicBezTo>
                  <a:cubicBezTo>
                    <a:pt x="3112" y="16361"/>
                    <a:pt x="2041" y="15858"/>
                    <a:pt x="2205" y="14472"/>
                  </a:cubicBezTo>
                  <a:cubicBezTo>
                    <a:pt x="2494" y="12042"/>
                    <a:pt x="7230" y="366"/>
                    <a:pt x="1475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13"/>
            <p:cNvSpPr/>
            <p:nvPr/>
          </p:nvSpPr>
          <p:spPr>
            <a:xfrm>
              <a:off x="3466000" y="997725"/>
              <a:ext cx="362350" cy="201900"/>
            </a:xfrm>
            <a:custGeom>
              <a:avLst/>
              <a:gdLst/>
              <a:ahLst/>
              <a:cxnLst/>
              <a:rect l="l" t="t" r="r" b="b"/>
              <a:pathLst>
                <a:path w="14494" h="8076" extrusionOk="0">
                  <a:moveTo>
                    <a:pt x="433" y="1"/>
                  </a:moveTo>
                  <a:cubicBezTo>
                    <a:pt x="120" y="1"/>
                    <a:pt x="0" y="116"/>
                    <a:pt x="140" y="382"/>
                  </a:cubicBezTo>
                  <a:cubicBezTo>
                    <a:pt x="1022" y="2019"/>
                    <a:pt x="3289" y="2333"/>
                    <a:pt x="3440" y="4009"/>
                  </a:cubicBezTo>
                  <a:cubicBezTo>
                    <a:pt x="3591" y="5697"/>
                    <a:pt x="4901" y="6503"/>
                    <a:pt x="6841" y="6956"/>
                  </a:cubicBezTo>
                  <a:cubicBezTo>
                    <a:pt x="8108" y="7244"/>
                    <a:pt x="11248" y="8075"/>
                    <a:pt x="13011" y="8075"/>
                  </a:cubicBezTo>
                  <a:cubicBezTo>
                    <a:pt x="13946" y="8075"/>
                    <a:pt x="14494" y="7842"/>
                    <a:pt x="14171" y="7170"/>
                  </a:cubicBezTo>
                  <a:cubicBezTo>
                    <a:pt x="13239" y="5243"/>
                    <a:pt x="12673" y="5067"/>
                    <a:pt x="11350" y="4387"/>
                  </a:cubicBezTo>
                  <a:cubicBezTo>
                    <a:pt x="8909" y="3129"/>
                    <a:pt x="2062" y="1"/>
                    <a:pt x="43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13"/>
            <p:cNvSpPr/>
            <p:nvPr/>
          </p:nvSpPr>
          <p:spPr>
            <a:xfrm>
              <a:off x="3301050" y="760000"/>
              <a:ext cx="548925" cy="163300"/>
            </a:xfrm>
            <a:custGeom>
              <a:avLst/>
              <a:gdLst/>
              <a:ahLst/>
              <a:cxnLst/>
              <a:rect l="l" t="t" r="r" b="b"/>
              <a:pathLst>
                <a:path w="21957" h="6532" extrusionOk="0">
                  <a:moveTo>
                    <a:pt x="3364" y="1"/>
                  </a:moveTo>
                  <a:cubicBezTo>
                    <a:pt x="2670" y="1"/>
                    <a:pt x="2129" y="102"/>
                    <a:pt x="1801" y="343"/>
                  </a:cubicBezTo>
                  <a:cubicBezTo>
                    <a:pt x="0" y="1678"/>
                    <a:pt x="3577" y="2295"/>
                    <a:pt x="4282" y="4713"/>
                  </a:cubicBezTo>
                  <a:cubicBezTo>
                    <a:pt x="4753" y="6299"/>
                    <a:pt x="6963" y="6531"/>
                    <a:pt x="8940" y="6531"/>
                  </a:cubicBezTo>
                  <a:cubicBezTo>
                    <a:pt x="9755" y="6531"/>
                    <a:pt x="10531" y="6492"/>
                    <a:pt x="11129" y="6492"/>
                  </a:cubicBezTo>
                  <a:cubicBezTo>
                    <a:pt x="11292" y="6492"/>
                    <a:pt x="11441" y="6495"/>
                    <a:pt x="11574" y="6502"/>
                  </a:cubicBezTo>
                  <a:cubicBezTo>
                    <a:pt x="11634" y="6505"/>
                    <a:pt x="11698" y="6507"/>
                    <a:pt x="11765" y="6507"/>
                  </a:cubicBezTo>
                  <a:cubicBezTo>
                    <a:pt x="13604" y="6507"/>
                    <a:pt x="18082" y="5291"/>
                    <a:pt x="20023" y="5291"/>
                  </a:cubicBezTo>
                  <a:cubicBezTo>
                    <a:pt x="20143" y="5291"/>
                    <a:pt x="20254" y="5296"/>
                    <a:pt x="20354" y="5306"/>
                  </a:cubicBezTo>
                  <a:cubicBezTo>
                    <a:pt x="20424" y="5313"/>
                    <a:pt x="20489" y="5317"/>
                    <a:pt x="20547" y="5317"/>
                  </a:cubicBezTo>
                  <a:cubicBezTo>
                    <a:pt x="21956" y="5317"/>
                    <a:pt x="19989" y="3217"/>
                    <a:pt x="16374" y="2648"/>
                  </a:cubicBezTo>
                  <a:cubicBezTo>
                    <a:pt x="12763" y="2081"/>
                    <a:pt x="6506" y="1"/>
                    <a:pt x="33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13"/>
            <p:cNvSpPr/>
            <p:nvPr/>
          </p:nvSpPr>
          <p:spPr>
            <a:xfrm>
              <a:off x="3614125" y="1261800"/>
              <a:ext cx="218125" cy="182800"/>
            </a:xfrm>
            <a:custGeom>
              <a:avLst/>
              <a:gdLst/>
              <a:ahLst/>
              <a:cxnLst/>
              <a:rect l="l" t="t" r="r" b="b"/>
              <a:pathLst>
                <a:path w="8725" h="7312" extrusionOk="0">
                  <a:moveTo>
                    <a:pt x="382" y="1"/>
                  </a:moveTo>
                  <a:cubicBezTo>
                    <a:pt x="1" y="1"/>
                    <a:pt x="5" y="311"/>
                    <a:pt x="626" y="1104"/>
                  </a:cubicBezTo>
                  <a:cubicBezTo>
                    <a:pt x="1412" y="2101"/>
                    <a:pt x="3950" y="7312"/>
                    <a:pt x="5842" y="7312"/>
                  </a:cubicBezTo>
                  <a:cubicBezTo>
                    <a:pt x="5979" y="7312"/>
                    <a:pt x="6114" y="7284"/>
                    <a:pt x="6244" y="7225"/>
                  </a:cubicBezTo>
                  <a:cubicBezTo>
                    <a:pt x="8158" y="6343"/>
                    <a:pt x="8725" y="4152"/>
                    <a:pt x="5690" y="2476"/>
                  </a:cubicBezTo>
                  <a:cubicBezTo>
                    <a:pt x="3639" y="1345"/>
                    <a:pt x="1175" y="1"/>
                    <a:pt x="38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13"/>
            <p:cNvSpPr/>
            <p:nvPr/>
          </p:nvSpPr>
          <p:spPr>
            <a:xfrm>
              <a:off x="3266400" y="612475"/>
              <a:ext cx="319150" cy="90225"/>
            </a:xfrm>
            <a:custGeom>
              <a:avLst/>
              <a:gdLst/>
              <a:ahLst/>
              <a:cxnLst/>
              <a:rect l="l" t="t" r="r" b="b"/>
              <a:pathLst>
                <a:path w="12766" h="3609" extrusionOk="0">
                  <a:moveTo>
                    <a:pt x="10466" y="1"/>
                  </a:moveTo>
                  <a:cubicBezTo>
                    <a:pt x="10385" y="1"/>
                    <a:pt x="10293" y="4"/>
                    <a:pt x="10190" y="9"/>
                  </a:cubicBezTo>
                  <a:cubicBezTo>
                    <a:pt x="7180" y="186"/>
                    <a:pt x="1" y="715"/>
                    <a:pt x="113" y="2150"/>
                  </a:cubicBezTo>
                  <a:cubicBezTo>
                    <a:pt x="187" y="3072"/>
                    <a:pt x="3857" y="3609"/>
                    <a:pt x="6110" y="3609"/>
                  </a:cubicBezTo>
                  <a:cubicBezTo>
                    <a:pt x="7336" y="3609"/>
                    <a:pt x="8143" y="3450"/>
                    <a:pt x="7721" y="3108"/>
                  </a:cubicBezTo>
                  <a:cubicBezTo>
                    <a:pt x="6577" y="2171"/>
                    <a:pt x="12766" y="1"/>
                    <a:pt x="1046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13"/>
            <p:cNvSpPr/>
            <p:nvPr/>
          </p:nvSpPr>
          <p:spPr>
            <a:xfrm>
              <a:off x="3273325" y="414525"/>
              <a:ext cx="360700" cy="161400"/>
            </a:xfrm>
            <a:custGeom>
              <a:avLst/>
              <a:gdLst/>
              <a:ahLst/>
              <a:cxnLst/>
              <a:rect l="l" t="t" r="r" b="b"/>
              <a:pathLst>
                <a:path w="14428" h="6456" extrusionOk="0">
                  <a:moveTo>
                    <a:pt x="12601" y="1"/>
                  </a:moveTo>
                  <a:cubicBezTo>
                    <a:pt x="12489" y="1"/>
                    <a:pt x="12349" y="14"/>
                    <a:pt x="12180" y="43"/>
                  </a:cubicBezTo>
                  <a:cubicBezTo>
                    <a:pt x="9258" y="546"/>
                    <a:pt x="1" y="5195"/>
                    <a:pt x="1121" y="6189"/>
                  </a:cubicBezTo>
                  <a:cubicBezTo>
                    <a:pt x="1331" y="6375"/>
                    <a:pt x="1911" y="6456"/>
                    <a:pt x="2694" y="6456"/>
                  </a:cubicBezTo>
                  <a:cubicBezTo>
                    <a:pt x="6093" y="6456"/>
                    <a:pt x="13301" y="4937"/>
                    <a:pt x="10455" y="3985"/>
                  </a:cubicBezTo>
                  <a:cubicBezTo>
                    <a:pt x="9161" y="3546"/>
                    <a:pt x="14428" y="1"/>
                    <a:pt x="126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13"/>
            <p:cNvSpPr/>
            <p:nvPr/>
          </p:nvSpPr>
          <p:spPr>
            <a:xfrm>
              <a:off x="3262950" y="272300"/>
              <a:ext cx="272050" cy="225150"/>
            </a:xfrm>
            <a:custGeom>
              <a:avLst/>
              <a:gdLst/>
              <a:ahLst/>
              <a:cxnLst/>
              <a:rect l="l" t="t" r="r" b="b"/>
              <a:pathLst>
                <a:path w="10882" h="9006" extrusionOk="0">
                  <a:moveTo>
                    <a:pt x="7961" y="0"/>
                  </a:moveTo>
                  <a:cubicBezTo>
                    <a:pt x="7622" y="0"/>
                    <a:pt x="7090" y="372"/>
                    <a:pt x="6322" y="1286"/>
                  </a:cubicBezTo>
                  <a:cubicBezTo>
                    <a:pt x="4613" y="3323"/>
                    <a:pt x="1" y="9005"/>
                    <a:pt x="814" y="9005"/>
                  </a:cubicBezTo>
                  <a:cubicBezTo>
                    <a:pt x="941" y="9005"/>
                    <a:pt x="1201" y="8866"/>
                    <a:pt x="1625" y="8553"/>
                  </a:cubicBezTo>
                  <a:cubicBezTo>
                    <a:pt x="4748" y="6249"/>
                    <a:pt x="10882" y="3565"/>
                    <a:pt x="9547" y="3478"/>
                  </a:cubicBezTo>
                  <a:cubicBezTo>
                    <a:pt x="8199" y="3377"/>
                    <a:pt x="8048" y="3175"/>
                    <a:pt x="8287" y="2104"/>
                  </a:cubicBezTo>
                  <a:cubicBezTo>
                    <a:pt x="8549" y="925"/>
                    <a:pt x="8495" y="0"/>
                    <a:pt x="796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13"/>
            <p:cNvSpPr/>
            <p:nvPr/>
          </p:nvSpPr>
          <p:spPr>
            <a:xfrm>
              <a:off x="2827575" y="320375"/>
              <a:ext cx="283375" cy="198875"/>
            </a:xfrm>
            <a:custGeom>
              <a:avLst/>
              <a:gdLst/>
              <a:ahLst/>
              <a:cxnLst/>
              <a:rect l="l" t="t" r="r" b="b"/>
              <a:pathLst>
                <a:path w="11335" h="7955" extrusionOk="0">
                  <a:moveTo>
                    <a:pt x="2158" y="0"/>
                  </a:moveTo>
                  <a:cubicBezTo>
                    <a:pt x="789" y="0"/>
                    <a:pt x="1" y="383"/>
                    <a:pt x="740" y="383"/>
                  </a:cubicBezTo>
                  <a:cubicBezTo>
                    <a:pt x="752" y="383"/>
                    <a:pt x="764" y="383"/>
                    <a:pt x="777" y="383"/>
                  </a:cubicBezTo>
                  <a:cubicBezTo>
                    <a:pt x="780" y="383"/>
                    <a:pt x="783" y="383"/>
                    <a:pt x="786" y="383"/>
                  </a:cubicBezTo>
                  <a:cubicBezTo>
                    <a:pt x="2232" y="383"/>
                    <a:pt x="10431" y="7955"/>
                    <a:pt x="11239" y="7955"/>
                  </a:cubicBezTo>
                  <a:cubicBezTo>
                    <a:pt x="11334" y="7955"/>
                    <a:pt x="11327" y="7849"/>
                    <a:pt x="11193" y="7612"/>
                  </a:cubicBezTo>
                  <a:cubicBezTo>
                    <a:pt x="10651" y="6643"/>
                    <a:pt x="10223" y="4955"/>
                    <a:pt x="7036" y="1894"/>
                  </a:cubicBezTo>
                  <a:cubicBezTo>
                    <a:pt x="5459" y="380"/>
                    <a:pt x="3521" y="0"/>
                    <a:pt x="21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13"/>
            <p:cNvSpPr/>
            <p:nvPr/>
          </p:nvSpPr>
          <p:spPr>
            <a:xfrm>
              <a:off x="3386675" y="1059400"/>
              <a:ext cx="158400" cy="318700"/>
            </a:xfrm>
            <a:custGeom>
              <a:avLst/>
              <a:gdLst/>
              <a:ahLst/>
              <a:cxnLst/>
              <a:rect l="l" t="t" r="r" b="b"/>
              <a:pathLst>
                <a:path w="6336" h="12748" extrusionOk="0">
                  <a:moveTo>
                    <a:pt x="1386" y="0"/>
                  </a:moveTo>
                  <a:cubicBezTo>
                    <a:pt x="936" y="0"/>
                    <a:pt x="303" y="1138"/>
                    <a:pt x="177" y="2738"/>
                  </a:cubicBezTo>
                  <a:cubicBezTo>
                    <a:pt x="1" y="4977"/>
                    <a:pt x="54" y="12747"/>
                    <a:pt x="793" y="12747"/>
                  </a:cubicBezTo>
                  <a:cubicBezTo>
                    <a:pt x="849" y="12747"/>
                    <a:pt x="907" y="12704"/>
                    <a:pt x="970" y="12613"/>
                  </a:cubicBezTo>
                  <a:cubicBezTo>
                    <a:pt x="1851" y="11341"/>
                    <a:pt x="2470" y="5986"/>
                    <a:pt x="4603" y="5986"/>
                  </a:cubicBezTo>
                  <a:cubicBezTo>
                    <a:pt x="4667" y="5986"/>
                    <a:pt x="4732" y="5991"/>
                    <a:pt x="4799" y="6001"/>
                  </a:cubicBezTo>
                  <a:cubicBezTo>
                    <a:pt x="4877" y="6012"/>
                    <a:pt x="4944" y="6018"/>
                    <a:pt x="5000" y="6018"/>
                  </a:cubicBezTo>
                  <a:cubicBezTo>
                    <a:pt x="6336" y="6018"/>
                    <a:pt x="1961" y="2835"/>
                    <a:pt x="1840" y="950"/>
                  </a:cubicBezTo>
                  <a:cubicBezTo>
                    <a:pt x="1793" y="288"/>
                    <a:pt x="1613" y="0"/>
                    <a:pt x="13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13"/>
            <p:cNvSpPr/>
            <p:nvPr/>
          </p:nvSpPr>
          <p:spPr>
            <a:xfrm>
              <a:off x="3153675" y="864650"/>
              <a:ext cx="201675" cy="494775"/>
            </a:xfrm>
            <a:custGeom>
              <a:avLst/>
              <a:gdLst/>
              <a:ahLst/>
              <a:cxnLst/>
              <a:rect l="l" t="t" r="r" b="b"/>
              <a:pathLst>
                <a:path w="8067" h="19791" extrusionOk="0">
                  <a:moveTo>
                    <a:pt x="5288" y="1"/>
                  </a:moveTo>
                  <a:cubicBezTo>
                    <a:pt x="5160" y="1"/>
                    <a:pt x="5037" y="40"/>
                    <a:pt x="4925" y="124"/>
                  </a:cubicBezTo>
                  <a:cubicBezTo>
                    <a:pt x="3804" y="981"/>
                    <a:pt x="1" y="11322"/>
                    <a:pt x="1789" y="13727"/>
                  </a:cubicBezTo>
                  <a:cubicBezTo>
                    <a:pt x="3590" y="16133"/>
                    <a:pt x="4194" y="15126"/>
                    <a:pt x="4597" y="17455"/>
                  </a:cubicBezTo>
                  <a:cubicBezTo>
                    <a:pt x="4827" y="18779"/>
                    <a:pt x="5744" y="19790"/>
                    <a:pt x="6356" y="19790"/>
                  </a:cubicBezTo>
                  <a:cubicBezTo>
                    <a:pt x="6816" y="19790"/>
                    <a:pt x="7104" y="19220"/>
                    <a:pt x="6802" y="17783"/>
                  </a:cubicBezTo>
                  <a:cubicBezTo>
                    <a:pt x="6097" y="14446"/>
                    <a:pt x="4787" y="7014"/>
                    <a:pt x="7205" y="4143"/>
                  </a:cubicBezTo>
                  <a:cubicBezTo>
                    <a:pt x="8066" y="3111"/>
                    <a:pt x="6440" y="1"/>
                    <a:pt x="528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13"/>
            <p:cNvSpPr/>
            <p:nvPr/>
          </p:nvSpPr>
          <p:spPr>
            <a:xfrm>
              <a:off x="2920350" y="762050"/>
              <a:ext cx="298000" cy="407975"/>
            </a:xfrm>
            <a:custGeom>
              <a:avLst/>
              <a:gdLst/>
              <a:ahLst/>
              <a:cxnLst/>
              <a:rect l="l" t="t" r="r" b="b"/>
              <a:pathLst>
                <a:path w="11920" h="16319" extrusionOk="0">
                  <a:moveTo>
                    <a:pt x="10443" y="0"/>
                  </a:moveTo>
                  <a:cubicBezTo>
                    <a:pt x="9926" y="0"/>
                    <a:pt x="9284" y="425"/>
                    <a:pt x="8716" y="1445"/>
                  </a:cubicBezTo>
                  <a:cubicBezTo>
                    <a:pt x="7104" y="4342"/>
                    <a:pt x="4862" y="7264"/>
                    <a:pt x="3489" y="8536"/>
                  </a:cubicBezTo>
                  <a:cubicBezTo>
                    <a:pt x="2116" y="9795"/>
                    <a:pt x="0" y="12944"/>
                    <a:pt x="1839" y="14670"/>
                  </a:cubicBezTo>
                  <a:cubicBezTo>
                    <a:pt x="2188" y="14998"/>
                    <a:pt x="2508" y="15139"/>
                    <a:pt x="2807" y="15139"/>
                  </a:cubicBezTo>
                  <a:cubicBezTo>
                    <a:pt x="4085" y="15139"/>
                    <a:pt x="4974" y="12551"/>
                    <a:pt x="6046" y="10766"/>
                  </a:cubicBezTo>
                  <a:cubicBezTo>
                    <a:pt x="6174" y="10553"/>
                    <a:pt x="6276" y="10458"/>
                    <a:pt x="6357" y="10458"/>
                  </a:cubicBezTo>
                  <a:cubicBezTo>
                    <a:pt x="6993" y="10458"/>
                    <a:pt x="6317" y="16319"/>
                    <a:pt x="7028" y="16319"/>
                  </a:cubicBezTo>
                  <a:cubicBezTo>
                    <a:pt x="7155" y="16319"/>
                    <a:pt x="7326" y="16131"/>
                    <a:pt x="7557" y="15690"/>
                  </a:cubicBezTo>
                  <a:cubicBezTo>
                    <a:pt x="8830" y="13247"/>
                    <a:pt x="8993" y="6067"/>
                    <a:pt x="10769" y="3259"/>
                  </a:cubicBezTo>
                  <a:cubicBezTo>
                    <a:pt x="11920" y="1439"/>
                    <a:pt x="11394" y="0"/>
                    <a:pt x="104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13"/>
            <p:cNvSpPr/>
            <p:nvPr/>
          </p:nvSpPr>
          <p:spPr>
            <a:xfrm>
              <a:off x="2844400" y="689000"/>
              <a:ext cx="289800" cy="373100"/>
            </a:xfrm>
            <a:custGeom>
              <a:avLst/>
              <a:gdLst/>
              <a:ahLst/>
              <a:cxnLst/>
              <a:rect l="l" t="t" r="r" b="b"/>
              <a:pathLst>
                <a:path w="11592" h="14924" extrusionOk="0">
                  <a:moveTo>
                    <a:pt x="11286" y="1"/>
                  </a:moveTo>
                  <a:cubicBezTo>
                    <a:pt x="10562" y="1"/>
                    <a:pt x="7672" y="2306"/>
                    <a:pt x="5167" y="4015"/>
                  </a:cubicBezTo>
                  <a:cubicBezTo>
                    <a:pt x="1615" y="6433"/>
                    <a:pt x="1565" y="8171"/>
                    <a:pt x="645" y="10979"/>
                  </a:cubicBezTo>
                  <a:cubicBezTo>
                    <a:pt x="1" y="12957"/>
                    <a:pt x="1176" y="14923"/>
                    <a:pt x="1823" y="14923"/>
                  </a:cubicBezTo>
                  <a:cubicBezTo>
                    <a:pt x="2099" y="14923"/>
                    <a:pt x="2279" y="14566"/>
                    <a:pt x="2182" y="13700"/>
                  </a:cubicBezTo>
                  <a:cubicBezTo>
                    <a:pt x="1854" y="10803"/>
                    <a:pt x="9386" y="3763"/>
                    <a:pt x="10847" y="1457"/>
                  </a:cubicBezTo>
                  <a:cubicBezTo>
                    <a:pt x="11510" y="413"/>
                    <a:pt x="11592" y="1"/>
                    <a:pt x="112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13"/>
            <p:cNvSpPr/>
            <p:nvPr/>
          </p:nvSpPr>
          <p:spPr>
            <a:xfrm>
              <a:off x="3597400" y="1379175"/>
              <a:ext cx="116500" cy="146850"/>
            </a:xfrm>
            <a:custGeom>
              <a:avLst/>
              <a:gdLst/>
              <a:ahLst/>
              <a:cxnLst/>
              <a:rect l="l" t="t" r="r" b="b"/>
              <a:pathLst>
                <a:path w="4660" h="5874" extrusionOk="0">
                  <a:moveTo>
                    <a:pt x="595" y="1"/>
                  </a:moveTo>
                  <a:cubicBezTo>
                    <a:pt x="190" y="1"/>
                    <a:pt x="1" y="397"/>
                    <a:pt x="527" y="1976"/>
                  </a:cubicBezTo>
                  <a:cubicBezTo>
                    <a:pt x="1131" y="3788"/>
                    <a:pt x="3323" y="5874"/>
                    <a:pt x="4173" y="5874"/>
                  </a:cubicBezTo>
                  <a:cubicBezTo>
                    <a:pt x="4545" y="5874"/>
                    <a:pt x="4660" y="5472"/>
                    <a:pt x="4268" y="4470"/>
                  </a:cubicBezTo>
                  <a:cubicBezTo>
                    <a:pt x="3827" y="3323"/>
                    <a:pt x="2303" y="590"/>
                    <a:pt x="1522" y="288"/>
                  </a:cubicBezTo>
                  <a:cubicBezTo>
                    <a:pt x="1214" y="169"/>
                    <a:pt x="859" y="1"/>
                    <a:pt x="59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13"/>
            <p:cNvSpPr/>
            <p:nvPr/>
          </p:nvSpPr>
          <p:spPr>
            <a:xfrm>
              <a:off x="3172250" y="179325"/>
              <a:ext cx="147525" cy="224700"/>
            </a:xfrm>
            <a:custGeom>
              <a:avLst/>
              <a:gdLst/>
              <a:ahLst/>
              <a:cxnLst/>
              <a:rect l="l" t="t" r="r" b="b"/>
              <a:pathLst>
                <a:path w="5901" h="8988" extrusionOk="0">
                  <a:moveTo>
                    <a:pt x="2172" y="1"/>
                  </a:moveTo>
                  <a:cubicBezTo>
                    <a:pt x="1885" y="1"/>
                    <a:pt x="1612" y="194"/>
                    <a:pt x="1310" y="760"/>
                  </a:cubicBezTo>
                  <a:cubicBezTo>
                    <a:pt x="316" y="2637"/>
                    <a:pt x="0" y="7449"/>
                    <a:pt x="605" y="8846"/>
                  </a:cubicBezTo>
                  <a:cubicBezTo>
                    <a:pt x="646" y="8942"/>
                    <a:pt x="708" y="8987"/>
                    <a:pt x="786" y="8987"/>
                  </a:cubicBezTo>
                  <a:cubicBezTo>
                    <a:pt x="1838" y="8987"/>
                    <a:pt x="5901" y="885"/>
                    <a:pt x="4882" y="885"/>
                  </a:cubicBezTo>
                  <a:cubicBezTo>
                    <a:pt x="4876" y="885"/>
                    <a:pt x="4869" y="885"/>
                    <a:pt x="4862" y="886"/>
                  </a:cubicBezTo>
                  <a:cubicBezTo>
                    <a:pt x="4782" y="894"/>
                    <a:pt x="4705" y="898"/>
                    <a:pt x="4629" y="898"/>
                  </a:cubicBezTo>
                  <a:cubicBezTo>
                    <a:pt x="3467" y="898"/>
                    <a:pt x="2789" y="1"/>
                    <a:pt x="21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13"/>
            <p:cNvSpPr/>
            <p:nvPr/>
          </p:nvSpPr>
          <p:spPr>
            <a:xfrm>
              <a:off x="2629400" y="507500"/>
              <a:ext cx="345125" cy="103800"/>
            </a:xfrm>
            <a:custGeom>
              <a:avLst/>
              <a:gdLst/>
              <a:ahLst/>
              <a:cxnLst/>
              <a:rect l="l" t="t" r="r" b="b"/>
              <a:pathLst>
                <a:path w="13805" h="4152" extrusionOk="0">
                  <a:moveTo>
                    <a:pt x="3801" y="1"/>
                  </a:moveTo>
                  <a:cubicBezTo>
                    <a:pt x="3056" y="1"/>
                    <a:pt x="2412" y="139"/>
                    <a:pt x="1928" y="468"/>
                  </a:cubicBezTo>
                  <a:cubicBezTo>
                    <a:pt x="0" y="1778"/>
                    <a:pt x="2015" y="1765"/>
                    <a:pt x="2645" y="2470"/>
                  </a:cubicBezTo>
                  <a:cubicBezTo>
                    <a:pt x="3219" y="3137"/>
                    <a:pt x="1402" y="4151"/>
                    <a:pt x="2370" y="4151"/>
                  </a:cubicBezTo>
                  <a:cubicBezTo>
                    <a:pt x="2445" y="4151"/>
                    <a:pt x="2535" y="4145"/>
                    <a:pt x="2645" y="4133"/>
                  </a:cubicBezTo>
                  <a:cubicBezTo>
                    <a:pt x="4182" y="3956"/>
                    <a:pt x="13804" y="3226"/>
                    <a:pt x="11638" y="2294"/>
                  </a:cubicBezTo>
                  <a:cubicBezTo>
                    <a:pt x="9148" y="1229"/>
                    <a:pt x="6023" y="1"/>
                    <a:pt x="38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0" name="Google Shape;590;p13"/>
          <p:cNvGrpSpPr/>
          <p:nvPr/>
        </p:nvGrpSpPr>
        <p:grpSpPr>
          <a:xfrm rot="-1033694">
            <a:off x="8451778" y="2095236"/>
            <a:ext cx="1279381" cy="1515011"/>
            <a:chOff x="4542050" y="42713"/>
            <a:chExt cx="1494775" cy="1770075"/>
          </a:xfrm>
        </p:grpSpPr>
        <p:sp>
          <p:nvSpPr>
            <p:cNvPr id="591" name="Google Shape;591;p13"/>
            <p:cNvSpPr/>
            <p:nvPr/>
          </p:nvSpPr>
          <p:spPr>
            <a:xfrm>
              <a:off x="4542050" y="42713"/>
              <a:ext cx="1494775" cy="1770075"/>
            </a:xfrm>
            <a:custGeom>
              <a:avLst/>
              <a:gdLst/>
              <a:ahLst/>
              <a:cxnLst/>
              <a:rect l="l" t="t" r="r" b="b"/>
              <a:pathLst>
                <a:path w="59791" h="70803" extrusionOk="0">
                  <a:moveTo>
                    <a:pt x="14951" y="21614"/>
                  </a:moveTo>
                  <a:cubicBezTo>
                    <a:pt x="20028" y="22005"/>
                    <a:pt x="24159" y="29196"/>
                    <a:pt x="24159" y="29196"/>
                  </a:cubicBezTo>
                  <a:cubicBezTo>
                    <a:pt x="24159" y="29196"/>
                    <a:pt x="16098" y="28151"/>
                    <a:pt x="14951" y="21614"/>
                  </a:cubicBezTo>
                  <a:close/>
                  <a:moveTo>
                    <a:pt x="17168" y="0"/>
                  </a:moveTo>
                  <a:cubicBezTo>
                    <a:pt x="17168" y="1"/>
                    <a:pt x="17408" y="6122"/>
                    <a:pt x="12345" y="11941"/>
                  </a:cubicBezTo>
                  <a:cubicBezTo>
                    <a:pt x="7268" y="17760"/>
                    <a:pt x="0" y="28591"/>
                    <a:pt x="8264" y="33819"/>
                  </a:cubicBezTo>
                  <a:cubicBezTo>
                    <a:pt x="16526" y="39033"/>
                    <a:pt x="23454" y="40570"/>
                    <a:pt x="23163" y="42748"/>
                  </a:cubicBezTo>
                  <a:cubicBezTo>
                    <a:pt x="23117" y="43114"/>
                    <a:pt x="22963" y="43266"/>
                    <a:pt x="22719" y="43266"/>
                  </a:cubicBezTo>
                  <a:cubicBezTo>
                    <a:pt x="21515" y="43266"/>
                    <a:pt x="18122" y="39560"/>
                    <a:pt x="14624" y="39423"/>
                  </a:cubicBezTo>
                  <a:cubicBezTo>
                    <a:pt x="10405" y="39272"/>
                    <a:pt x="5278" y="32849"/>
                    <a:pt x="5278" y="32849"/>
                  </a:cubicBezTo>
                  <a:lnTo>
                    <a:pt x="5278" y="32849"/>
                  </a:lnTo>
                  <a:cubicBezTo>
                    <a:pt x="5278" y="32849"/>
                    <a:pt x="3478" y="36917"/>
                    <a:pt x="5631" y="41136"/>
                  </a:cubicBezTo>
                  <a:cubicBezTo>
                    <a:pt x="3553" y="46703"/>
                    <a:pt x="11551" y="51654"/>
                    <a:pt x="17937" y="52913"/>
                  </a:cubicBezTo>
                  <a:cubicBezTo>
                    <a:pt x="24322" y="54173"/>
                    <a:pt x="26640" y="53644"/>
                    <a:pt x="26905" y="54739"/>
                  </a:cubicBezTo>
                  <a:cubicBezTo>
                    <a:pt x="27059" y="55373"/>
                    <a:pt x="24568" y="56135"/>
                    <a:pt x="21660" y="56135"/>
                  </a:cubicBezTo>
                  <a:cubicBezTo>
                    <a:pt x="19596" y="56135"/>
                    <a:pt x="17321" y="55751"/>
                    <a:pt x="15632" y="54664"/>
                  </a:cubicBezTo>
                  <a:cubicBezTo>
                    <a:pt x="11551" y="52057"/>
                    <a:pt x="7609" y="51629"/>
                    <a:pt x="7609" y="51629"/>
                  </a:cubicBezTo>
                  <a:lnTo>
                    <a:pt x="7609" y="51629"/>
                  </a:lnTo>
                  <a:cubicBezTo>
                    <a:pt x="7609" y="51629"/>
                    <a:pt x="12080" y="54651"/>
                    <a:pt x="13000" y="58870"/>
                  </a:cubicBezTo>
                  <a:cubicBezTo>
                    <a:pt x="13845" y="62697"/>
                    <a:pt x="18461" y="70803"/>
                    <a:pt x="26425" y="70803"/>
                  </a:cubicBezTo>
                  <a:cubicBezTo>
                    <a:pt x="27243" y="70803"/>
                    <a:pt x="28095" y="70718"/>
                    <a:pt x="28982" y="70533"/>
                  </a:cubicBezTo>
                  <a:cubicBezTo>
                    <a:pt x="38517" y="68543"/>
                    <a:pt x="39475" y="66919"/>
                    <a:pt x="39475" y="66919"/>
                  </a:cubicBezTo>
                  <a:cubicBezTo>
                    <a:pt x="39475" y="66919"/>
                    <a:pt x="41334" y="67450"/>
                    <a:pt x="43738" y="67450"/>
                  </a:cubicBezTo>
                  <a:cubicBezTo>
                    <a:pt x="48712" y="67450"/>
                    <a:pt x="56017" y="65177"/>
                    <a:pt x="53996" y="51226"/>
                  </a:cubicBezTo>
                  <a:lnTo>
                    <a:pt x="53996" y="51226"/>
                  </a:lnTo>
                  <a:cubicBezTo>
                    <a:pt x="50491" y="55424"/>
                    <a:pt x="46183" y="57163"/>
                    <a:pt x="44236" y="57163"/>
                  </a:cubicBezTo>
                  <a:cubicBezTo>
                    <a:pt x="43671" y="57163"/>
                    <a:pt x="43305" y="57017"/>
                    <a:pt x="43215" y="56742"/>
                  </a:cubicBezTo>
                  <a:cubicBezTo>
                    <a:pt x="42812" y="55520"/>
                    <a:pt x="57259" y="50974"/>
                    <a:pt x="58531" y="44046"/>
                  </a:cubicBezTo>
                  <a:cubicBezTo>
                    <a:pt x="59790" y="37119"/>
                    <a:pt x="53291" y="31917"/>
                    <a:pt x="53291" y="31917"/>
                  </a:cubicBezTo>
                  <a:cubicBezTo>
                    <a:pt x="53291" y="31917"/>
                    <a:pt x="43839" y="47070"/>
                    <a:pt x="39335" y="47070"/>
                  </a:cubicBezTo>
                  <a:cubicBezTo>
                    <a:pt x="38984" y="47070"/>
                    <a:pt x="38663" y="46977"/>
                    <a:pt x="38378" y="46779"/>
                  </a:cubicBezTo>
                  <a:cubicBezTo>
                    <a:pt x="34449" y="44033"/>
                    <a:pt x="47939" y="40582"/>
                    <a:pt x="49210" y="32975"/>
                  </a:cubicBezTo>
                  <a:cubicBezTo>
                    <a:pt x="50483" y="25367"/>
                    <a:pt x="40847" y="21501"/>
                    <a:pt x="42787" y="15531"/>
                  </a:cubicBezTo>
                  <a:lnTo>
                    <a:pt x="42787" y="15531"/>
                  </a:lnTo>
                  <a:cubicBezTo>
                    <a:pt x="38337" y="18750"/>
                    <a:pt x="33667" y="37192"/>
                    <a:pt x="31266" y="37192"/>
                  </a:cubicBezTo>
                  <a:cubicBezTo>
                    <a:pt x="31160" y="37192"/>
                    <a:pt x="31058" y="37156"/>
                    <a:pt x="30960" y="37081"/>
                  </a:cubicBezTo>
                  <a:cubicBezTo>
                    <a:pt x="28655" y="35292"/>
                    <a:pt x="33177" y="29008"/>
                    <a:pt x="36477" y="24322"/>
                  </a:cubicBezTo>
                  <a:cubicBezTo>
                    <a:pt x="39764" y="19649"/>
                    <a:pt x="39046" y="11828"/>
                    <a:pt x="31766" y="8792"/>
                  </a:cubicBezTo>
                  <a:cubicBezTo>
                    <a:pt x="24486" y="5757"/>
                    <a:pt x="18516" y="3137"/>
                    <a:pt x="171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13"/>
            <p:cNvSpPr/>
            <p:nvPr/>
          </p:nvSpPr>
          <p:spPr>
            <a:xfrm>
              <a:off x="4732250" y="1323338"/>
              <a:ext cx="1168550" cy="489350"/>
            </a:xfrm>
            <a:custGeom>
              <a:avLst/>
              <a:gdLst/>
              <a:ahLst/>
              <a:cxnLst/>
              <a:rect l="l" t="t" r="r" b="b"/>
              <a:pathLst>
                <a:path w="46742" h="19574" extrusionOk="0">
                  <a:moveTo>
                    <a:pt x="46388" y="1"/>
                  </a:moveTo>
                  <a:lnTo>
                    <a:pt x="46388" y="1"/>
                  </a:lnTo>
                  <a:cubicBezTo>
                    <a:pt x="46741" y="4762"/>
                    <a:pt x="45028" y="8477"/>
                    <a:pt x="42648" y="12129"/>
                  </a:cubicBezTo>
                  <a:cubicBezTo>
                    <a:pt x="40280" y="15782"/>
                    <a:pt x="34134" y="12545"/>
                    <a:pt x="32836" y="15429"/>
                  </a:cubicBezTo>
                  <a:cubicBezTo>
                    <a:pt x="32483" y="14749"/>
                    <a:pt x="31728" y="14510"/>
                    <a:pt x="30745" y="14510"/>
                  </a:cubicBezTo>
                  <a:cubicBezTo>
                    <a:pt x="29499" y="14510"/>
                    <a:pt x="27861" y="14900"/>
                    <a:pt x="26135" y="15291"/>
                  </a:cubicBezTo>
                  <a:cubicBezTo>
                    <a:pt x="24410" y="15681"/>
                    <a:pt x="22584" y="16072"/>
                    <a:pt x="20946" y="16072"/>
                  </a:cubicBezTo>
                  <a:cubicBezTo>
                    <a:pt x="20128" y="16072"/>
                    <a:pt x="19347" y="15971"/>
                    <a:pt x="18667" y="15719"/>
                  </a:cubicBezTo>
                  <a:cubicBezTo>
                    <a:pt x="17621" y="15341"/>
                    <a:pt x="16765" y="15216"/>
                    <a:pt x="16047" y="15216"/>
                  </a:cubicBezTo>
                  <a:cubicBezTo>
                    <a:pt x="15241" y="15216"/>
                    <a:pt x="14598" y="15379"/>
                    <a:pt x="14032" y="15543"/>
                  </a:cubicBezTo>
                  <a:cubicBezTo>
                    <a:pt x="13478" y="15719"/>
                    <a:pt x="12986" y="15883"/>
                    <a:pt x="12495" y="15883"/>
                  </a:cubicBezTo>
                  <a:cubicBezTo>
                    <a:pt x="12029" y="15883"/>
                    <a:pt x="11563" y="15731"/>
                    <a:pt x="11021" y="15316"/>
                  </a:cubicBezTo>
                  <a:cubicBezTo>
                    <a:pt x="8767" y="13578"/>
                    <a:pt x="7482" y="10844"/>
                    <a:pt x="7961" y="7721"/>
                  </a:cubicBezTo>
                  <a:cubicBezTo>
                    <a:pt x="8427" y="4597"/>
                    <a:pt x="5618" y="3326"/>
                    <a:pt x="1" y="404"/>
                  </a:cubicBezTo>
                  <a:lnTo>
                    <a:pt x="1" y="404"/>
                  </a:lnTo>
                  <a:cubicBezTo>
                    <a:pt x="1" y="404"/>
                    <a:pt x="4472" y="3427"/>
                    <a:pt x="5392" y="7645"/>
                  </a:cubicBezTo>
                  <a:cubicBezTo>
                    <a:pt x="6235" y="11474"/>
                    <a:pt x="10858" y="19573"/>
                    <a:pt x="18818" y="19573"/>
                  </a:cubicBezTo>
                  <a:cubicBezTo>
                    <a:pt x="19636" y="19573"/>
                    <a:pt x="20493" y="19485"/>
                    <a:pt x="21374" y="19308"/>
                  </a:cubicBezTo>
                  <a:cubicBezTo>
                    <a:pt x="30909" y="17318"/>
                    <a:pt x="31867" y="15694"/>
                    <a:pt x="31867" y="15694"/>
                  </a:cubicBezTo>
                  <a:cubicBezTo>
                    <a:pt x="31867" y="15694"/>
                    <a:pt x="33731" y="16223"/>
                    <a:pt x="36136" y="16223"/>
                  </a:cubicBezTo>
                  <a:cubicBezTo>
                    <a:pt x="40532" y="16223"/>
                    <a:pt x="46729" y="14460"/>
                    <a:pt x="46729" y="4446"/>
                  </a:cubicBezTo>
                  <a:cubicBezTo>
                    <a:pt x="46729" y="3111"/>
                    <a:pt x="46628" y="1638"/>
                    <a:pt x="463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13"/>
            <p:cNvSpPr/>
            <p:nvPr/>
          </p:nvSpPr>
          <p:spPr>
            <a:xfrm>
              <a:off x="4673700" y="1071438"/>
              <a:ext cx="9125" cy="53850"/>
            </a:xfrm>
            <a:custGeom>
              <a:avLst/>
              <a:gdLst/>
              <a:ahLst/>
              <a:cxnLst/>
              <a:rect l="l" t="t" r="r" b="b"/>
              <a:pathLst>
                <a:path w="365" h="2154" extrusionOk="0">
                  <a:moveTo>
                    <a:pt x="37" y="2154"/>
                  </a:moveTo>
                  <a:lnTo>
                    <a:pt x="37" y="2154"/>
                  </a:lnTo>
                  <a:lnTo>
                    <a:pt x="37" y="2154"/>
                  </a:lnTo>
                  <a:close/>
                  <a:moveTo>
                    <a:pt x="37" y="2142"/>
                  </a:moveTo>
                  <a:lnTo>
                    <a:pt x="37" y="2142"/>
                  </a:lnTo>
                  <a:lnTo>
                    <a:pt x="37" y="2142"/>
                  </a:lnTo>
                  <a:close/>
                  <a:moveTo>
                    <a:pt x="37" y="2128"/>
                  </a:moveTo>
                  <a:lnTo>
                    <a:pt x="37" y="2142"/>
                  </a:lnTo>
                  <a:lnTo>
                    <a:pt x="37" y="2128"/>
                  </a:lnTo>
                  <a:close/>
                  <a:moveTo>
                    <a:pt x="37" y="2128"/>
                  </a:moveTo>
                  <a:lnTo>
                    <a:pt x="37" y="2128"/>
                  </a:lnTo>
                  <a:lnTo>
                    <a:pt x="37" y="2128"/>
                  </a:lnTo>
                  <a:close/>
                  <a:moveTo>
                    <a:pt x="37" y="2091"/>
                  </a:moveTo>
                  <a:lnTo>
                    <a:pt x="37" y="2116"/>
                  </a:lnTo>
                  <a:lnTo>
                    <a:pt x="37" y="2091"/>
                  </a:lnTo>
                  <a:close/>
                  <a:moveTo>
                    <a:pt x="315" y="126"/>
                  </a:moveTo>
                  <a:cubicBezTo>
                    <a:pt x="88" y="793"/>
                    <a:pt x="0" y="1448"/>
                    <a:pt x="37" y="2091"/>
                  </a:cubicBezTo>
                  <a:cubicBezTo>
                    <a:pt x="0" y="1448"/>
                    <a:pt x="88" y="793"/>
                    <a:pt x="315" y="126"/>
                  </a:cubicBezTo>
                  <a:close/>
                  <a:moveTo>
                    <a:pt x="328" y="88"/>
                  </a:moveTo>
                  <a:cubicBezTo>
                    <a:pt x="328" y="101"/>
                    <a:pt x="328" y="113"/>
                    <a:pt x="315" y="126"/>
                  </a:cubicBezTo>
                  <a:cubicBezTo>
                    <a:pt x="328" y="113"/>
                    <a:pt x="328" y="101"/>
                    <a:pt x="328" y="88"/>
                  </a:cubicBezTo>
                  <a:close/>
                  <a:moveTo>
                    <a:pt x="340" y="76"/>
                  </a:moveTo>
                  <a:lnTo>
                    <a:pt x="328" y="88"/>
                  </a:lnTo>
                  <a:lnTo>
                    <a:pt x="340" y="76"/>
                  </a:lnTo>
                  <a:close/>
                  <a:moveTo>
                    <a:pt x="340" y="63"/>
                  </a:moveTo>
                  <a:lnTo>
                    <a:pt x="340" y="76"/>
                  </a:lnTo>
                  <a:lnTo>
                    <a:pt x="340" y="63"/>
                  </a:lnTo>
                  <a:close/>
                  <a:moveTo>
                    <a:pt x="340" y="63"/>
                  </a:moveTo>
                  <a:lnTo>
                    <a:pt x="340" y="63"/>
                  </a:lnTo>
                  <a:lnTo>
                    <a:pt x="340" y="63"/>
                  </a:lnTo>
                  <a:close/>
                  <a:moveTo>
                    <a:pt x="353" y="38"/>
                  </a:moveTo>
                  <a:lnTo>
                    <a:pt x="340" y="51"/>
                  </a:lnTo>
                  <a:lnTo>
                    <a:pt x="353" y="38"/>
                  </a:lnTo>
                  <a:close/>
                  <a:moveTo>
                    <a:pt x="353" y="26"/>
                  </a:moveTo>
                  <a:lnTo>
                    <a:pt x="353" y="38"/>
                  </a:lnTo>
                  <a:lnTo>
                    <a:pt x="353" y="26"/>
                  </a:lnTo>
                  <a:close/>
                  <a:moveTo>
                    <a:pt x="353" y="26"/>
                  </a:moveTo>
                  <a:lnTo>
                    <a:pt x="353" y="26"/>
                  </a:lnTo>
                  <a:lnTo>
                    <a:pt x="353" y="26"/>
                  </a:lnTo>
                  <a:close/>
                  <a:moveTo>
                    <a:pt x="365" y="12"/>
                  </a:moveTo>
                  <a:lnTo>
                    <a:pt x="353" y="12"/>
                  </a:lnTo>
                  <a:lnTo>
                    <a:pt x="365" y="12"/>
                  </a:lnTo>
                  <a:close/>
                  <a:moveTo>
                    <a:pt x="365" y="0"/>
                  </a:moveTo>
                  <a:lnTo>
                    <a:pt x="365" y="0"/>
                  </a:lnTo>
                  <a:close/>
                </a:path>
              </a:pathLst>
            </a:custGeom>
            <a:solidFill>
              <a:srgbClr val="C4C7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13"/>
            <p:cNvSpPr/>
            <p:nvPr/>
          </p:nvSpPr>
          <p:spPr>
            <a:xfrm>
              <a:off x="4647250" y="863913"/>
              <a:ext cx="150525" cy="422300"/>
            </a:xfrm>
            <a:custGeom>
              <a:avLst/>
              <a:gdLst/>
              <a:ahLst/>
              <a:cxnLst/>
              <a:rect l="l" t="t" r="r" b="b"/>
              <a:pathLst>
                <a:path w="6021" h="16892" extrusionOk="0">
                  <a:moveTo>
                    <a:pt x="1070" y="1"/>
                  </a:moveTo>
                  <a:cubicBezTo>
                    <a:pt x="1070" y="1"/>
                    <a:pt x="365" y="1588"/>
                    <a:pt x="365" y="3804"/>
                  </a:cubicBezTo>
                  <a:cubicBezTo>
                    <a:pt x="365" y="5139"/>
                    <a:pt x="617" y="6714"/>
                    <a:pt x="1423" y="8288"/>
                  </a:cubicBezTo>
                  <a:lnTo>
                    <a:pt x="1423" y="8301"/>
                  </a:lnTo>
                  <a:lnTo>
                    <a:pt x="1423" y="8313"/>
                  </a:lnTo>
                  <a:lnTo>
                    <a:pt x="1411" y="8313"/>
                  </a:lnTo>
                  <a:lnTo>
                    <a:pt x="1411" y="8327"/>
                  </a:lnTo>
                  <a:lnTo>
                    <a:pt x="1411" y="8339"/>
                  </a:lnTo>
                  <a:lnTo>
                    <a:pt x="1398" y="8352"/>
                  </a:lnTo>
                  <a:lnTo>
                    <a:pt x="1398" y="8364"/>
                  </a:lnTo>
                  <a:lnTo>
                    <a:pt x="1398" y="8377"/>
                  </a:lnTo>
                  <a:lnTo>
                    <a:pt x="1386" y="8389"/>
                  </a:lnTo>
                  <a:cubicBezTo>
                    <a:pt x="1386" y="8402"/>
                    <a:pt x="1386" y="8414"/>
                    <a:pt x="1373" y="8427"/>
                  </a:cubicBezTo>
                  <a:cubicBezTo>
                    <a:pt x="1146" y="9094"/>
                    <a:pt x="1058" y="9749"/>
                    <a:pt x="1095" y="10392"/>
                  </a:cubicBezTo>
                  <a:lnTo>
                    <a:pt x="1095" y="10417"/>
                  </a:lnTo>
                  <a:lnTo>
                    <a:pt x="1095" y="10429"/>
                  </a:lnTo>
                  <a:lnTo>
                    <a:pt x="1095" y="10443"/>
                  </a:lnTo>
                  <a:lnTo>
                    <a:pt x="1095" y="10455"/>
                  </a:lnTo>
                  <a:cubicBezTo>
                    <a:pt x="1272" y="12911"/>
                    <a:pt x="3250" y="15153"/>
                    <a:pt x="5895" y="16891"/>
                  </a:cubicBezTo>
                  <a:cubicBezTo>
                    <a:pt x="3023" y="12760"/>
                    <a:pt x="3161" y="10127"/>
                    <a:pt x="4409" y="10127"/>
                  </a:cubicBezTo>
                  <a:cubicBezTo>
                    <a:pt x="4597" y="10127"/>
                    <a:pt x="4812" y="10178"/>
                    <a:pt x="5050" y="10303"/>
                  </a:cubicBezTo>
                  <a:cubicBezTo>
                    <a:pt x="5151" y="10367"/>
                    <a:pt x="5227" y="10392"/>
                    <a:pt x="5277" y="10392"/>
                  </a:cubicBezTo>
                  <a:cubicBezTo>
                    <a:pt x="6021" y="10392"/>
                    <a:pt x="0" y="3792"/>
                    <a:pt x="10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13"/>
            <p:cNvSpPr/>
            <p:nvPr/>
          </p:nvSpPr>
          <p:spPr>
            <a:xfrm>
              <a:off x="4965900" y="1425988"/>
              <a:ext cx="117800" cy="20175"/>
            </a:xfrm>
            <a:custGeom>
              <a:avLst/>
              <a:gdLst/>
              <a:ahLst/>
              <a:cxnLst/>
              <a:rect l="l" t="t" r="r" b="b"/>
              <a:pathLst>
                <a:path w="4712" h="807" extrusionOk="0">
                  <a:moveTo>
                    <a:pt x="1" y="1"/>
                  </a:moveTo>
                  <a:cubicBezTo>
                    <a:pt x="1" y="13"/>
                    <a:pt x="1" y="13"/>
                    <a:pt x="13" y="13"/>
                  </a:cubicBezTo>
                  <a:cubicBezTo>
                    <a:pt x="1462" y="592"/>
                    <a:pt x="3149" y="807"/>
                    <a:pt x="4711" y="807"/>
                  </a:cubicBezTo>
                  <a:cubicBezTo>
                    <a:pt x="3149" y="807"/>
                    <a:pt x="1462" y="580"/>
                    <a:pt x="1" y="1"/>
                  </a:cubicBezTo>
                  <a:close/>
                </a:path>
              </a:pathLst>
            </a:custGeom>
            <a:solidFill>
              <a:srgbClr val="C4C7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13"/>
            <p:cNvSpPr/>
            <p:nvPr/>
          </p:nvSpPr>
          <p:spPr>
            <a:xfrm>
              <a:off x="4815050" y="1298438"/>
              <a:ext cx="457250" cy="178575"/>
            </a:xfrm>
            <a:custGeom>
              <a:avLst/>
              <a:gdLst/>
              <a:ahLst/>
              <a:cxnLst/>
              <a:rect l="l" t="t" r="r" b="b"/>
              <a:pathLst>
                <a:path w="18290" h="7143" extrusionOk="0">
                  <a:moveTo>
                    <a:pt x="1" y="1"/>
                  </a:moveTo>
                  <a:lnTo>
                    <a:pt x="1" y="1"/>
                  </a:lnTo>
                  <a:cubicBezTo>
                    <a:pt x="2180" y="1286"/>
                    <a:pt x="4699" y="2231"/>
                    <a:pt x="7017" y="2684"/>
                  </a:cubicBezTo>
                  <a:cubicBezTo>
                    <a:pt x="13402" y="3944"/>
                    <a:pt x="15720" y="3415"/>
                    <a:pt x="15985" y="4510"/>
                  </a:cubicBezTo>
                  <a:lnTo>
                    <a:pt x="15985" y="4523"/>
                  </a:lnTo>
                  <a:cubicBezTo>
                    <a:pt x="16010" y="4624"/>
                    <a:pt x="15960" y="4725"/>
                    <a:pt x="15846" y="4838"/>
                  </a:cubicBezTo>
                  <a:cubicBezTo>
                    <a:pt x="15291" y="5380"/>
                    <a:pt x="13163" y="5909"/>
                    <a:pt x="10745" y="5909"/>
                  </a:cubicBezTo>
                  <a:cubicBezTo>
                    <a:pt x="9183" y="5909"/>
                    <a:pt x="7496" y="5694"/>
                    <a:pt x="6047" y="5115"/>
                  </a:cubicBezTo>
                  <a:lnTo>
                    <a:pt x="6047" y="5115"/>
                  </a:lnTo>
                  <a:cubicBezTo>
                    <a:pt x="8377" y="6564"/>
                    <a:pt x="10782" y="7143"/>
                    <a:pt x="12836" y="7143"/>
                  </a:cubicBezTo>
                  <a:cubicBezTo>
                    <a:pt x="15985" y="7143"/>
                    <a:pt x="18289" y="5795"/>
                    <a:pt x="18176" y="4271"/>
                  </a:cubicBezTo>
                  <a:cubicBezTo>
                    <a:pt x="17987" y="1915"/>
                    <a:pt x="4347" y="2067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13"/>
            <p:cNvSpPr/>
            <p:nvPr/>
          </p:nvSpPr>
          <p:spPr>
            <a:xfrm>
              <a:off x="5647925" y="1416213"/>
              <a:ext cx="141400" cy="55775"/>
            </a:xfrm>
            <a:custGeom>
              <a:avLst/>
              <a:gdLst/>
              <a:ahLst/>
              <a:cxnLst/>
              <a:rect l="l" t="t" r="r" b="b"/>
              <a:pathLst>
                <a:path w="5656" h="2231" extrusionOk="0">
                  <a:moveTo>
                    <a:pt x="5655" y="1"/>
                  </a:moveTo>
                  <a:lnTo>
                    <a:pt x="5655" y="1"/>
                  </a:lnTo>
                  <a:cubicBezTo>
                    <a:pt x="3363" y="1537"/>
                    <a:pt x="1222" y="2230"/>
                    <a:pt x="1" y="2230"/>
                  </a:cubicBezTo>
                  <a:cubicBezTo>
                    <a:pt x="1222" y="2230"/>
                    <a:pt x="3363" y="1550"/>
                    <a:pt x="5643" y="14"/>
                  </a:cubicBezTo>
                  <a:lnTo>
                    <a:pt x="5655" y="1"/>
                  </a:lnTo>
                  <a:close/>
                </a:path>
              </a:pathLst>
            </a:custGeom>
            <a:solidFill>
              <a:srgbClr val="C4C7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13"/>
            <p:cNvSpPr/>
            <p:nvPr/>
          </p:nvSpPr>
          <p:spPr>
            <a:xfrm>
              <a:off x="5550325" y="1262263"/>
              <a:ext cx="380400" cy="244350"/>
            </a:xfrm>
            <a:custGeom>
              <a:avLst/>
              <a:gdLst/>
              <a:ahLst/>
              <a:cxnLst/>
              <a:rect l="l" t="t" r="r" b="b"/>
              <a:pathLst>
                <a:path w="15216" h="9774" extrusionOk="0">
                  <a:moveTo>
                    <a:pt x="15215" y="0"/>
                  </a:moveTo>
                  <a:lnTo>
                    <a:pt x="15215" y="0"/>
                  </a:lnTo>
                  <a:cubicBezTo>
                    <a:pt x="12948" y="1814"/>
                    <a:pt x="0" y="6209"/>
                    <a:pt x="1612" y="9005"/>
                  </a:cubicBezTo>
                  <a:cubicBezTo>
                    <a:pt x="1927" y="9559"/>
                    <a:pt x="2430" y="9774"/>
                    <a:pt x="3035" y="9774"/>
                  </a:cubicBezTo>
                  <a:cubicBezTo>
                    <a:pt x="5428" y="9774"/>
                    <a:pt x="9346" y="6348"/>
                    <a:pt x="9547" y="6172"/>
                  </a:cubicBezTo>
                  <a:lnTo>
                    <a:pt x="9547" y="6172"/>
                  </a:lnTo>
                  <a:cubicBezTo>
                    <a:pt x="7267" y="7708"/>
                    <a:pt x="5126" y="8388"/>
                    <a:pt x="3905" y="8388"/>
                  </a:cubicBezTo>
                  <a:cubicBezTo>
                    <a:pt x="3337" y="8388"/>
                    <a:pt x="2973" y="8237"/>
                    <a:pt x="2884" y="7960"/>
                  </a:cubicBezTo>
                  <a:lnTo>
                    <a:pt x="2884" y="7947"/>
                  </a:lnTo>
                  <a:cubicBezTo>
                    <a:pt x="2859" y="7859"/>
                    <a:pt x="2909" y="7759"/>
                    <a:pt x="3023" y="7645"/>
                  </a:cubicBezTo>
                  <a:lnTo>
                    <a:pt x="3023" y="7633"/>
                  </a:lnTo>
                  <a:lnTo>
                    <a:pt x="3035" y="7633"/>
                  </a:lnTo>
                  <a:lnTo>
                    <a:pt x="3035" y="7620"/>
                  </a:lnTo>
                  <a:cubicBezTo>
                    <a:pt x="4118" y="6511"/>
                    <a:pt x="10491" y="4056"/>
                    <a:pt x="14648" y="504"/>
                  </a:cubicBezTo>
                  <a:lnTo>
                    <a:pt x="1521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13"/>
            <p:cNvSpPr/>
            <p:nvPr/>
          </p:nvSpPr>
          <p:spPr>
            <a:xfrm>
              <a:off x="5569200" y="1015388"/>
              <a:ext cx="183925" cy="189875"/>
            </a:xfrm>
            <a:custGeom>
              <a:avLst/>
              <a:gdLst/>
              <a:ahLst/>
              <a:cxnLst/>
              <a:rect l="l" t="t" r="r" b="b"/>
              <a:pathLst>
                <a:path w="7357" h="7595" extrusionOk="0">
                  <a:moveTo>
                    <a:pt x="7356" y="0"/>
                  </a:moveTo>
                  <a:cubicBezTo>
                    <a:pt x="5014" y="3099"/>
                    <a:pt x="2230" y="6323"/>
                    <a:pt x="1" y="7595"/>
                  </a:cubicBezTo>
                  <a:cubicBezTo>
                    <a:pt x="2230" y="6323"/>
                    <a:pt x="5014" y="3099"/>
                    <a:pt x="7356" y="12"/>
                  </a:cubicBezTo>
                  <a:lnTo>
                    <a:pt x="7356" y="0"/>
                  </a:lnTo>
                  <a:close/>
                </a:path>
              </a:pathLst>
            </a:custGeom>
            <a:solidFill>
              <a:srgbClr val="C4C7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13"/>
            <p:cNvSpPr/>
            <p:nvPr/>
          </p:nvSpPr>
          <p:spPr>
            <a:xfrm>
              <a:off x="5411150" y="693238"/>
              <a:ext cx="372200" cy="587925"/>
            </a:xfrm>
            <a:custGeom>
              <a:avLst/>
              <a:gdLst/>
              <a:ahLst/>
              <a:cxnLst/>
              <a:rect l="l" t="t" r="r" b="b"/>
              <a:pathLst>
                <a:path w="14888" h="23517" extrusionOk="0">
                  <a:moveTo>
                    <a:pt x="12683" y="1"/>
                  </a:moveTo>
                  <a:lnTo>
                    <a:pt x="12683" y="1"/>
                  </a:lnTo>
                  <a:cubicBezTo>
                    <a:pt x="13514" y="5089"/>
                    <a:pt x="14673" y="9032"/>
                    <a:pt x="7608" y="13214"/>
                  </a:cubicBezTo>
                  <a:cubicBezTo>
                    <a:pt x="529" y="17382"/>
                    <a:pt x="0" y="21527"/>
                    <a:pt x="2947" y="23201"/>
                  </a:cubicBezTo>
                  <a:cubicBezTo>
                    <a:pt x="3325" y="23416"/>
                    <a:pt x="3728" y="23517"/>
                    <a:pt x="4143" y="23517"/>
                  </a:cubicBezTo>
                  <a:cubicBezTo>
                    <a:pt x="7015" y="23517"/>
                    <a:pt x="10819" y="18717"/>
                    <a:pt x="13678" y="12898"/>
                  </a:cubicBezTo>
                  <a:lnTo>
                    <a:pt x="13678" y="12898"/>
                  </a:lnTo>
                  <a:cubicBezTo>
                    <a:pt x="11336" y="15985"/>
                    <a:pt x="8552" y="19209"/>
                    <a:pt x="6323" y="20481"/>
                  </a:cubicBezTo>
                  <a:lnTo>
                    <a:pt x="6310" y="20481"/>
                  </a:lnTo>
                  <a:lnTo>
                    <a:pt x="6310" y="20494"/>
                  </a:lnTo>
                  <a:lnTo>
                    <a:pt x="6298" y="20494"/>
                  </a:lnTo>
                  <a:cubicBezTo>
                    <a:pt x="5668" y="20847"/>
                    <a:pt x="5089" y="21048"/>
                    <a:pt x="4572" y="21048"/>
                  </a:cubicBezTo>
                  <a:cubicBezTo>
                    <a:pt x="4219" y="21048"/>
                    <a:pt x="3905" y="20959"/>
                    <a:pt x="3614" y="20758"/>
                  </a:cubicBezTo>
                  <a:cubicBezTo>
                    <a:pt x="3124" y="20418"/>
                    <a:pt x="2897" y="20053"/>
                    <a:pt x="2897" y="19675"/>
                  </a:cubicBezTo>
                  <a:cubicBezTo>
                    <a:pt x="2897" y="17080"/>
                    <a:pt x="13338" y="13604"/>
                    <a:pt x="14446" y="6954"/>
                  </a:cubicBezTo>
                  <a:lnTo>
                    <a:pt x="14446" y="6941"/>
                  </a:lnTo>
                  <a:cubicBezTo>
                    <a:pt x="14888" y="4246"/>
                    <a:pt x="13968" y="2016"/>
                    <a:pt x="126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13"/>
            <p:cNvSpPr/>
            <p:nvPr/>
          </p:nvSpPr>
          <p:spPr>
            <a:xfrm>
              <a:off x="4910475" y="583038"/>
              <a:ext cx="235550" cy="202175"/>
            </a:xfrm>
            <a:custGeom>
              <a:avLst/>
              <a:gdLst/>
              <a:ahLst/>
              <a:cxnLst/>
              <a:rect l="l" t="t" r="r" b="b"/>
              <a:pathLst>
                <a:path w="9422" h="8087" extrusionOk="0">
                  <a:moveTo>
                    <a:pt x="214" y="1"/>
                  </a:moveTo>
                  <a:cubicBezTo>
                    <a:pt x="214" y="1"/>
                    <a:pt x="1" y="4611"/>
                    <a:pt x="2998" y="6852"/>
                  </a:cubicBezTo>
                  <a:cubicBezTo>
                    <a:pt x="4270" y="7810"/>
                    <a:pt x="5618" y="8087"/>
                    <a:pt x="6752" y="8087"/>
                  </a:cubicBezTo>
                  <a:cubicBezTo>
                    <a:pt x="8288" y="8087"/>
                    <a:pt x="9422" y="7583"/>
                    <a:pt x="9422" y="7583"/>
                  </a:cubicBezTo>
                  <a:cubicBezTo>
                    <a:pt x="9422" y="7583"/>
                    <a:pt x="1361" y="6538"/>
                    <a:pt x="2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13"/>
            <p:cNvSpPr/>
            <p:nvPr/>
          </p:nvSpPr>
          <p:spPr>
            <a:xfrm>
              <a:off x="5299350" y="928163"/>
              <a:ext cx="16725" cy="41575"/>
            </a:xfrm>
            <a:custGeom>
              <a:avLst/>
              <a:gdLst/>
              <a:ahLst/>
              <a:cxnLst/>
              <a:rect l="l" t="t" r="r" b="b"/>
              <a:pathLst>
                <a:path w="669" h="1663" extrusionOk="0">
                  <a:moveTo>
                    <a:pt x="39" y="0"/>
                  </a:moveTo>
                  <a:cubicBezTo>
                    <a:pt x="0" y="718"/>
                    <a:pt x="177" y="1285"/>
                    <a:pt x="668" y="1663"/>
                  </a:cubicBezTo>
                  <a:lnTo>
                    <a:pt x="668" y="1663"/>
                  </a:lnTo>
                  <a:lnTo>
                    <a:pt x="668" y="1663"/>
                  </a:lnTo>
                  <a:cubicBezTo>
                    <a:pt x="177" y="1285"/>
                    <a:pt x="0" y="718"/>
                    <a:pt x="39" y="0"/>
                  </a:cubicBezTo>
                  <a:close/>
                  <a:moveTo>
                    <a:pt x="39" y="0"/>
                  </a:moveTo>
                  <a:lnTo>
                    <a:pt x="39" y="0"/>
                  </a:lnTo>
                  <a:lnTo>
                    <a:pt x="39" y="0"/>
                  </a:lnTo>
                  <a:close/>
                  <a:moveTo>
                    <a:pt x="39" y="0"/>
                  </a:moveTo>
                  <a:lnTo>
                    <a:pt x="39" y="0"/>
                  </a:lnTo>
                  <a:close/>
                </a:path>
              </a:pathLst>
            </a:custGeom>
            <a:solidFill>
              <a:srgbClr val="C4C7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13"/>
            <p:cNvSpPr/>
            <p:nvPr/>
          </p:nvSpPr>
          <p:spPr>
            <a:xfrm>
              <a:off x="5199850" y="659863"/>
              <a:ext cx="270500" cy="341375"/>
            </a:xfrm>
            <a:custGeom>
              <a:avLst/>
              <a:gdLst/>
              <a:ahLst/>
              <a:cxnLst/>
              <a:rect l="l" t="t" r="r" b="b"/>
              <a:pathLst>
                <a:path w="10820" h="13655" extrusionOk="0">
                  <a:moveTo>
                    <a:pt x="9913" y="1"/>
                  </a:moveTo>
                  <a:cubicBezTo>
                    <a:pt x="9912" y="2"/>
                    <a:pt x="0" y="11412"/>
                    <a:pt x="4623" y="13453"/>
                  </a:cubicBezTo>
                  <a:cubicBezTo>
                    <a:pt x="4925" y="13592"/>
                    <a:pt x="5215" y="13654"/>
                    <a:pt x="5492" y="13654"/>
                  </a:cubicBezTo>
                  <a:cubicBezTo>
                    <a:pt x="9460" y="13654"/>
                    <a:pt x="10820" y="757"/>
                    <a:pt x="10820" y="757"/>
                  </a:cubicBezTo>
                  <a:lnTo>
                    <a:pt x="10820" y="757"/>
                  </a:lnTo>
                  <a:cubicBezTo>
                    <a:pt x="8427" y="6513"/>
                    <a:pt x="6323" y="12508"/>
                    <a:pt x="4951" y="12508"/>
                  </a:cubicBezTo>
                  <a:cubicBezTo>
                    <a:pt x="4850" y="12508"/>
                    <a:pt x="4736" y="12470"/>
                    <a:pt x="4648" y="12395"/>
                  </a:cubicBezTo>
                  <a:cubicBezTo>
                    <a:pt x="4157" y="12017"/>
                    <a:pt x="3980" y="11450"/>
                    <a:pt x="4019" y="10732"/>
                  </a:cubicBezTo>
                  <a:cubicBezTo>
                    <a:pt x="4182" y="8125"/>
                    <a:pt x="7344" y="3641"/>
                    <a:pt x="99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13"/>
            <p:cNvSpPr/>
            <p:nvPr/>
          </p:nvSpPr>
          <p:spPr>
            <a:xfrm>
              <a:off x="4896625" y="1027363"/>
              <a:ext cx="11025" cy="950"/>
            </a:xfrm>
            <a:custGeom>
              <a:avLst/>
              <a:gdLst/>
              <a:ahLst/>
              <a:cxnLst/>
              <a:rect l="l" t="t" r="r" b="b"/>
              <a:pathLst>
                <a:path w="441" h="38" extrusionOk="0">
                  <a:moveTo>
                    <a:pt x="1" y="0"/>
                  </a:moveTo>
                  <a:lnTo>
                    <a:pt x="1" y="0"/>
                  </a:lnTo>
                  <a:cubicBezTo>
                    <a:pt x="13" y="12"/>
                    <a:pt x="38" y="12"/>
                    <a:pt x="63" y="12"/>
                  </a:cubicBezTo>
                  <a:cubicBezTo>
                    <a:pt x="79" y="14"/>
                    <a:pt x="94" y="15"/>
                    <a:pt x="109" y="17"/>
                  </a:cubicBezTo>
                  <a:lnTo>
                    <a:pt x="109" y="17"/>
                  </a:lnTo>
                  <a:cubicBezTo>
                    <a:pt x="72" y="12"/>
                    <a:pt x="36" y="6"/>
                    <a:pt x="1" y="0"/>
                  </a:cubicBezTo>
                  <a:close/>
                  <a:moveTo>
                    <a:pt x="109" y="17"/>
                  </a:moveTo>
                  <a:cubicBezTo>
                    <a:pt x="216" y="31"/>
                    <a:pt x="329" y="37"/>
                    <a:pt x="441" y="37"/>
                  </a:cubicBezTo>
                  <a:cubicBezTo>
                    <a:pt x="330" y="37"/>
                    <a:pt x="220" y="28"/>
                    <a:pt x="109" y="17"/>
                  </a:cubicBezTo>
                  <a:close/>
                </a:path>
              </a:pathLst>
            </a:custGeom>
            <a:solidFill>
              <a:srgbClr val="C4C7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13"/>
            <p:cNvSpPr/>
            <p:nvPr/>
          </p:nvSpPr>
          <p:spPr>
            <a:xfrm>
              <a:off x="4777900" y="906113"/>
              <a:ext cx="496600" cy="249100"/>
            </a:xfrm>
            <a:custGeom>
              <a:avLst/>
              <a:gdLst/>
              <a:ahLst/>
              <a:cxnLst/>
              <a:rect l="l" t="t" r="r" b="b"/>
              <a:pathLst>
                <a:path w="19864" h="9964" extrusionOk="0">
                  <a:moveTo>
                    <a:pt x="1" y="0"/>
                  </a:moveTo>
                  <a:lnTo>
                    <a:pt x="1" y="0"/>
                  </a:lnTo>
                  <a:cubicBezTo>
                    <a:pt x="6223" y="3729"/>
                    <a:pt x="11487" y="5429"/>
                    <a:pt x="13175" y="7028"/>
                  </a:cubicBezTo>
                  <a:cubicBezTo>
                    <a:pt x="13591" y="7419"/>
                    <a:pt x="13780" y="7797"/>
                    <a:pt x="13743" y="8200"/>
                  </a:cubicBezTo>
                  <a:lnTo>
                    <a:pt x="13729" y="8200"/>
                  </a:lnTo>
                  <a:lnTo>
                    <a:pt x="13729" y="8212"/>
                  </a:lnTo>
                  <a:cubicBezTo>
                    <a:pt x="13692" y="8578"/>
                    <a:pt x="13528" y="8729"/>
                    <a:pt x="13289" y="8729"/>
                  </a:cubicBezTo>
                  <a:cubicBezTo>
                    <a:pt x="12080" y="8729"/>
                    <a:pt x="8691" y="5026"/>
                    <a:pt x="5190" y="4887"/>
                  </a:cubicBezTo>
                  <a:cubicBezTo>
                    <a:pt x="5064" y="4887"/>
                    <a:pt x="4938" y="4875"/>
                    <a:pt x="4812" y="4862"/>
                  </a:cubicBezTo>
                  <a:lnTo>
                    <a:pt x="4812" y="4862"/>
                  </a:lnTo>
                  <a:cubicBezTo>
                    <a:pt x="8301" y="5366"/>
                    <a:pt x="11135" y="9964"/>
                    <a:pt x="14171" y="9964"/>
                  </a:cubicBezTo>
                  <a:cubicBezTo>
                    <a:pt x="14826" y="9964"/>
                    <a:pt x="15493" y="9762"/>
                    <a:pt x="16173" y="9245"/>
                  </a:cubicBezTo>
                  <a:cubicBezTo>
                    <a:pt x="19864" y="6462"/>
                    <a:pt x="3527" y="194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13"/>
            <p:cNvSpPr/>
            <p:nvPr/>
          </p:nvSpPr>
          <p:spPr>
            <a:xfrm>
              <a:off x="4768450" y="900438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" y="1"/>
                  </a:moveTo>
                  <a:lnTo>
                    <a:pt x="1" y="1"/>
                  </a:lnTo>
                  <a:lnTo>
                    <a:pt x="14" y="1"/>
                  </a:lnTo>
                  <a:close/>
                </a:path>
              </a:pathLst>
            </a:custGeom>
            <a:solidFill>
              <a:srgbClr val="C4C7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13"/>
            <p:cNvSpPr/>
            <p:nvPr/>
          </p:nvSpPr>
          <p:spPr>
            <a:xfrm>
              <a:off x="4768150" y="900138"/>
              <a:ext cx="2225" cy="1275"/>
            </a:xfrm>
            <a:custGeom>
              <a:avLst/>
              <a:gdLst/>
              <a:ahLst/>
              <a:cxnLst/>
              <a:rect l="l" t="t" r="r" b="b"/>
              <a:pathLst>
                <a:path w="89" h="51" extrusionOk="0">
                  <a:moveTo>
                    <a:pt x="1" y="1"/>
                  </a:moveTo>
                  <a:lnTo>
                    <a:pt x="13" y="13"/>
                  </a:lnTo>
                  <a:lnTo>
                    <a:pt x="23" y="13"/>
                  </a:lnTo>
                  <a:cubicBezTo>
                    <a:pt x="15" y="8"/>
                    <a:pt x="8" y="4"/>
                    <a:pt x="1" y="1"/>
                  </a:cubicBezTo>
                  <a:close/>
                  <a:moveTo>
                    <a:pt x="23" y="13"/>
                  </a:moveTo>
                  <a:cubicBezTo>
                    <a:pt x="45" y="25"/>
                    <a:pt x="70" y="41"/>
                    <a:pt x="88" y="51"/>
                  </a:cubicBezTo>
                  <a:lnTo>
                    <a:pt x="88" y="51"/>
                  </a:lnTo>
                  <a:cubicBezTo>
                    <a:pt x="63" y="38"/>
                    <a:pt x="51" y="26"/>
                    <a:pt x="26" y="13"/>
                  </a:cubicBezTo>
                  <a:close/>
                </a:path>
              </a:pathLst>
            </a:custGeom>
            <a:solidFill>
              <a:srgbClr val="4247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13"/>
            <p:cNvSpPr/>
            <p:nvPr/>
          </p:nvSpPr>
          <p:spPr>
            <a:xfrm>
              <a:off x="4971250" y="42713"/>
              <a:ext cx="521775" cy="394575"/>
            </a:xfrm>
            <a:custGeom>
              <a:avLst/>
              <a:gdLst/>
              <a:ahLst/>
              <a:cxnLst/>
              <a:rect l="l" t="t" r="r" b="b"/>
              <a:pathLst>
                <a:path w="20871" h="15783" extrusionOk="0">
                  <a:moveTo>
                    <a:pt x="0" y="0"/>
                  </a:moveTo>
                  <a:lnTo>
                    <a:pt x="0" y="0"/>
                  </a:lnTo>
                  <a:cubicBezTo>
                    <a:pt x="1852" y="4610"/>
                    <a:pt x="5013" y="8364"/>
                    <a:pt x="8263" y="8439"/>
                  </a:cubicBezTo>
                  <a:cubicBezTo>
                    <a:pt x="11525" y="8528"/>
                    <a:pt x="19485" y="11248"/>
                    <a:pt x="20871" y="15783"/>
                  </a:cubicBezTo>
                  <a:cubicBezTo>
                    <a:pt x="20152" y="12923"/>
                    <a:pt x="18162" y="10278"/>
                    <a:pt x="14598" y="8792"/>
                  </a:cubicBezTo>
                  <a:cubicBezTo>
                    <a:pt x="7318" y="5757"/>
                    <a:pt x="1348" y="3137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13"/>
            <p:cNvSpPr/>
            <p:nvPr/>
          </p:nvSpPr>
          <p:spPr>
            <a:xfrm>
              <a:off x="4842475" y="357288"/>
              <a:ext cx="1011400" cy="1372325"/>
            </a:xfrm>
            <a:custGeom>
              <a:avLst/>
              <a:gdLst/>
              <a:ahLst/>
              <a:cxnLst/>
              <a:rect l="l" t="t" r="r" b="b"/>
              <a:pathLst>
                <a:path w="40456" h="54893" extrusionOk="0">
                  <a:moveTo>
                    <a:pt x="10429" y="0"/>
                  </a:moveTo>
                  <a:lnTo>
                    <a:pt x="10429" y="0"/>
                  </a:lnTo>
                  <a:cubicBezTo>
                    <a:pt x="12003" y="3603"/>
                    <a:pt x="14384" y="16248"/>
                    <a:pt x="17343" y="26211"/>
                  </a:cubicBezTo>
                  <a:cubicBezTo>
                    <a:pt x="14258" y="25304"/>
                    <a:pt x="2721" y="21424"/>
                    <a:pt x="101" y="13729"/>
                  </a:cubicBezTo>
                  <a:lnTo>
                    <a:pt x="101" y="13729"/>
                  </a:lnTo>
                  <a:cubicBezTo>
                    <a:pt x="1109" y="20304"/>
                    <a:pt x="9698" y="24813"/>
                    <a:pt x="17646" y="27206"/>
                  </a:cubicBezTo>
                  <a:cubicBezTo>
                    <a:pt x="18804" y="30959"/>
                    <a:pt x="20052" y="34259"/>
                    <a:pt x="21362" y="36438"/>
                  </a:cubicBezTo>
                  <a:cubicBezTo>
                    <a:pt x="21840" y="37219"/>
                    <a:pt x="22281" y="38025"/>
                    <a:pt x="22684" y="38831"/>
                  </a:cubicBezTo>
                  <a:cubicBezTo>
                    <a:pt x="17998" y="38478"/>
                    <a:pt x="4773" y="36955"/>
                    <a:pt x="0" y="30770"/>
                  </a:cubicBezTo>
                  <a:lnTo>
                    <a:pt x="0" y="30770"/>
                  </a:lnTo>
                  <a:cubicBezTo>
                    <a:pt x="1965" y="34965"/>
                    <a:pt x="9598" y="38503"/>
                    <a:pt x="23515" y="40582"/>
                  </a:cubicBezTo>
                  <a:cubicBezTo>
                    <a:pt x="24699" y="43239"/>
                    <a:pt x="25555" y="45884"/>
                    <a:pt x="26160" y="48139"/>
                  </a:cubicBezTo>
                  <a:cubicBezTo>
                    <a:pt x="24619" y="48976"/>
                    <a:pt x="20885" y="50725"/>
                    <a:pt x="16699" y="50725"/>
                  </a:cubicBezTo>
                  <a:cubicBezTo>
                    <a:pt x="13392" y="50725"/>
                    <a:pt x="9802" y="49633"/>
                    <a:pt x="6789" y="46136"/>
                  </a:cubicBezTo>
                  <a:lnTo>
                    <a:pt x="6789" y="46136"/>
                  </a:lnTo>
                  <a:cubicBezTo>
                    <a:pt x="8304" y="49044"/>
                    <a:pt x="12398" y="51499"/>
                    <a:pt x="17657" y="51499"/>
                  </a:cubicBezTo>
                  <a:cubicBezTo>
                    <a:pt x="20350" y="51499"/>
                    <a:pt x="23348" y="50855"/>
                    <a:pt x="26462" y="49298"/>
                  </a:cubicBezTo>
                  <a:cubicBezTo>
                    <a:pt x="27206" y="52283"/>
                    <a:pt x="27458" y="54336"/>
                    <a:pt x="27458" y="54336"/>
                  </a:cubicBezTo>
                  <a:cubicBezTo>
                    <a:pt x="27458" y="54336"/>
                    <a:pt x="27663" y="54893"/>
                    <a:pt x="27985" y="54893"/>
                  </a:cubicBezTo>
                  <a:cubicBezTo>
                    <a:pt x="28115" y="54893"/>
                    <a:pt x="28264" y="54803"/>
                    <a:pt x="28427" y="54550"/>
                  </a:cubicBezTo>
                  <a:cubicBezTo>
                    <a:pt x="28503" y="51087"/>
                    <a:pt x="27886" y="47887"/>
                    <a:pt x="26890" y="44915"/>
                  </a:cubicBezTo>
                  <a:cubicBezTo>
                    <a:pt x="32080" y="42030"/>
                    <a:pt x="39561" y="33465"/>
                    <a:pt x="40456" y="28843"/>
                  </a:cubicBezTo>
                  <a:lnTo>
                    <a:pt x="40456" y="28843"/>
                  </a:lnTo>
                  <a:cubicBezTo>
                    <a:pt x="37131" y="36401"/>
                    <a:pt x="28490" y="42383"/>
                    <a:pt x="26462" y="43718"/>
                  </a:cubicBezTo>
                  <a:cubicBezTo>
                    <a:pt x="25165" y="40216"/>
                    <a:pt x="23402" y="37017"/>
                    <a:pt x="21765" y="34033"/>
                  </a:cubicBezTo>
                  <a:cubicBezTo>
                    <a:pt x="22457" y="27937"/>
                    <a:pt x="31828" y="20279"/>
                    <a:pt x="31287" y="14636"/>
                  </a:cubicBezTo>
                  <a:lnTo>
                    <a:pt x="31287" y="14636"/>
                  </a:lnTo>
                  <a:cubicBezTo>
                    <a:pt x="29913" y="23251"/>
                    <a:pt x="21891" y="27282"/>
                    <a:pt x="20845" y="32345"/>
                  </a:cubicBezTo>
                  <a:cubicBezTo>
                    <a:pt x="20139" y="31035"/>
                    <a:pt x="19484" y="29762"/>
                    <a:pt x="18943" y="28528"/>
                  </a:cubicBezTo>
                  <a:cubicBezTo>
                    <a:pt x="18792" y="28188"/>
                    <a:pt x="18641" y="27823"/>
                    <a:pt x="18490" y="27445"/>
                  </a:cubicBezTo>
                  <a:cubicBezTo>
                    <a:pt x="18250" y="26828"/>
                    <a:pt x="18112" y="26425"/>
                    <a:pt x="18112" y="26425"/>
                  </a:cubicBezTo>
                  <a:cubicBezTo>
                    <a:pt x="16940" y="23125"/>
                    <a:pt x="15870" y="18704"/>
                    <a:pt x="14824" y="14371"/>
                  </a:cubicBezTo>
                  <a:cubicBezTo>
                    <a:pt x="18162" y="11953"/>
                    <a:pt x="21135" y="8602"/>
                    <a:pt x="19560" y="4862"/>
                  </a:cubicBezTo>
                  <a:lnTo>
                    <a:pt x="19560" y="4862"/>
                  </a:lnTo>
                  <a:cubicBezTo>
                    <a:pt x="20442" y="10492"/>
                    <a:pt x="14585" y="13389"/>
                    <a:pt x="14585" y="13389"/>
                  </a:cubicBezTo>
                  <a:cubicBezTo>
                    <a:pt x="13237" y="7809"/>
                    <a:pt x="11902" y="2494"/>
                    <a:pt x="104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13"/>
            <p:cNvSpPr/>
            <p:nvPr/>
          </p:nvSpPr>
          <p:spPr>
            <a:xfrm>
              <a:off x="4813850" y="225813"/>
              <a:ext cx="362125" cy="417075"/>
            </a:xfrm>
            <a:custGeom>
              <a:avLst/>
              <a:gdLst/>
              <a:ahLst/>
              <a:cxnLst/>
              <a:rect l="l" t="t" r="r" b="b"/>
              <a:pathLst>
                <a:path w="14485" h="16683" extrusionOk="0">
                  <a:moveTo>
                    <a:pt x="7012" y="1"/>
                  </a:moveTo>
                  <a:cubicBezTo>
                    <a:pt x="6023" y="1"/>
                    <a:pt x="5337" y="5688"/>
                    <a:pt x="2757" y="8395"/>
                  </a:cubicBezTo>
                  <a:cubicBezTo>
                    <a:pt x="232" y="11055"/>
                    <a:pt x="0" y="12845"/>
                    <a:pt x="1312" y="12845"/>
                  </a:cubicBezTo>
                  <a:cubicBezTo>
                    <a:pt x="1714" y="12845"/>
                    <a:pt x="2262" y="12676"/>
                    <a:pt x="2934" y="12313"/>
                  </a:cubicBezTo>
                  <a:cubicBezTo>
                    <a:pt x="3265" y="12132"/>
                    <a:pt x="3633" y="12053"/>
                    <a:pt x="4026" y="12053"/>
                  </a:cubicBezTo>
                  <a:cubicBezTo>
                    <a:pt x="7016" y="12053"/>
                    <a:pt x="11507" y="16650"/>
                    <a:pt x="12909" y="16683"/>
                  </a:cubicBezTo>
                  <a:cubicBezTo>
                    <a:pt x="12911" y="16683"/>
                    <a:pt x="12912" y="16683"/>
                    <a:pt x="12914" y="16683"/>
                  </a:cubicBezTo>
                  <a:cubicBezTo>
                    <a:pt x="14485" y="16683"/>
                    <a:pt x="8853" y="4073"/>
                    <a:pt x="7959" y="1518"/>
                  </a:cubicBezTo>
                  <a:cubicBezTo>
                    <a:pt x="7588" y="444"/>
                    <a:pt x="7288" y="1"/>
                    <a:pt x="70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13"/>
            <p:cNvSpPr/>
            <p:nvPr/>
          </p:nvSpPr>
          <p:spPr>
            <a:xfrm>
              <a:off x="5139375" y="323188"/>
              <a:ext cx="185175" cy="300000"/>
            </a:xfrm>
            <a:custGeom>
              <a:avLst/>
              <a:gdLst/>
              <a:ahLst/>
              <a:cxnLst/>
              <a:rect l="l" t="t" r="r" b="b"/>
              <a:pathLst>
                <a:path w="7407" h="12000" extrusionOk="0">
                  <a:moveTo>
                    <a:pt x="2219" y="0"/>
                  </a:moveTo>
                  <a:cubicBezTo>
                    <a:pt x="812" y="0"/>
                    <a:pt x="1" y="633"/>
                    <a:pt x="1475" y="2498"/>
                  </a:cubicBezTo>
                  <a:cubicBezTo>
                    <a:pt x="3528" y="5079"/>
                    <a:pt x="3049" y="9702"/>
                    <a:pt x="2911" y="11100"/>
                  </a:cubicBezTo>
                  <a:cubicBezTo>
                    <a:pt x="2853" y="11636"/>
                    <a:pt x="3322" y="12000"/>
                    <a:pt x="3956" y="12000"/>
                  </a:cubicBezTo>
                  <a:cubicBezTo>
                    <a:pt x="4978" y="12000"/>
                    <a:pt x="6429" y="11056"/>
                    <a:pt x="6802" y="8367"/>
                  </a:cubicBezTo>
                  <a:cubicBezTo>
                    <a:pt x="7407" y="4022"/>
                    <a:pt x="7193" y="1276"/>
                    <a:pt x="4787" y="470"/>
                  </a:cubicBezTo>
                  <a:cubicBezTo>
                    <a:pt x="3937" y="189"/>
                    <a:pt x="2989" y="0"/>
                    <a:pt x="22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13"/>
            <p:cNvSpPr/>
            <p:nvPr/>
          </p:nvSpPr>
          <p:spPr>
            <a:xfrm>
              <a:off x="5409275" y="589913"/>
              <a:ext cx="202150" cy="400775"/>
            </a:xfrm>
            <a:custGeom>
              <a:avLst/>
              <a:gdLst/>
              <a:ahLst/>
              <a:cxnLst/>
              <a:rect l="l" t="t" r="r" b="b"/>
              <a:pathLst>
                <a:path w="8086" h="16031" extrusionOk="0">
                  <a:moveTo>
                    <a:pt x="5756" y="1"/>
                  </a:moveTo>
                  <a:cubicBezTo>
                    <a:pt x="4901" y="1"/>
                    <a:pt x="4048" y="1760"/>
                    <a:pt x="3765" y="3996"/>
                  </a:cubicBezTo>
                  <a:cubicBezTo>
                    <a:pt x="3236" y="8164"/>
                    <a:pt x="2631" y="11805"/>
                    <a:pt x="868" y="14135"/>
                  </a:cubicBezTo>
                  <a:cubicBezTo>
                    <a:pt x="1" y="15275"/>
                    <a:pt x="66" y="16031"/>
                    <a:pt x="670" y="16031"/>
                  </a:cubicBezTo>
                  <a:cubicBezTo>
                    <a:pt x="1293" y="16031"/>
                    <a:pt x="2491" y="15225"/>
                    <a:pt x="3828" y="13203"/>
                  </a:cubicBezTo>
                  <a:cubicBezTo>
                    <a:pt x="6473" y="9236"/>
                    <a:pt x="8086" y="4839"/>
                    <a:pt x="7002" y="1578"/>
                  </a:cubicBezTo>
                  <a:cubicBezTo>
                    <a:pt x="6638" y="468"/>
                    <a:pt x="6197" y="1"/>
                    <a:pt x="57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13"/>
            <p:cNvSpPr/>
            <p:nvPr/>
          </p:nvSpPr>
          <p:spPr>
            <a:xfrm>
              <a:off x="4697000" y="616963"/>
              <a:ext cx="371575" cy="378325"/>
            </a:xfrm>
            <a:custGeom>
              <a:avLst/>
              <a:gdLst/>
              <a:ahLst/>
              <a:cxnLst/>
              <a:rect l="l" t="t" r="r" b="b"/>
              <a:pathLst>
                <a:path w="14863" h="15133" extrusionOk="0">
                  <a:moveTo>
                    <a:pt x="1939" y="0"/>
                  </a:moveTo>
                  <a:cubicBezTo>
                    <a:pt x="1105" y="0"/>
                    <a:pt x="439" y="690"/>
                    <a:pt x="390" y="2145"/>
                  </a:cubicBezTo>
                  <a:cubicBezTo>
                    <a:pt x="289" y="5458"/>
                    <a:pt x="0" y="8481"/>
                    <a:pt x="5038" y="10925"/>
                  </a:cubicBezTo>
                  <a:cubicBezTo>
                    <a:pt x="8947" y="12820"/>
                    <a:pt x="13698" y="15133"/>
                    <a:pt x="14601" y="15133"/>
                  </a:cubicBezTo>
                  <a:cubicBezTo>
                    <a:pt x="14862" y="15133"/>
                    <a:pt x="14802" y="14940"/>
                    <a:pt x="14308" y="14488"/>
                  </a:cubicBezTo>
                  <a:cubicBezTo>
                    <a:pt x="12092" y="12473"/>
                    <a:pt x="6058" y="9803"/>
                    <a:pt x="5378" y="4753"/>
                  </a:cubicBezTo>
                  <a:cubicBezTo>
                    <a:pt x="4956" y="1682"/>
                    <a:pt x="3242" y="0"/>
                    <a:pt x="19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13"/>
            <p:cNvSpPr/>
            <p:nvPr/>
          </p:nvSpPr>
          <p:spPr>
            <a:xfrm>
              <a:off x="5215800" y="452488"/>
              <a:ext cx="274275" cy="387850"/>
            </a:xfrm>
            <a:custGeom>
              <a:avLst/>
              <a:gdLst/>
              <a:ahLst/>
              <a:cxnLst/>
              <a:rect l="l" t="t" r="r" b="b"/>
              <a:pathLst>
                <a:path w="10971" h="15514" extrusionOk="0">
                  <a:moveTo>
                    <a:pt x="7423" y="1"/>
                  </a:moveTo>
                  <a:cubicBezTo>
                    <a:pt x="7247" y="1"/>
                    <a:pt x="7083" y="21"/>
                    <a:pt x="6944" y="59"/>
                  </a:cubicBezTo>
                  <a:cubicBezTo>
                    <a:pt x="5710" y="386"/>
                    <a:pt x="6580" y="6331"/>
                    <a:pt x="3015" y="9455"/>
                  </a:cubicBezTo>
                  <a:cubicBezTo>
                    <a:pt x="0" y="12097"/>
                    <a:pt x="1446" y="15514"/>
                    <a:pt x="2077" y="15514"/>
                  </a:cubicBezTo>
                  <a:cubicBezTo>
                    <a:pt x="2192" y="15514"/>
                    <a:pt x="2280" y="15400"/>
                    <a:pt x="2309" y="15148"/>
                  </a:cubicBezTo>
                  <a:cubicBezTo>
                    <a:pt x="2499" y="13510"/>
                    <a:pt x="7512" y="7918"/>
                    <a:pt x="8671" y="5664"/>
                  </a:cubicBezTo>
                  <a:cubicBezTo>
                    <a:pt x="10970" y="1254"/>
                    <a:pt x="8798" y="1"/>
                    <a:pt x="74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13"/>
            <p:cNvSpPr/>
            <p:nvPr/>
          </p:nvSpPr>
          <p:spPr>
            <a:xfrm>
              <a:off x="4910025" y="1117288"/>
              <a:ext cx="461775" cy="175300"/>
            </a:xfrm>
            <a:custGeom>
              <a:avLst/>
              <a:gdLst/>
              <a:ahLst/>
              <a:cxnLst/>
              <a:rect l="l" t="t" r="r" b="b"/>
              <a:pathLst>
                <a:path w="18471" h="7012" extrusionOk="0">
                  <a:moveTo>
                    <a:pt x="1166" y="0"/>
                  </a:moveTo>
                  <a:cubicBezTo>
                    <a:pt x="243" y="0"/>
                    <a:pt x="0" y="373"/>
                    <a:pt x="938" y="1366"/>
                  </a:cubicBezTo>
                  <a:cubicBezTo>
                    <a:pt x="3129" y="3695"/>
                    <a:pt x="10309" y="6706"/>
                    <a:pt x="14465" y="6995"/>
                  </a:cubicBezTo>
                  <a:cubicBezTo>
                    <a:pt x="14629" y="7006"/>
                    <a:pt x="14783" y="7012"/>
                    <a:pt x="14928" y="7012"/>
                  </a:cubicBezTo>
                  <a:cubicBezTo>
                    <a:pt x="18471" y="7012"/>
                    <a:pt x="16463" y="3734"/>
                    <a:pt x="14201" y="3443"/>
                  </a:cubicBezTo>
                  <a:cubicBezTo>
                    <a:pt x="12444" y="3218"/>
                    <a:pt x="3875" y="0"/>
                    <a:pt x="11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13"/>
            <p:cNvSpPr/>
            <p:nvPr/>
          </p:nvSpPr>
          <p:spPr>
            <a:xfrm>
              <a:off x="5521350" y="741088"/>
              <a:ext cx="199775" cy="270800"/>
            </a:xfrm>
            <a:custGeom>
              <a:avLst/>
              <a:gdLst/>
              <a:ahLst/>
              <a:cxnLst/>
              <a:rect l="l" t="t" r="r" b="b"/>
              <a:pathLst>
                <a:path w="7991" h="10832" extrusionOk="0">
                  <a:moveTo>
                    <a:pt x="5984" y="0"/>
                  </a:moveTo>
                  <a:cubicBezTo>
                    <a:pt x="5711" y="0"/>
                    <a:pt x="5475" y="317"/>
                    <a:pt x="5353" y="1059"/>
                  </a:cubicBezTo>
                  <a:cubicBezTo>
                    <a:pt x="4761" y="4624"/>
                    <a:pt x="0" y="9574"/>
                    <a:pt x="466" y="10581"/>
                  </a:cubicBezTo>
                  <a:cubicBezTo>
                    <a:pt x="543" y="10751"/>
                    <a:pt x="762" y="10832"/>
                    <a:pt x="1077" y="10832"/>
                  </a:cubicBezTo>
                  <a:cubicBezTo>
                    <a:pt x="2656" y="10832"/>
                    <a:pt x="6652" y="8795"/>
                    <a:pt x="7356" y="5708"/>
                  </a:cubicBezTo>
                  <a:cubicBezTo>
                    <a:pt x="7990" y="2922"/>
                    <a:pt x="6815" y="0"/>
                    <a:pt x="59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13"/>
            <p:cNvSpPr/>
            <p:nvPr/>
          </p:nvSpPr>
          <p:spPr>
            <a:xfrm>
              <a:off x="5544650" y="1041763"/>
              <a:ext cx="266975" cy="288425"/>
            </a:xfrm>
            <a:custGeom>
              <a:avLst/>
              <a:gdLst/>
              <a:ahLst/>
              <a:cxnLst/>
              <a:rect l="l" t="t" r="r" b="b"/>
              <a:pathLst>
                <a:path w="10679" h="11537" extrusionOk="0">
                  <a:moveTo>
                    <a:pt x="10053" y="0"/>
                  </a:moveTo>
                  <a:cubicBezTo>
                    <a:pt x="9756" y="0"/>
                    <a:pt x="9153" y="568"/>
                    <a:pt x="8187" y="1980"/>
                  </a:cubicBezTo>
                  <a:cubicBezTo>
                    <a:pt x="6688" y="4172"/>
                    <a:pt x="0" y="10369"/>
                    <a:pt x="642" y="11376"/>
                  </a:cubicBezTo>
                  <a:cubicBezTo>
                    <a:pt x="711" y="11486"/>
                    <a:pt x="832" y="11537"/>
                    <a:pt x="995" y="11537"/>
                  </a:cubicBezTo>
                  <a:cubicBezTo>
                    <a:pt x="2315" y="11537"/>
                    <a:pt x="6419" y="8160"/>
                    <a:pt x="8426" y="4953"/>
                  </a:cubicBezTo>
                  <a:cubicBezTo>
                    <a:pt x="9954" y="2511"/>
                    <a:pt x="10678" y="0"/>
                    <a:pt x="100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13"/>
            <p:cNvSpPr/>
            <p:nvPr/>
          </p:nvSpPr>
          <p:spPr>
            <a:xfrm>
              <a:off x="5751800" y="1000713"/>
              <a:ext cx="212475" cy="311625"/>
            </a:xfrm>
            <a:custGeom>
              <a:avLst/>
              <a:gdLst/>
              <a:ahLst/>
              <a:cxnLst/>
              <a:rect l="l" t="t" r="r" b="b"/>
              <a:pathLst>
                <a:path w="8499" h="12465" extrusionOk="0">
                  <a:moveTo>
                    <a:pt x="6236" y="1"/>
                  </a:moveTo>
                  <a:cubicBezTo>
                    <a:pt x="5914" y="1"/>
                    <a:pt x="5695" y="408"/>
                    <a:pt x="5720" y="1368"/>
                  </a:cubicBezTo>
                  <a:cubicBezTo>
                    <a:pt x="5783" y="3938"/>
                    <a:pt x="4095" y="7854"/>
                    <a:pt x="2659" y="9341"/>
                  </a:cubicBezTo>
                  <a:cubicBezTo>
                    <a:pt x="1535" y="10504"/>
                    <a:pt x="1" y="12465"/>
                    <a:pt x="779" y="12465"/>
                  </a:cubicBezTo>
                  <a:cubicBezTo>
                    <a:pt x="1003" y="12465"/>
                    <a:pt x="1419" y="12302"/>
                    <a:pt x="2093" y="11910"/>
                  </a:cubicBezTo>
                  <a:cubicBezTo>
                    <a:pt x="5116" y="10147"/>
                    <a:pt x="8239" y="9416"/>
                    <a:pt x="8390" y="5411"/>
                  </a:cubicBezTo>
                  <a:cubicBezTo>
                    <a:pt x="8498" y="2558"/>
                    <a:pt x="7043" y="1"/>
                    <a:pt x="623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13"/>
            <p:cNvSpPr/>
            <p:nvPr/>
          </p:nvSpPr>
          <p:spPr>
            <a:xfrm>
              <a:off x="5019225" y="1452588"/>
              <a:ext cx="430500" cy="147825"/>
            </a:xfrm>
            <a:custGeom>
              <a:avLst/>
              <a:gdLst/>
              <a:ahLst/>
              <a:cxnLst/>
              <a:rect l="l" t="t" r="r" b="b"/>
              <a:pathLst>
                <a:path w="17220" h="5913" extrusionOk="0">
                  <a:moveTo>
                    <a:pt x="14088" y="0"/>
                  </a:moveTo>
                  <a:cubicBezTo>
                    <a:pt x="13910" y="0"/>
                    <a:pt x="13713" y="18"/>
                    <a:pt x="13498" y="57"/>
                  </a:cubicBezTo>
                  <a:cubicBezTo>
                    <a:pt x="11309" y="453"/>
                    <a:pt x="8051" y="2781"/>
                    <a:pt x="4823" y="2781"/>
                  </a:cubicBezTo>
                  <a:cubicBezTo>
                    <a:pt x="4150" y="2781"/>
                    <a:pt x="3478" y="2679"/>
                    <a:pt x="2817" y="2438"/>
                  </a:cubicBezTo>
                  <a:cubicBezTo>
                    <a:pt x="2355" y="2270"/>
                    <a:pt x="2006" y="2196"/>
                    <a:pt x="1758" y="2196"/>
                  </a:cubicBezTo>
                  <a:cubicBezTo>
                    <a:pt x="0" y="2196"/>
                    <a:pt x="3398" y="5912"/>
                    <a:pt x="8499" y="5912"/>
                  </a:cubicBezTo>
                  <a:cubicBezTo>
                    <a:pt x="8657" y="5912"/>
                    <a:pt x="8816" y="5908"/>
                    <a:pt x="8976" y="5901"/>
                  </a:cubicBezTo>
                  <a:cubicBezTo>
                    <a:pt x="14744" y="5639"/>
                    <a:pt x="17219" y="0"/>
                    <a:pt x="1408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13"/>
            <p:cNvSpPr/>
            <p:nvPr/>
          </p:nvSpPr>
          <p:spPr>
            <a:xfrm>
              <a:off x="4956500" y="1541863"/>
              <a:ext cx="263075" cy="144000"/>
            </a:xfrm>
            <a:custGeom>
              <a:avLst/>
              <a:gdLst/>
              <a:ahLst/>
              <a:cxnLst/>
              <a:rect l="l" t="t" r="r" b="b"/>
              <a:pathLst>
                <a:path w="10523" h="5760" extrusionOk="0">
                  <a:moveTo>
                    <a:pt x="217" y="1"/>
                  </a:moveTo>
                  <a:cubicBezTo>
                    <a:pt x="21" y="1"/>
                    <a:pt x="1" y="275"/>
                    <a:pt x="200" y="983"/>
                  </a:cubicBezTo>
                  <a:cubicBezTo>
                    <a:pt x="975" y="3695"/>
                    <a:pt x="1584" y="5697"/>
                    <a:pt x="3132" y="5697"/>
                  </a:cubicBezTo>
                  <a:cubicBezTo>
                    <a:pt x="3345" y="5697"/>
                    <a:pt x="3576" y="5659"/>
                    <a:pt x="3828" y="5580"/>
                  </a:cubicBezTo>
                  <a:cubicBezTo>
                    <a:pt x="4906" y="5240"/>
                    <a:pt x="5734" y="5039"/>
                    <a:pt x="6553" y="5039"/>
                  </a:cubicBezTo>
                  <a:cubicBezTo>
                    <a:pt x="7313" y="5039"/>
                    <a:pt x="8065" y="5211"/>
                    <a:pt x="9004" y="5605"/>
                  </a:cubicBezTo>
                  <a:cubicBezTo>
                    <a:pt x="9257" y="5712"/>
                    <a:pt x="9452" y="5759"/>
                    <a:pt x="9592" y="5759"/>
                  </a:cubicBezTo>
                  <a:cubicBezTo>
                    <a:pt x="10523" y="5759"/>
                    <a:pt x="9006" y="3667"/>
                    <a:pt x="5918" y="3175"/>
                  </a:cubicBezTo>
                  <a:cubicBezTo>
                    <a:pt x="3210" y="2744"/>
                    <a:pt x="836" y="1"/>
                    <a:pt x="21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13"/>
            <p:cNvSpPr/>
            <p:nvPr/>
          </p:nvSpPr>
          <p:spPr>
            <a:xfrm>
              <a:off x="5550600" y="1399788"/>
              <a:ext cx="339475" cy="252725"/>
            </a:xfrm>
            <a:custGeom>
              <a:avLst/>
              <a:gdLst/>
              <a:ahLst/>
              <a:cxnLst/>
              <a:rect l="l" t="t" r="r" b="b"/>
              <a:pathLst>
                <a:path w="13579" h="10109" extrusionOk="0">
                  <a:moveTo>
                    <a:pt x="12177" y="0"/>
                  </a:moveTo>
                  <a:cubicBezTo>
                    <a:pt x="12023" y="0"/>
                    <a:pt x="11782" y="118"/>
                    <a:pt x="11438" y="381"/>
                  </a:cubicBezTo>
                  <a:cubicBezTo>
                    <a:pt x="9163" y="2109"/>
                    <a:pt x="5359" y="5492"/>
                    <a:pt x="2899" y="5492"/>
                  </a:cubicBezTo>
                  <a:cubicBezTo>
                    <a:pt x="2634" y="5492"/>
                    <a:pt x="2385" y="5453"/>
                    <a:pt x="2155" y="5368"/>
                  </a:cubicBezTo>
                  <a:cubicBezTo>
                    <a:pt x="1949" y="5292"/>
                    <a:pt x="1764" y="5258"/>
                    <a:pt x="1600" y="5258"/>
                  </a:cubicBezTo>
                  <a:cubicBezTo>
                    <a:pt x="0" y="5258"/>
                    <a:pt x="364" y="8510"/>
                    <a:pt x="2743" y="8510"/>
                  </a:cubicBezTo>
                  <a:cubicBezTo>
                    <a:pt x="2918" y="8510"/>
                    <a:pt x="3104" y="8492"/>
                    <a:pt x="3301" y="8455"/>
                  </a:cubicBezTo>
                  <a:cubicBezTo>
                    <a:pt x="3645" y="8389"/>
                    <a:pt x="3910" y="8359"/>
                    <a:pt x="4114" y="8359"/>
                  </a:cubicBezTo>
                  <a:cubicBezTo>
                    <a:pt x="5686" y="8359"/>
                    <a:pt x="3534" y="10108"/>
                    <a:pt x="5143" y="10108"/>
                  </a:cubicBezTo>
                  <a:cubicBezTo>
                    <a:pt x="5231" y="10108"/>
                    <a:pt x="5331" y="10103"/>
                    <a:pt x="5442" y="10092"/>
                  </a:cubicBezTo>
                  <a:cubicBezTo>
                    <a:pt x="7622" y="9876"/>
                    <a:pt x="13578" y="0"/>
                    <a:pt x="1217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13"/>
            <p:cNvSpPr/>
            <p:nvPr/>
          </p:nvSpPr>
          <p:spPr>
            <a:xfrm>
              <a:off x="4971650" y="802988"/>
              <a:ext cx="240925" cy="144175"/>
            </a:xfrm>
            <a:custGeom>
              <a:avLst/>
              <a:gdLst/>
              <a:ahLst/>
              <a:cxnLst/>
              <a:rect l="l" t="t" r="r" b="b"/>
              <a:pathLst>
                <a:path w="9637" h="5767" extrusionOk="0">
                  <a:moveTo>
                    <a:pt x="654" y="1"/>
                  </a:moveTo>
                  <a:cubicBezTo>
                    <a:pt x="0" y="1"/>
                    <a:pt x="17" y="372"/>
                    <a:pt x="1269" y="1279"/>
                  </a:cubicBezTo>
                  <a:cubicBezTo>
                    <a:pt x="3256" y="2713"/>
                    <a:pt x="7420" y="5766"/>
                    <a:pt x="8954" y="5766"/>
                  </a:cubicBezTo>
                  <a:cubicBezTo>
                    <a:pt x="9413" y="5766"/>
                    <a:pt x="9636" y="5492"/>
                    <a:pt x="9494" y="4819"/>
                  </a:cubicBezTo>
                  <a:cubicBezTo>
                    <a:pt x="9035" y="2688"/>
                    <a:pt x="2414" y="1"/>
                    <a:pt x="6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4">
    <p:spTree>
      <p:nvGrpSpPr>
        <p:cNvPr id="1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" name="Google Shape;768;p16"/>
          <p:cNvPicPr preferRelativeResize="0"/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0" y="0"/>
            <a:ext cx="9143997" cy="514349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69" name="Google Shape;769;p16"/>
          <p:cNvCxnSpPr/>
          <p:nvPr/>
        </p:nvCxnSpPr>
        <p:spPr>
          <a:xfrm>
            <a:off x="8430775" y="0"/>
            <a:ext cx="0" cy="4614000"/>
          </a:xfrm>
          <a:prstGeom prst="straightConnector1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70" name="Google Shape;770;p16"/>
          <p:cNvCxnSpPr/>
          <p:nvPr/>
        </p:nvCxnSpPr>
        <p:spPr>
          <a:xfrm>
            <a:off x="0" y="4608875"/>
            <a:ext cx="9151200" cy="0"/>
          </a:xfrm>
          <a:prstGeom prst="straightConnector1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71" name="Google Shape;771;p16"/>
          <p:cNvCxnSpPr/>
          <p:nvPr/>
        </p:nvCxnSpPr>
        <p:spPr>
          <a:xfrm>
            <a:off x="713225" y="4608875"/>
            <a:ext cx="0" cy="542700"/>
          </a:xfrm>
          <a:prstGeom prst="straightConnector1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72" name="Google Shape;772;p16"/>
          <p:cNvSpPr txBox="1">
            <a:spLocks noGrp="1"/>
          </p:cNvSpPr>
          <p:nvPr>
            <p:ph type="title"/>
          </p:nvPr>
        </p:nvSpPr>
        <p:spPr>
          <a:xfrm>
            <a:off x="713225" y="951588"/>
            <a:ext cx="3407700" cy="103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773" name="Google Shape;773;p16"/>
          <p:cNvSpPr txBox="1">
            <a:spLocks noGrp="1"/>
          </p:cNvSpPr>
          <p:nvPr>
            <p:ph type="subTitle" idx="1"/>
          </p:nvPr>
        </p:nvSpPr>
        <p:spPr>
          <a:xfrm>
            <a:off x="713225" y="1988688"/>
            <a:ext cx="3407700" cy="22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B4E5"/>
              </a:buClr>
              <a:buSzPts val="1500"/>
              <a:buAutoNum type="arabicPeriod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mo"/>
              <a:buAutoNum type="alphaLcPeriod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mo"/>
              <a:buAutoNum type="romanLcPeriod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mo"/>
              <a:buAutoNum type="arabicPeriod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mo"/>
              <a:buAutoNum type="alphaLcPeriod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mo"/>
              <a:buAutoNum type="romanLcPeriod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mo"/>
              <a:buAutoNum type="arabicPeriod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mo"/>
              <a:buAutoNum type="alphaLcPeriod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mo"/>
              <a:buAutoNum type="romanLcPeriod"/>
              <a:defRPr/>
            </a:lvl9pPr>
          </a:lstStyle>
          <a:p>
            <a:endParaRPr/>
          </a:p>
        </p:txBody>
      </p:sp>
      <p:sp>
        <p:nvSpPr>
          <p:cNvPr id="774" name="Google Shape;774;p16"/>
          <p:cNvSpPr/>
          <p:nvPr/>
        </p:nvSpPr>
        <p:spPr>
          <a:xfrm>
            <a:off x="8662200" y="3077250"/>
            <a:ext cx="333000" cy="333000"/>
          </a:xfrm>
          <a:prstGeom prst="star4">
            <a:avLst>
              <a:gd name="adj" fmla="val 8483"/>
            </a:avLst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5" name="Google Shape;775;p16"/>
          <p:cNvSpPr/>
          <p:nvPr/>
        </p:nvSpPr>
        <p:spPr>
          <a:xfrm>
            <a:off x="7836850" y="93400"/>
            <a:ext cx="333000" cy="333000"/>
          </a:xfrm>
          <a:prstGeom prst="star4">
            <a:avLst>
              <a:gd name="adj" fmla="val 8483"/>
            </a:avLst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6" name="Google Shape;776;p16"/>
          <p:cNvSpPr/>
          <p:nvPr/>
        </p:nvSpPr>
        <p:spPr>
          <a:xfrm>
            <a:off x="197400" y="4039475"/>
            <a:ext cx="333000" cy="333000"/>
          </a:xfrm>
          <a:prstGeom prst="star4">
            <a:avLst>
              <a:gd name="adj" fmla="val 8483"/>
            </a:avLst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77" name="Google Shape;777;p16"/>
          <p:cNvGrpSpPr/>
          <p:nvPr/>
        </p:nvGrpSpPr>
        <p:grpSpPr>
          <a:xfrm rot="4269854">
            <a:off x="-452231" y="-461017"/>
            <a:ext cx="1272362" cy="1257025"/>
            <a:chOff x="2420000" y="89025"/>
            <a:chExt cx="1563725" cy="1544875"/>
          </a:xfrm>
        </p:grpSpPr>
        <p:sp>
          <p:nvSpPr>
            <p:cNvPr id="778" name="Google Shape;778;p16"/>
            <p:cNvSpPr/>
            <p:nvPr/>
          </p:nvSpPr>
          <p:spPr>
            <a:xfrm>
              <a:off x="2420000" y="89025"/>
              <a:ext cx="1563725" cy="1544875"/>
            </a:xfrm>
            <a:custGeom>
              <a:avLst/>
              <a:gdLst/>
              <a:ahLst/>
              <a:cxnLst/>
              <a:rect l="l" t="t" r="r" b="b"/>
              <a:pathLst>
                <a:path w="62549" h="61795" extrusionOk="0">
                  <a:moveTo>
                    <a:pt x="40676" y="1"/>
                  </a:moveTo>
                  <a:cubicBezTo>
                    <a:pt x="39495" y="1"/>
                    <a:pt x="38486" y="253"/>
                    <a:pt x="37496" y="506"/>
                  </a:cubicBezTo>
                  <a:cubicBezTo>
                    <a:pt x="36514" y="751"/>
                    <a:pt x="35542" y="997"/>
                    <a:pt x="34440" y="997"/>
                  </a:cubicBezTo>
                  <a:cubicBezTo>
                    <a:pt x="34241" y="997"/>
                    <a:pt x="34039" y="989"/>
                    <a:pt x="33831" y="971"/>
                  </a:cubicBezTo>
                  <a:cubicBezTo>
                    <a:pt x="33562" y="951"/>
                    <a:pt x="33269" y="939"/>
                    <a:pt x="32957" y="939"/>
                  </a:cubicBezTo>
                  <a:cubicBezTo>
                    <a:pt x="29242" y="939"/>
                    <a:pt x="22948" y="2609"/>
                    <a:pt x="24738" y="11161"/>
                  </a:cubicBezTo>
                  <a:cubicBezTo>
                    <a:pt x="22828" y="9320"/>
                    <a:pt x="20234" y="8319"/>
                    <a:pt x="17558" y="8319"/>
                  </a:cubicBezTo>
                  <a:cubicBezTo>
                    <a:pt x="14267" y="8319"/>
                    <a:pt x="10851" y="9831"/>
                    <a:pt x="8426" y="13151"/>
                  </a:cubicBezTo>
                  <a:cubicBezTo>
                    <a:pt x="4043" y="19172"/>
                    <a:pt x="1" y="21678"/>
                    <a:pt x="5039" y="27169"/>
                  </a:cubicBezTo>
                  <a:cubicBezTo>
                    <a:pt x="10089" y="32649"/>
                    <a:pt x="6890" y="36062"/>
                    <a:pt x="13931" y="42448"/>
                  </a:cubicBezTo>
                  <a:cubicBezTo>
                    <a:pt x="20984" y="48821"/>
                    <a:pt x="24674" y="53254"/>
                    <a:pt x="30695" y="53683"/>
                  </a:cubicBezTo>
                  <a:cubicBezTo>
                    <a:pt x="36316" y="54083"/>
                    <a:pt x="39401" y="58731"/>
                    <a:pt x="44408" y="58731"/>
                  </a:cubicBezTo>
                  <a:cubicBezTo>
                    <a:pt x="44764" y="58731"/>
                    <a:pt x="45130" y="58707"/>
                    <a:pt x="45507" y="58657"/>
                  </a:cubicBezTo>
                  <a:cubicBezTo>
                    <a:pt x="46013" y="58589"/>
                    <a:pt x="46508" y="58557"/>
                    <a:pt x="46990" y="58557"/>
                  </a:cubicBezTo>
                  <a:cubicBezTo>
                    <a:pt x="51890" y="58557"/>
                    <a:pt x="55419" y="61794"/>
                    <a:pt x="55419" y="61794"/>
                  </a:cubicBezTo>
                  <a:cubicBezTo>
                    <a:pt x="55419" y="61794"/>
                    <a:pt x="57888" y="55043"/>
                    <a:pt x="58051" y="51743"/>
                  </a:cubicBezTo>
                  <a:cubicBezTo>
                    <a:pt x="58216" y="48443"/>
                    <a:pt x="62548" y="45332"/>
                    <a:pt x="59512" y="39249"/>
                  </a:cubicBezTo>
                  <a:cubicBezTo>
                    <a:pt x="62132" y="35936"/>
                    <a:pt x="60873" y="24675"/>
                    <a:pt x="59135" y="21061"/>
                  </a:cubicBezTo>
                  <a:cubicBezTo>
                    <a:pt x="57410" y="17434"/>
                    <a:pt x="57258" y="14738"/>
                    <a:pt x="55054" y="13857"/>
                  </a:cubicBezTo>
                  <a:cubicBezTo>
                    <a:pt x="52837" y="12975"/>
                    <a:pt x="52472" y="10078"/>
                    <a:pt x="51414" y="7257"/>
                  </a:cubicBezTo>
                  <a:cubicBezTo>
                    <a:pt x="50343" y="4435"/>
                    <a:pt x="48479" y="2281"/>
                    <a:pt x="43894" y="607"/>
                  </a:cubicBezTo>
                  <a:cubicBezTo>
                    <a:pt x="42662" y="160"/>
                    <a:pt x="41614" y="1"/>
                    <a:pt x="4067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16"/>
            <p:cNvSpPr/>
            <p:nvPr/>
          </p:nvSpPr>
          <p:spPr>
            <a:xfrm>
              <a:off x="2643575" y="186975"/>
              <a:ext cx="1239675" cy="1350850"/>
            </a:xfrm>
            <a:custGeom>
              <a:avLst/>
              <a:gdLst/>
              <a:ahLst/>
              <a:cxnLst/>
              <a:rect l="l" t="t" r="r" b="b"/>
              <a:pathLst>
                <a:path w="49587" h="54034" extrusionOk="0">
                  <a:moveTo>
                    <a:pt x="21211" y="1"/>
                  </a:moveTo>
                  <a:cubicBezTo>
                    <a:pt x="18553" y="2684"/>
                    <a:pt x="18742" y="7067"/>
                    <a:pt x="20870" y="16727"/>
                  </a:cubicBezTo>
                  <a:cubicBezTo>
                    <a:pt x="18756" y="16180"/>
                    <a:pt x="10480" y="7617"/>
                    <a:pt x="4985" y="7617"/>
                  </a:cubicBezTo>
                  <a:cubicBezTo>
                    <a:pt x="4914" y="7617"/>
                    <a:pt x="4843" y="7618"/>
                    <a:pt x="4773" y="7621"/>
                  </a:cubicBezTo>
                  <a:cubicBezTo>
                    <a:pt x="8565" y="8251"/>
                    <a:pt x="15089" y="12886"/>
                    <a:pt x="18502" y="15871"/>
                  </a:cubicBezTo>
                  <a:cubicBezTo>
                    <a:pt x="15509" y="15193"/>
                    <a:pt x="6807" y="11697"/>
                    <a:pt x="2236" y="11697"/>
                  </a:cubicBezTo>
                  <a:cubicBezTo>
                    <a:pt x="1461" y="11697"/>
                    <a:pt x="804" y="11797"/>
                    <a:pt x="315" y="12029"/>
                  </a:cubicBezTo>
                  <a:cubicBezTo>
                    <a:pt x="792" y="11884"/>
                    <a:pt x="1342" y="11819"/>
                    <a:pt x="1946" y="11819"/>
                  </a:cubicBezTo>
                  <a:cubicBezTo>
                    <a:pt x="6997" y="11819"/>
                    <a:pt x="15842" y="16361"/>
                    <a:pt x="18037" y="16463"/>
                  </a:cubicBezTo>
                  <a:cubicBezTo>
                    <a:pt x="13779" y="17647"/>
                    <a:pt x="2419" y="15909"/>
                    <a:pt x="0" y="18629"/>
                  </a:cubicBezTo>
                  <a:cubicBezTo>
                    <a:pt x="1362" y="17764"/>
                    <a:pt x="4011" y="17500"/>
                    <a:pt x="7013" y="17500"/>
                  </a:cubicBezTo>
                  <a:cubicBezTo>
                    <a:pt x="11310" y="17500"/>
                    <a:pt x="16331" y="18042"/>
                    <a:pt x="19333" y="18138"/>
                  </a:cubicBezTo>
                  <a:cubicBezTo>
                    <a:pt x="10429" y="19044"/>
                    <a:pt x="1487" y="26526"/>
                    <a:pt x="1499" y="30746"/>
                  </a:cubicBezTo>
                  <a:cubicBezTo>
                    <a:pt x="4446" y="21224"/>
                    <a:pt x="18767" y="18969"/>
                    <a:pt x="21362" y="18641"/>
                  </a:cubicBezTo>
                  <a:lnTo>
                    <a:pt x="21437" y="18831"/>
                  </a:lnTo>
                  <a:cubicBezTo>
                    <a:pt x="19711" y="23226"/>
                    <a:pt x="14031" y="28692"/>
                    <a:pt x="12734" y="31060"/>
                  </a:cubicBezTo>
                  <a:cubicBezTo>
                    <a:pt x="11096" y="34071"/>
                    <a:pt x="9547" y="36867"/>
                    <a:pt x="11121" y="41892"/>
                  </a:cubicBezTo>
                  <a:cubicBezTo>
                    <a:pt x="9472" y="36627"/>
                    <a:pt x="13225" y="30783"/>
                    <a:pt x="16285" y="27270"/>
                  </a:cubicBezTo>
                  <a:cubicBezTo>
                    <a:pt x="18149" y="25115"/>
                    <a:pt x="20845" y="20657"/>
                    <a:pt x="21664" y="19271"/>
                  </a:cubicBezTo>
                  <a:cubicBezTo>
                    <a:pt x="21714" y="19360"/>
                    <a:pt x="21765" y="19461"/>
                    <a:pt x="21827" y="19548"/>
                  </a:cubicBezTo>
                  <a:cubicBezTo>
                    <a:pt x="21978" y="19838"/>
                    <a:pt x="22974" y="21337"/>
                    <a:pt x="24460" y="23541"/>
                  </a:cubicBezTo>
                  <a:cubicBezTo>
                    <a:pt x="20845" y="29360"/>
                    <a:pt x="18364" y="41741"/>
                    <a:pt x="20379" y="46767"/>
                  </a:cubicBezTo>
                  <a:cubicBezTo>
                    <a:pt x="18754" y="35784"/>
                    <a:pt x="23730" y="26173"/>
                    <a:pt x="24863" y="24158"/>
                  </a:cubicBezTo>
                  <a:cubicBezTo>
                    <a:pt x="26173" y="26098"/>
                    <a:pt x="27785" y="28491"/>
                    <a:pt x="29523" y="31060"/>
                  </a:cubicBezTo>
                  <a:cubicBezTo>
                    <a:pt x="25871" y="39487"/>
                    <a:pt x="29032" y="50633"/>
                    <a:pt x="32118" y="52510"/>
                  </a:cubicBezTo>
                  <a:cubicBezTo>
                    <a:pt x="28578" y="49664"/>
                    <a:pt x="28994" y="42737"/>
                    <a:pt x="28704" y="39966"/>
                  </a:cubicBezTo>
                  <a:cubicBezTo>
                    <a:pt x="28491" y="37912"/>
                    <a:pt x="29561" y="33870"/>
                    <a:pt x="30115" y="31942"/>
                  </a:cubicBezTo>
                  <a:cubicBezTo>
                    <a:pt x="32143" y="34928"/>
                    <a:pt x="34284" y="38102"/>
                    <a:pt x="36249" y="40998"/>
                  </a:cubicBezTo>
                  <a:cubicBezTo>
                    <a:pt x="35242" y="42459"/>
                    <a:pt x="35897" y="50596"/>
                    <a:pt x="39121" y="54034"/>
                  </a:cubicBezTo>
                  <a:cubicBezTo>
                    <a:pt x="34825" y="47346"/>
                    <a:pt x="36790" y="41817"/>
                    <a:pt x="36803" y="41805"/>
                  </a:cubicBezTo>
                  <a:lnTo>
                    <a:pt x="36803" y="41805"/>
                  </a:lnTo>
                  <a:cubicBezTo>
                    <a:pt x="40506" y="47271"/>
                    <a:pt x="43428" y="51578"/>
                    <a:pt x="43428" y="51578"/>
                  </a:cubicBezTo>
                  <a:cubicBezTo>
                    <a:pt x="43428" y="51578"/>
                    <a:pt x="40166" y="46225"/>
                    <a:pt x="37055" y="41301"/>
                  </a:cubicBezTo>
                  <a:lnTo>
                    <a:pt x="37055" y="41301"/>
                  </a:lnTo>
                  <a:cubicBezTo>
                    <a:pt x="45657" y="43328"/>
                    <a:pt x="48341" y="47901"/>
                    <a:pt x="48341" y="47901"/>
                  </a:cubicBezTo>
                  <a:cubicBezTo>
                    <a:pt x="46060" y="43051"/>
                    <a:pt x="38780" y="41074"/>
                    <a:pt x="36854" y="40985"/>
                  </a:cubicBezTo>
                  <a:cubicBezTo>
                    <a:pt x="35494" y="38819"/>
                    <a:pt x="34171" y="36753"/>
                    <a:pt x="33188" y="35292"/>
                  </a:cubicBezTo>
                  <a:cubicBezTo>
                    <a:pt x="32445" y="34184"/>
                    <a:pt x="31589" y="32786"/>
                    <a:pt x="30682" y="31262"/>
                  </a:cubicBezTo>
                  <a:cubicBezTo>
                    <a:pt x="31155" y="31198"/>
                    <a:pt x="31943" y="31117"/>
                    <a:pt x="32862" y="31117"/>
                  </a:cubicBezTo>
                  <a:cubicBezTo>
                    <a:pt x="33923" y="31117"/>
                    <a:pt x="35159" y="31225"/>
                    <a:pt x="36286" y="31589"/>
                  </a:cubicBezTo>
                  <a:cubicBezTo>
                    <a:pt x="39007" y="32484"/>
                    <a:pt x="48416" y="38127"/>
                    <a:pt x="48416" y="38127"/>
                  </a:cubicBezTo>
                  <a:cubicBezTo>
                    <a:pt x="48416" y="38127"/>
                    <a:pt x="40103" y="32283"/>
                    <a:pt x="35254" y="30897"/>
                  </a:cubicBezTo>
                  <a:cubicBezTo>
                    <a:pt x="32706" y="30167"/>
                    <a:pt x="31260" y="30001"/>
                    <a:pt x="30463" y="30001"/>
                  </a:cubicBezTo>
                  <a:cubicBezTo>
                    <a:pt x="30255" y="30001"/>
                    <a:pt x="30091" y="30012"/>
                    <a:pt x="29964" y="30028"/>
                  </a:cubicBezTo>
                  <a:cubicBezTo>
                    <a:pt x="28440" y="27458"/>
                    <a:pt x="26815" y="24650"/>
                    <a:pt x="25278" y="22269"/>
                  </a:cubicBezTo>
                  <a:cubicBezTo>
                    <a:pt x="26647" y="22094"/>
                    <a:pt x="27989" y="22016"/>
                    <a:pt x="29298" y="22016"/>
                  </a:cubicBezTo>
                  <a:cubicBezTo>
                    <a:pt x="40334" y="22016"/>
                    <a:pt x="48911" y="27600"/>
                    <a:pt x="49587" y="28051"/>
                  </a:cubicBezTo>
                  <a:cubicBezTo>
                    <a:pt x="41180" y="22347"/>
                    <a:pt x="33222" y="21291"/>
                    <a:pt x="28483" y="21291"/>
                  </a:cubicBezTo>
                  <a:cubicBezTo>
                    <a:pt x="26818" y="21291"/>
                    <a:pt x="25550" y="21421"/>
                    <a:pt x="24800" y="21526"/>
                  </a:cubicBezTo>
                  <a:cubicBezTo>
                    <a:pt x="23968" y="20279"/>
                    <a:pt x="23175" y="19170"/>
                    <a:pt x="22457" y="18339"/>
                  </a:cubicBezTo>
                  <a:cubicBezTo>
                    <a:pt x="24296" y="17723"/>
                    <a:pt x="29624" y="16136"/>
                    <a:pt x="35922" y="16110"/>
                  </a:cubicBezTo>
                  <a:cubicBezTo>
                    <a:pt x="35990" y="16110"/>
                    <a:pt x="36059" y="16110"/>
                    <a:pt x="36127" y="16110"/>
                  </a:cubicBezTo>
                  <a:cubicBezTo>
                    <a:pt x="43837" y="16110"/>
                    <a:pt x="48403" y="17508"/>
                    <a:pt x="48403" y="17508"/>
                  </a:cubicBezTo>
                  <a:cubicBezTo>
                    <a:pt x="48403" y="17508"/>
                    <a:pt x="42627" y="15422"/>
                    <a:pt x="35591" y="15422"/>
                  </a:cubicBezTo>
                  <a:cubicBezTo>
                    <a:pt x="34122" y="15422"/>
                    <a:pt x="32598" y="15513"/>
                    <a:pt x="31060" y="15732"/>
                  </a:cubicBezTo>
                  <a:cubicBezTo>
                    <a:pt x="25782" y="16488"/>
                    <a:pt x="23313" y="17042"/>
                    <a:pt x="22180" y="17370"/>
                  </a:cubicBezTo>
                  <a:cubicBezTo>
                    <a:pt x="24649" y="15119"/>
                    <a:pt x="32865" y="8105"/>
                    <a:pt x="39680" y="8105"/>
                  </a:cubicBezTo>
                  <a:cubicBezTo>
                    <a:pt x="40340" y="8105"/>
                    <a:pt x="40987" y="8171"/>
                    <a:pt x="41615" y="8313"/>
                  </a:cubicBezTo>
                  <a:cubicBezTo>
                    <a:pt x="40909" y="8059"/>
                    <a:pt x="40090" y="7941"/>
                    <a:pt x="39192" y="7941"/>
                  </a:cubicBezTo>
                  <a:cubicBezTo>
                    <a:pt x="34043" y="7941"/>
                    <a:pt x="26309" y="11828"/>
                    <a:pt x="22684" y="16236"/>
                  </a:cubicBezTo>
                  <a:cubicBezTo>
                    <a:pt x="24662" y="12231"/>
                    <a:pt x="29813" y="2457"/>
                    <a:pt x="33907" y="391"/>
                  </a:cubicBezTo>
                  <a:lnTo>
                    <a:pt x="33907" y="391"/>
                  </a:lnTo>
                  <a:cubicBezTo>
                    <a:pt x="31400" y="630"/>
                    <a:pt x="27483" y="5908"/>
                    <a:pt x="22205" y="15808"/>
                  </a:cubicBezTo>
                  <a:cubicBezTo>
                    <a:pt x="23150" y="12646"/>
                    <a:pt x="24699" y="4926"/>
                    <a:pt x="26790" y="2293"/>
                  </a:cubicBezTo>
                  <a:lnTo>
                    <a:pt x="26790" y="2293"/>
                  </a:lnTo>
                  <a:cubicBezTo>
                    <a:pt x="24875" y="4397"/>
                    <a:pt x="22596" y="13654"/>
                    <a:pt x="21790" y="14221"/>
                  </a:cubicBezTo>
                  <a:cubicBezTo>
                    <a:pt x="21525" y="12344"/>
                    <a:pt x="17469" y="5492"/>
                    <a:pt x="212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16"/>
            <p:cNvSpPr/>
            <p:nvPr/>
          </p:nvSpPr>
          <p:spPr>
            <a:xfrm>
              <a:off x="3883225" y="888225"/>
              <a:ext cx="1300" cy="950"/>
            </a:xfrm>
            <a:custGeom>
              <a:avLst/>
              <a:gdLst/>
              <a:ahLst/>
              <a:cxnLst/>
              <a:rect l="l" t="t" r="r" b="b"/>
              <a:pathLst>
                <a:path w="52" h="38" extrusionOk="0">
                  <a:moveTo>
                    <a:pt x="1" y="1"/>
                  </a:moveTo>
                  <a:cubicBezTo>
                    <a:pt x="12" y="11"/>
                    <a:pt x="31" y="22"/>
                    <a:pt x="45" y="32"/>
                  </a:cubicBezTo>
                  <a:lnTo>
                    <a:pt x="45" y="32"/>
                  </a:lnTo>
                  <a:cubicBezTo>
                    <a:pt x="37" y="26"/>
                    <a:pt x="24" y="16"/>
                    <a:pt x="1" y="1"/>
                  </a:cubicBezTo>
                  <a:close/>
                  <a:moveTo>
                    <a:pt x="45" y="32"/>
                  </a:moveTo>
                  <a:cubicBezTo>
                    <a:pt x="49" y="36"/>
                    <a:pt x="51" y="38"/>
                    <a:pt x="51" y="38"/>
                  </a:cubicBezTo>
                  <a:lnTo>
                    <a:pt x="51" y="38"/>
                  </a:lnTo>
                  <a:cubicBezTo>
                    <a:pt x="49" y="36"/>
                    <a:pt x="47" y="34"/>
                    <a:pt x="45" y="32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16"/>
            <p:cNvSpPr/>
            <p:nvPr/>
          </p:nvSpPr>
          <p:spPr>
            <a:xfrm>
              <a:off x="3907800" y="1069275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14" y="26"/>
                  </a:moveTo>
                  <a:cubicBezTo>
                    <a:pt x="0" y="26"/>
                    <a:pt x="0" y="39"/>
                    <a:pt x="0" y="39"/>
                  </a:cubicBezTo>
                  <a:cubicBezTo>
                    <a:pt x="0" y="39"/>
                    <a:pt x="0" y="26"/>
                    <a:pt x="14" y="26"/>
                  </a:cubicBezTo>
                  <a:close/>
                  <a:moveTo>
                    <a:pt x="14" y="26"/>
                  </a:moveTo>
                  <a:lnTo>
                    <a:pt x="14" y="26"/>
                  </a:lnTo>
                  <a:lnTo>
                    <a:pt x="14" y="26"/>
                  </a:lnTo>
                  <a:close/>
                  <a:moveTo>
                    <a:pt x="14" y="26"/>
                  </a:moveTo>
                  <a:lnTo>
                    <a:pt x="14" y="26"/>
                  </a:lnTo>
                  <a:lnTo>
                    <a:pt x="14" y="26"/>
                  </a:lnTo>
                  <a:close/>
                  <a:moveTo>
                    <a:pt x="14" y="13"/>
                  </a:moveTo>
                  <a:lnTo>
                    <a:pt x="14" y="13"/>
                  </a:lnTo>
                  <a:lnTo>
                    <a:pt x="14" y="13"/>
                  </a:lnTo>
                  <a:close/>
                  <a:moveTo>
                    <a:pt x="26" y="13"/>
                  </a:moveTo>
                  <a:lnTo>
                    <a:pt x="26" y="13"/>
                  </a:lnTo>
                  <a:lnTo>
                    <a:pt x="26" y="13"/>
                  </a:lnTo>
                  <a:close/>
                  <a:moveTo>
                    <a:pt x="26" y="13"/>
                  </a:moveTo>
                  <a:lnTo>
                    <a:pt x="26" y="13"/>
                  </a:lnTo>
                  <a:lnTo>
                    <a:pt x="26" y="13"/>
                  </a:lnTo>
                  <a:close/>
                  <a:moveTo>
                    <a:pt x="26" y="0"/>
                  </a:moveTo>
                  <a:lnTo>
                    <a:pt x="26" y="0"/>
                  </a:lnTo>
                  <a:close/>
                </a:path>
              </a:pathLst>
            </a:custGeom>
            <a:solidFill>
              <a:srgbClr val="C4C7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16"/>
            <p:cNvSpPr/>
            <p:nvPr/>
          </p:nvSpPr>
          <p:spPr>
            <a:xfrm>
              <a:off x="3405875" y="650475"/>
              <a:ext cx="560200" cy="983425"/>
            </a:xfrm>
            <a:custGeom>
              <a:avLst/>
              <a:gdLst/>
              <a:ahLst/>
              <a:cxnLst/>
              <a:rect l="l" t="t" r="r" b="b"/>
              <a:pathLst>
                <a:path w="22408" h="39337" extrusionOk="0">
                  <a:moveTo>
                    <a:pt x="20242" y="1"/>
                  </a:moveTo>
                  <a:lnTo>
                    <a:pt x="20242" y="1"/>
                  </a:lnTo>
                  <a:cubicBezTo>
                    <a:pt x="20581" y="1752"/>
                    <a:pt x="19750" y="2343"/>
                    <a:pt x="18302" y="2343"/>
                  </a:cubicBezTo>
                  <a:cubicBezTo>
                    <a:pt x="16853" y="2343"/>
                    <a:pt x="14787" y="1764"/>
                    <a:pt x="12634" y="1185"/>
                  </a:cubicBezTo>
                  <a:cubicBezTo>
                    <a:pt x="10480" y="605"/>
                    <a:pt x="8238" y="26"/>
                    <a:pt x="6424" y="26"/>
                  </a:cubicBezTo>
                  <a:cubicBezTo>
                    <a:pt x="5908" y="26"/>
                    <a:pt x="5417" y="76"/>
                    <a:pt x="4976" y="190"/>
                  </a:cubicBezTo>
                  <a:cubicBezTo>
                    <a:pt x="1" y="1450"/>
                    <a:pt x="12268" y="1966"/>
                    <a:pt x="15669" y="5178"/>
                  </a:cubicBezTo>
                  <a:cubicBezTo>
                    <a:pt x="19058" y="8389"/>
                    <a:pt x="20317" y="9737"/>
                    <a:pt x="20191" y="11387"/>
                  </a:cubicBezTo>
                  <a:cubicBezTo>
                    <a:pt x="20153" y="11815"/>
                    <a:pt x="19649" y="11954"/>
                    <a:pt x="18868" y="11954"/>
                  </a:cubicBezTo>
                  <a:cubicBezTo>
                    <a:pt x="18012" y="11954"/>
                    <a:pt x="16816" y="11778"/>
                    <a:pt x="15581" y="11588"/>
                  </a:cubicBezTo>
                  <a:cubicBezTo>
                    <a:pt x="14334" y="11400"/>
                    <a:pt x="13062" y="11224"/>
                    <a:pt x="12017" y="11224"/>
                  </a:cubicBezTo>
                  <a:cubicBezTo>
                    <a:pt x="11450" y="11224"/>
                    <a:pt x="10946" y="11274"/>
                    <a:pt x="10569" y="11425"/>
                  </a:cubicBezTo>
                  <a:cubicBezTo>
                    <a:pt x="8238" y="12319"/>
                    <a:pt x="20783" y="18465"/>
                    <a:pt x="19058" y="21577"/>
                  </a:cubicBezTo>
                  <a:cubicBezTo>
                    <a:pt x="17332" y="24700"/>
                    <a:pt x="14095" y="22584"/>
                    <a:pt x="15556" y="25280"/>
                  </a:cubicBezTo>
                  <a:cubicBezTo>
                    <a:pt x="17017" y="27975"/>
                    <a:pt x="19422" y="29008"/>
                    <a:pt x="17281" y="31074"/>
                  </a:cubicBezTo>
                  <a:cubicBezTo>
                    <a:pt x="15140" y="33151"/>
                    <a:pt x="15392" y="37484"/>
                    <a:pt x="15984" y="39336"/>
                  </a:cubicBezTo>
                  <a:cubicBezTo>
                    <a:pt x="15984" y="39336"/>
                    <a:pt x="18453" y="32585"/>
                    <a:pt x="18616" y="29285"/>
                  </a:cubicBezTo>
                  <a:cubicBezTo>
                    <a:pt x="18730" y="26828"/>
                    <a:pt x="21148" y="24486"/>
                    <a:pt x="21148" y="20959"/>
                  </a:cubicBezTo>
                  <a:cubicBezTo>
                    <a:pt x="21148" y="19725"/>
                    <a:pt x="20858" y="18352"/>
                    <a:pt x="20077" y="16791"/>
                  </a:cubicBezTo>
                  <a:cubicBezTo>
                    <a:pt x="20077" y="16791"/>
                    <a:pt x="20077" y="16778"/>
                    <a:pt x="20091" y="16778"/>
                  </a:cubicBezTo>
                  <a:lnTo>
                    <a:pt x="20091" y="16765"/>
                  </a:lnTo>
                  <a:lnTo>
                    <a:pt x="20103" y="16765"/>
                  </a:lnTo>
                  <a:lnTo>
                    <a:pt x="20103" y="16752"/>
                  </a:lnTo>
                  <a:cubicBezTo>
                    <a:pt x="22408" y="13768"/>
                    <a:pt x="21652" y="4510"/>
                    <a:pt x="2024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16"/>
            <p:cNvSpPr/>
            <p:nvPr/>
          </p:nvSpPr>
          <p:spPr>
            <a:xfrm>
              <a:off x="3030550" y="89050"/>
              <a:ext cx="869075" cy="528700"/>
            </a:xfrm>
            <a:custGeom>
              <a:avLst/>
              <a:gdLst/>
              <a:ahLst/>
              <a:cxnLst/>
              <a:rect l="l" t="t" r="r" b="b"/>
              <a:pathLst>
                <a:path w="34763" h="21148" extrusionOk="0">
                  <a:moveTo>
                    <a:pt x="16236" y="1"/>
                  </a:moveTo>
                  <a:cubicBezTo>
                    <a:pt x="15064" y="1"/>
                    <a:pt x="14056" y="253"/>
                    <a:pt x="13074" y="505"/>
                  </a:cubicBezTo>
                  <a:cubicBezTo>
                    <a:pt x="12080" y="744"/>
                    <a:pt x="11109" y="995"/>
                    <a:pt x="9989" y="995"/>
                  </a:cubicBezTo>
                  <a:cubicBezTo>
                    <a:pt x="9799" y="995"/>
                    <a:pt x="9598" y="995"/>
                    <a:pt x="9409" y="970"/>
                  </a:cubicBezTo>
                  <a:cubicBezTo>
                    <a:pt x="9132" y="958"/>
                    <a:pt x="8830" y="945"/>
                    <a:pt x="8503" y="945"/>
                  </a:cubicBezTo>
                  <a:cubicBezTo>
                    <a:pt x="5240" y="945"/>
                    <a:pt x="0" y="2243"/>
                    <a:pt x="0" y="8351"/>
                  </a:cubicBezTo>
                  <a:cubicBezTo>
                    <a:pt x="0" y="2243"/>
                    <a:pt x="5240" y="945"/>
                    <a:pt x="8503" y="945"/>
                  </a:cubicBezTo>
                  <a:cubicBezTo>
                    <a:pt x="8830" y="945"/>
                    <a:pt x="9132" y="958"/>
                    <a:pt x="9409" y="970"/>
                  </a:cubicBezTo>
                  <a:cubicBezTo>
                    <a:pt x="9598" y="995"/>
                    <a:pt x="9799" y="995"/>
                    <a:pt x="9989" y="995"/>
                  </a:cubicBezTo>
                  <a:cubicBezTo>
                    <a:pt x="11109" y="995"/>
                    <a:pt x="12080" y="744"/>
                    <a:pt x="13074" y="505"/>
                  </a:cubicBezTo>
                  <a:cubicBezTo>
                    <a:pt x="14056" y="253"/>
                    <a:pt x="15064" y="1"/>
                    <a:pt x="16236" y="1"/>
                  </a:cubicBezTo>
                  <a:cubicBezTo>
                    <a:pt x="17180" y="1"/>
                    <a:pt x="18226" y="164"/>
                    <a:pt x="19472" y="606"/>
                  </a:cubicBezTo>
                  <a:cubicBezTo>
                    <a:pt x="24057" y="2280"/>
                    <a:pt x="25921" y="4434"/>
                    <a:pt x="26992" y="7256"/>
                  </a:cubicBezTo>
                  <a:cubicBezTo>
                    <a:pt x="28050" y="10077"/>
                    <a:pt x="28415" y="12974"/>
                    <a:pt x="30632" y="13856"/>
                  </a:cubicBezTo>
                  <a:cubicBezTo>
                    <a:pt x="32836" y="14737"/>
                    <a:pt x="32988" y="17433"/>
                    <a:pt x="34713" y="21060"/>
                  </a:cubicBezTo>
                  <a:cubicBezTo>
                    <a:pt x="34726" y="21085"/>
                    <a:pt x="34751" y="21123"/>
                    <a:pt x="34763" y="21148"/>
                  </a:cubicBezTo>
                  <a:cubicBezTo>
                    <a:pt x="34751" y="21123"/>
                    <a:pt x="34726" y="21085"/>
                    <a:pt x="34713" y="21060"/>
                  </a:cubicBezTo>
                  <a:cubicBezTo>
                    <a:pt x="32988" y="17433"/>
                    <a:pt x="32836" y="14737"/>
                    <a:pt x="30632" y="13856"/>
                  </a:cubicBezTo>
                  <a:cubicBezTo>
                    <a:pt x="28415" y="12974"/>
                    <a:pt x="28050" y="10077"/>
                    <a:pt x="26992" y="7256"/>
                  </a:cubicBezTo>
                  <a:cubicBezTo>
                    <a:pt x="25921" y="4434"/>
                    <a:pt x="24057" y="2280"/>
                    <a:pt x="19472" y="606"/>
                  </a:cubicBezTo>
                  <a:cubicBezTo>
                    <a:pt x="18226" y="164"/>
                    <a:pt x="17180" y="1"/>
                    <a:pt x="16236" y="1"/>
                  </a:cubicBezTo>
                  <a:close/>
                </a:path>
              </a:pathLst>
            </a:custGeom>
            <a:solidFill>
              <a:srgbClr val="C4C7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16"/>
            <p:cNvSpPr/>
            <p:nvPr/>
          </p:nvSpPr>
          <p:spPr>
            <a:xfrm>
              <a:off x="3030550" y="89050"/>
              <a:ext cx="870350" cy="531850"/>
            </a:xfrm>
            <a:custGeom>
              <a:avLst/>
              <a:gdLst/>
              <a:ahLst/>
              <a:cxnLst/>
              <a:rect l="l" t="t" r="r" b="b"/>
              <a:pathLst>
                <a:path w="34814" h="21274" extrusionOk="0">
                  <a:moveTo>
                    <a:pt x="16236" y="1"/>
                  </a:moveTo>
                  <a:cubicBezTo>
                    <a:pt x="15064" y="1"/>
                    <a:pt x="14056" y="253"/>
                    <a:pt x="13074" y="505"/>
                  </a:cubicBezTo>
                  <a:cubicBezTo>
                    <a:pt x="12080" y="744"/>
                    <a:pt x="11109" y="995"/>
                    <a:pt x="9989" y="995"/>
                  </a:cubicBezTo>
                  <a:cubicBezTo>
                    <a:pt x="9799" y="995"/>
                    <a:pt x="9598" y="995"/>
                    <a:pt x="9409" y="970"/>
                  </a:cubicBezTo>
                  <a:cubicBezTo>
                    <a:pt x="9132" y="958"/>
                    <a:pt x="8830" y="945"/>
                    <a:pt x="8503" y="945"/>
                  </a:cubicBezTo>
                  <a:cubicBezTo>
                    <a:pt x="5240" y="945"/>
                    <a:pt x="0" y="2243"/>
                    <a:pt x="0" y="8351"/>
                  </a:cubicBezTo>
                  <a:cubicBezTo>
                    <a:pt x="0" y="9195"/>
                    <a:pt x="101" y="10127"/>
                    <a:pt x="316" y="11160"/>
                  </a:cubicBezTo>
                  <a:cubicBezTo>
                    <a:pt x="1361" y="6651"/>
                    <a:pt x="3263" y="2305"/>
                    <a:pt x="6550" y="2305"/>
                  </a:cubicBezTo>
                  <a:cubicBezTo>
                    <a:pt x="6928" y="2305"/>
                    <a:pt x="7331" y="2356"/>
                    <a:pt x="7759" y="2482"/>
                  </a:cubicBezTo>
                  <a:cubicBezTo>
                    <a:pt x="8263" y="2633"/>
                    <a:pt x="8754" y="2696"/>
                    <a:pt x="9220" y="2696"/>
                  </a:cubicBezTo>
                  <a:cubicBezTo>
                    <a:pt x="10543" y="2696"/>
                    <a:pt x="11764" y="2205"/>
                    <a:pt x="12961" y="1701"/>
                  </a:cubicBezTo>
                  <a:cubicBezTo>
                    <a:pt x="14157" y="1197"/>
                    <a:pt x="15341" y="693"/>
                    <a:pt x="16601" y="693"/>
                  </a:cubicBezTo>
                  <a:cubicBezTo>
                    <a:pt x="17230" y="693"/>
                    <a:pt x="17873" y="819"/>
                    <a:pt x="18553" y="1135"/>
                  </a:cubicBezTo>
                  <a:cubicBezTo>
                    <a:pt x="22433" y="2935"/>
                    <a:pt x="19208" y="6550"/>
                    <a:pt x="19044" y="9409"/>
                  </a:cubicBezTo>
                  <a:cubicBezTo>
                    <a:pt x="19019" y="9976"/>
                    <a:pt x="19195" y="10178"/>
                    <a:pt x="19511" y="10178"/>
                  </a:cubicBezTo>
                  <a:cubicBezTo>
                    <a:pt x="19901" y="10178"/>
                    <a:pt x="20518" y="9876"/>
                    <a:pt x="21261" y="9585"/>
                  </a:cubicBezTo>
                  <a:cubicBezTo>
                    <a:pt x="21991" y="9283"/>
                    <a:pt x="22861" y="8981"/>
                    <a:pt x="23743" y="8981"/>
                  </a:cubicBezTo>
                  <a:cubicBezTo>
                    <a:pt x="24914" y="8981"/>
                    <a:pt x="26136" y="9510"/>
                    <a:pt x="27169" y="11286"/>
                  </a:cubicBezTo>
                  <a:cubicBezTo>
                    <a:pt x="30380" y="16815"/>
                    <a:pt x="21073" y="13969"/>
                    <a:pt x="21462" y="16173"/>
                  </a:cubicBezTo>
                  <a:cubicBezTo>
                    <a:pt x="21828" y="18214"/>
                    <a:pt x="32358" y="16929"/>
                    <a:pt x="34813" y="21274"/>
                  </a:cubicBezTo>
                  <a:cubicBezTo>
                    <a:pt x="34801" y="21236"/>
                    <a:pt x="34776" y="21198"/>
                    <a:pt x="34763" y="21148"/>
                  </a:cubicBezTo>
                  <a:cubicBezTo>
                    <a:pt x="34751" y="21123"/>
                    <a:pt x="34726" y="21085"/>
                    <a:pt x="34713" y="21060"/>
                  </a:cubicBezTo>
                  <a:cubicBezTo>
                    <a:pt x="32988" y="17433"/>
                    <a:pt x="32836" y="14737"/>
                    <a:pt x="30632" y="13856"/>
                  </a:cubicBezTo>
                  <a:cubicBezTo>
                    <a:pt x="28415" y="12974"/>
                    <a:pt x="28050" y="10077"/>
                    <a:pt x="26992" y="7256"/>
                  </a:cubicBezTo>
                  <a:cubicBezTo>
                    <a:pt x="25921" y="4434"/>
                    <a:pt x="24057" y="2280"/>
                    <a:pt x="19472" y="606"/>
                  </a:cubicBezTo>
                  <a:cubicBezTo>
                    <a:pt x="18226" y="164"/>
                    <a:pt x="17180" y="1"/>
                    <a:pt x="1623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16"/>
            <p:cNvSpPr/>
            <p:nvPr/>
          </p:nvSpPr>
          <p:spPr>
            <a:xfrm>
              <a:off x="2487700" y="296875"/>
              <a:ext cx="1163800" cy="1261750"/>
            </a:xfrm>
            <a:custGeom>
              <a:avLst/>
              <a:gdLst/>
              <a:ahLst/>
              <a:cxnLst/>
              <a:rect l="l" t="t" r="r" b="b"/>
              <a:pathLst>
                <a:path w="46552" h="50470" extrusionOk="0">
                  <a:moveTo>
                    <a:pt x="14750" y="1"/>
                  </a:moveTo>
                  <a:lnTo>
                    <a:pt x="14750" y="1"/>
                  </a:lnTo>
                  <a:cubicBezTo>
                    <a:pt x="11487" y="38"/>
                    <a:pt x="8112" y="1549"/>
                    <a:pt x="5718" y="4837"/>
                  </a:cubicBezTo>
                  <a:cubicBezTo>
                    <a:pt x="2784" y="8880"/>
                    <a:pt x="0" y="11336"/>
                    <a:pt x="0" y="14158"/>
                  </a:cubicBezTo>
                  <a:cubicBezTo>
                    <a:pt x="0" y="15555"/>
                    <a:pt x="668" y="17042"/>
                    <a:pt x="2331" y="18855"/>
                  </a:cubicBezTo>
                  <a:cubicBezTo>
                    <a:pt x="7381" y="24335"/>
                    <a:pt x="4182" y="27748"/>
                    <a:pt x="11223" y="34134"/>
                  </a:cubicBezTo>
                  <a:cubicBezTo>
                    <a:pt x="18276" y="40507"/>
                    <a:pt x="21966" y="44940"/>
                    <a:pt x="27987" y="45369"/>
                  </a:cubicBezTo>
                  <a:cubicBezTo>
                    <a:pt x="33604" y="45772"/>
                    <a:pt x="36703" y="50407"/>
                    <a:pt x="41690" y="50407"/>
                  </a:cubicBezTo>
                  <a:cubicBezTo>
                    <a:pt x="42043" y="50407"/>
                    <a:pt x="42421" y="50394"/>
                    <a:pt x="42799" y="50343"/>
                  </a:cubicBezTo>
                  <a:cubicBezTo>
                    <a:pt x="43290" y="50268"/>
                    <a:pt x="43781" y="50243"/>
                    <a:pt x="44260" y="50243"/>
                  </a:cubicBezTo>
                  <a:cubicBezTo>
                    <a:pt x="45066" y="50243"/>
                    <a:pt x="45835" y="50331"/>
                    <a:pt x="46552" y="50469"/>
                  </a:cubicBezTo>
                  <a:cubicBezTo>
                    <a:pt x="43302" y="49172"/>
                    <a:pt x="40809" y="46502"/>
                    <a:pt x="40922" y="41527"/>
                  </a:cubicBezTo>
                  <a:cubicBezTo>
                    <a:pt x="40960" y="39814"/>
                    <a:pt x="40671" y="39134"/>
                    <a:pt x="40267" y="39134"/>
                  </a:cubicBezTo>
                  <a:cubicBezTo>
                    <a:pt x="39247" y="39134"/>
                    <a:pt x="37522" y="43731"/>
                    <a:pt x="39008" y="47283"/>
                  </a:cubicBezTo>
                  <a:cubicBezTo>
                    <a:pt x="39713" y="48971"/>
                    <a:pt x="39751" y="49576"/>
                    <a:pt x="39310" y="49576"/>
                  </a:cubicBezTo>
                  <a:cubicBezTo>
                    <a:pt x="38454" y="49576"/>
                    <a:pt x="35809" y="47334"/>
                    <a:pt x="32672" y="46200"/>
                  </a:cubicBezTo>
                  <a:cubicBezTo>
                    <a:pt x="27924" y="44487"/>
                    <a:pt x="29120" y="42522"/>
                    <a:pt x="29221" y="40116"/>
                  </a:cubicBezTo>
                  <a:cubicBezTo>
                    <a:pt x="29259" y="39008"/>
                    <a:pt x="28994" y="38416"/>
                    <a:pt x="28667" y="38416"/>
                  </a:cubicBezTo>
                  <a:cubicBezTo>
                    <a:pt x="28289" y="38416"/>
                    <a:pt x="27823" y="39234"/>
                    <a:pt x="27659" y="40998"/>
                  </a:cubicBezTo>
                  <a:cubicBezTo>
                    <a:pt x="27521" y="42585"/>
                    <a:pt x="27155" y="43202"/>
                    <a:pt x="26640" y="43202"/>
                  </a:cubicBezTo>
                  <a:cubicBezTo>
                    <a:pt x="26085" y="43202"/>
                    <a:pt x="25355" y="42497"/>
                    <a:pt x="24510" y="41501"/>
                  </a:cubicBezTo>
                  <a:cubicBezTo>
                    <a:pt x="23138" y="39864"/>
                    <a:pt x="22974" y="35897"/>
                    <a:pt x="21299" y="35897"/>
                  </a:cubicBezTo>
                  <a:cubicBezTo>
                    <a:pt x="20972" y="35897"/>
                    <a:pt x="20581" y="36048"/>
                    <a:pt x="20115" y="36401"/>
                  </a:cubicBezTo>
                  <a:cubicBezTo>
                    <a:pt x="19032" y="37219"/>
                    <a:pt x="18075" y="37723"/>
                    <a:pt x="17256" y="37723"/>
                  </a:cubicBezTo>
                  <a:cubicBezTo>
                    <a:pt x="15934" y="37723"/>
                    <a:pt x="14951" y="36438"/>
                    <a:pt x="14233" y="33214"/>
                  </a:cubicBezTo>
                  <a:cubicBezTo>
                    <a:pt x="13087" y="27987"/>
                    <a:pt x="11979" y="24713"/>
                    <a:pt x="16337" y="21463"/>
                  </a:cubicBezTo>
                  <a:cubicBezTo>
                    <a:pt x="18465" y="19876"/>
                    <a:pt x="18377" y="18956"/>
                    <a:pt x="17382" y="18956"/>
                  </a:cubicBezTo>
                  <a:cubicBezTo>
                    <a:pt x="16337" y="18956"/>
                    <a:pt x="14283" y="19977"/>
                    <a:pt x="12734" y="22281"/>
                  </a:cubicBezTo>
                  <a:cubicBezTo>
                    <a:pt x="10568" y="25519"/>
                    <a:pt x="8968" y="27798"/>
                    <a:pt x="7986" y="27798"/>
                  </a:cubicBezTo>
                  <a:cubicBezTo>
                    <a:pt x="7596" y="27798"/>
                    <a:pt x="7305" y="27458"/>
                    <a:pt x="7117" y="26690"/>
                  </a:cubicBezTo>
                  <a:cubicBezTo>
                    <a:pt x="6412" y="23957"/>
                    <a:pt x="7369" y="18491"/>
                    <a:pt x="12218" y="17029"/>
                  </a:cubicBezTo>
                  <a:cubicBezTo>
                    <a:pt x="15769" y="15958"/>
                    <a:pt x="14233" y="14951"/>
                    <a:pt x="11903" y="14951"/>
                  </a:cubicBezTo>
                  <a:cubicBezTo>
                    <a:pt x="11059" y="14951"/>
                    <a:pt x="10102" y="15077"/>
                    <a:pt x="9258" y="15392"/>
                  </a:cubicBezTo>
                  <a:cubicBezTo>
                    <a:pt x="7734" y="15946"/>
                    <a:pt x="5996" y="16361"/>
                    <a:pt x="4623" y="16361"/>
                  </a:cubicBezTo>
                  <a:cubicBezTo>
                    <a:pt x="3112" y="16361"/>
                    <a:pt x="2041" y="15858"/>
                    <a:pt x="2205" y="14472"/>
                  </a:cubicBezTo>
                  <a:cubicBezTo>
                    <a:pt x="2494" y="12042"/>
                    <a:pt x="7230" y="366"/>
                    <a:pt x="1475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16"/>
            <p:cNvSpPr/>
            <p:nvPr/>
          </p:nvSpPr>
          <p:spPr>
            <a:xfrm>
              <a:off x="3466000" y="997725"/>
              <a:ext cx="362350" cy="201900"/>
            </a:xfrm>
            <a:custGeom>
              <a:avLst/>
              <a:gdLst/>
              <a:ahLst/>
              <a:cxnLst/>
              <a:rect l="l" t="t" r="r" b="b"/>
              <a:pathLst>
                <a:path w="14494" h="8076" extrusionOk="0">
                  <a:moveTo>
                    <a:pt x="433" y="1"/>
                  </a:moveTo>
                  <a:cubicBezTo>
                    <a:pt x="120" y="1"/>
                    <a:pt x="0" y="116"/>
                    <a:pt x="140" y="382"/>
                  </a:cubicBezTo>
                  <a:cubicBezTo>
                    <a:pt x="1022" y="2019"/>
                    <a:pt x="3289" y="2333"/>
                    <a:pt x="3440" y="4009"/>
                  </a:cubicBezTo>
                  <a:cubicBezTo>
                    <a:pt x="3591" y="5697"/>
                    <a:pt x="4901" y="6503"/>
                    <a:pt x="6841" y="6956"/>
                  </a:cubicBezTo>
                  <a:cubicBezTo>
                    <a:pt x="8108" y="7244"/>
                    <a:pt x="11248" y="8075"/>
                    <a:pt x="13011" y="8075"/>
                  </a:cubicBezTo>
                  <a:cubicBezTo>
                    <a:pt x="13946" y="8075"/>
                    <a:pt x="14494" y="7842"/>
                    <a:pt x="14171" y="7170"/>
                  </a:cubicBezTo>
                  <a:cubicBezTo>
                    <a:pt x="13239" y="5243"/>
                    <a:pt x="12673" y="5067"/>
                    <a:pt x="11350" y="4387"/>
                  </a:cubicBezTo>
                  <a:cubicBezTo>
                    <a:pt x="8909" y="3129"/>
                    <a:pt x="2062" y="1"/>
                    <a:pt x="43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16"/>
            <p:cNvSpPr/>
            <p:nvPr/>
          </p:nvSpPr>
          <p:spPr>
            <a:xfrm>
              <a:off x="3301050" y="760000"/>
              <a:ext cx="548925" cy="163300"/>
            </a:xfrm>
            <a:custGeom>
              <a:avLst/>
              <a:gdLst/>
              <a:ahLst/>
              <a:cxnLst/>
              <a:rect l="l" t="t" r="r" b="b"/>
              <a:pathLst>
                <a:path w="21957" h="6532" extrusionOk="0">
                  <a:moveTo>
                    <a:pt x="3364" y="1"/>
                  </a:moveTo>
                  <a:cubicBezTo>
                    <a:pt x="2670" y="1"/>
                    <a:pt x="2129" y="102"/>
                    <a:pt x="1801" y="343"/>
                  </a:cubicBezTo>
                  <a:cubicBezTo>
                    <a:pt x="0" y="1678"/>
                    <a:pt x="3577" y="2295"/>
                    <a:pt x="4282" y="4713"/>
                  </a:cubicBezTo>
                  <a:cubicBezTo>
                    <a:pt x="4753" y="6299"/>
                    <a:pt x="6963" y="6531"/>
                    <a:pt x="8940" y="6531"/>
                  </a:cubicBezTo>
                  <a:cubicBezTo>
                    <a:pt x="9755" y="6531"/>
                    <a:pt x="10531" y="6492"/>
                    <a:pt x="11129" y="6492"/>
                  </a:cubicBezTo>
                  <a:cubicBezTo>
                    <a:pt x="11292" y="6492"/>
                    <a:pt x="11441" y="6495"/>
                    <a:pt x="11574" y="6502"/>
                  </a:cubicBezTo>
                  <a:cubicBezTo>
                    <a:pt x="11634" y="6505"/>
                    <a:pt x="11698" y="6507"/>
                    <a:pt x="11765" y="6507"/>
                  </a:cubicBezTo>
                  <a:cubicBezTo>
                    <a:pt x="13604" y="6507"/>
                    <a:pt x="18082" y="5291"/>
                    <a:pt x="20023" y="5291"/>
                  </a:cubicBezTo>
                  <a:cubicBezTo>
                    <a:pt x="20143" y="5291"/>
                    <a:pt x="20254" y="5296"/>
                    <a:pt x="20354" y="5306"/>
                  </a:cubicBezTo>
                  <a:cubicBezTo>
                    <a:pt x="20424" y="5313"/>
                    <a:pt x="20489" y="5317"/>
                    <a:pt x="20547" y="5317"/>
                  </a:cubicBezTo>
                  <a:cubicBezTo>
                    <a:pt x="21956" y="5317"/>
                    <a:pt x="19989" y="3217"/>
                    <a:pt x="16374" y="2648"/>
                  </a:cubicBezTo>
                  <a:cubicBezTo>
                    <a:pt x="12763" y="2081"/>
                    <a:pt x="6506" y="1"/>
                    <a:pt x="33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16"/>
            <p:cNvSpPr/>
            <p:nvPr/>
          </p:nvSpPr>
          <p:spPr>
            <a:xfrm>
              <a:off x="3614125" y="1261800"/>
              <a:ext cx="218125" cy="182800"/>
            </a:xfrm>
            <a:custGeom>
              <a:avLst/>
              <a:gdLst/>
              <a:ahLst/>
              <a:cxnLst/>
              <a:rect l="l" t="t" r="r" b="b"/>
              <a:pathLst>
                <a:path w="8725" h="7312" extrusionOk="0">
                  <a:moveTo>
                    <a:pt x="382" y="1"/>
                  </a:moveTo>
                  <a:cubicBezTo>
                    <a:pt x="1" y="1"/>
                    <a:pt x="5" y="311"/>
                    <a:pt x="626" y="1104"/>
                  </a:cubicBezTo>
                  <a:cubicBezTo>
                    <a:pt x="1412" y="2101"/>
                    <a:pt x="3950" y="7312"/>
                    <a:pt x="5842" y="7312"/>
                  </a:cubicBezTo>
                  <a:cubicBezTo>
                    <a:pt x="5979" y="7312"/>
                    <a:pt x="6114" y="7284"/>
                    <a:pt x="6244" y="7225"/>
                  </a:cubicBezTo>
                  <a:cubicBezTo>
                    <a:pt x="8158" y="6343"/>
                    <a:pt x="8725" y="4152"/>
                    <a:pt x="5690" y="2476"/>
                  </a:cubicBezTo>
                  <a:cubicBezTo>
                    <a:pt x="3639" y="1345"/>
                    <a:pt x="1175" y="1"/>
                    <a:pt x="38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16"/>
            <p:cNvSpPr/>
            <p:nvPr/>
          </p:nvSpPr>
          <p:spPr>
            <a:xfrm>
              <a:off x="3266400" y="612475"/>
              <a:ext cx="319150" cy="90225"/>
            </a:xfrm>
            <a:custGeom>
              <a:avLst/>
              <a:gdLst/>
              <a:ahLst/>
              <a:cxnLst/>
              <a:rect l="l" t="t" r="r" b="b"/>
              <a:pathLst>
                <a:path w="12766" h="3609" extrusionOk="0">
                  <a:moveTo>
                    <a:pt x="10466" y="1"/>
                  </a:moveTo>
                  <a:cubicBezTo>
                    <a:pt x="10385" y="1"/>
                    <a:pt x="10293" y="4"/>
                    <a:pt x="10190" y="9"/>
                  </a:cubicBezTo>
                  <a:cubicBezTo>
                    <a:pt x="7180" y="186"/>
                    <a:pt x="1" y="715"/>
                    <a:pt x="113" y="2150"/>
                  </a:cubicBezTo>
                  <a:cubicBezTo>
                    <a:pt x="187" y="3072"/>
                    <a:pt x="3857" y="3609"/>
                    <a:pt x="6110" y="3609"/>
                  </a:cubicBezTo>
                  <a:cubicBezTo>
                    <a:pt x="7336" y="3609"/>
                    <a:pt x="8143" y="3450"/>
                    <a:pt x="7721" y="3108"/>
                  </a:cubicBezTo>
                  <a:cubicBezTo>
                    <a:pt x="6577" y="2171"/>
                    <a:pt x="12766" y="1"/>
                    <a:pt x="1046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16"/>
            <p:cNvSpPr/>
            <p:nvPr/>
          </p:nvSpPr>
          <p:spPr>
            <a:xfrm>
              <a:off x="3273325" y="414525"/>
              <a:ext cx="360700" cy="161400"/>
            </a:xfrm>
            <a:custGeom>
              <a:avLst/>
              <a:gdLst/>
              <a:ahLst/>
              <a:cxnLst/>
              <a:rect l="l" t="t" r="r" b="b"/>
              <a:pathLst>
                <a:path w="14428" h="6456" extrusionOk="0">
                  <a:moveTo>
                    <a:pt x="12601" y="1"/>
                  </a:moveTo>
                  <a:cubicBezTo>
                    <a:pt x="12489" y="1"/>
                    <a:pt x="12349" y="14"/>
                    <a:pt x="12180" y="43"/>
                  </a:cubicBezTo>
                  <a:cubicBezTo>
                    <a:pt x="9258" y="546"/>
                    <a:pt x="1" y="5195"/>
                    <a:pt x="1121" y="6189"/>
                  </a:cubicBezTo>
                  <a:cubicBezTo>
                    <a:pt x="1331" y="6375"/>
                    <a:pt x="1911" y="6456"/>
                    <a:pt x="2694" y="6456"/>
                  </a:cubicBezTo>
                  <a:cubicBezTo>
                    <a:pt x="6093" y="6456"/>
                    <a:pt x="13301" y="4937"/>
                    <a:pt x="10455" y="3985"/>
                  </a:cubicBezTo>
                  <a:cubicBezTo>
                    <a:pt x="9161" y="3546"/>
                    <a:pt x="14428" y="1"/>
                    <a:pt x="126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16"/>
            <p:cNvSpPr/>
            <p:nvPr/>
          </p:nvSpPr>
          <p:spPr>
            <a:xfrm>
              <a:off x="3262950" y="272300"/>
              <a:ext cx="272050" cy="225150"/>
            </a:xfrm>
            <a:custGeom>
              <a:avLst/>
              <a:gdLst/>
              <a:ahLst/>
              <a:cxnLst/>
              <a:rect l="l" t="t" r="r" b="b"/>
              <a:pathLst>
                <a:path w="10882" h="9006" extrusionOk="0">
                  <a:moveTo>
                    <a:pt x="7961" y="0"/>
                  </a:moveTo>
                  <a:cubicBezTo>
                    <a:pt x="7622" y="0"/>
                    <a:pt x="7090" y="372"/>
                    <a:pt x="6322" y="1286"/>
                  </a:cubicBezTo>
                  <a:cubicBezTo>
                    <a:pt x="4613" y="3323"/>
                    <a:pt x="1" y="9005"/>
                    <a:pt x="814" y="9005"/>
                  </a:cubicBezTo>
                  <a:cubicBezTo>
                    <a:pt x="941" y="9005"/>
                    <a:pt x="1201" y="8866"/>
                    <a:pt x="1625" y="8553"/>
                  </a:cubicBezTo>
                  <a:cubicBezTo>
                    <a:pt x="4748" y="6249"/>
                    <a:pt x="10882" y="3565"/>
                    <a:pt x="9547" y="3478"/>
                  </a:cubicBezTo>
                  <a:cubicBezTo>
                    <a:pt x="8199" y="3377"/>
                    <a:pt x="8048" y="3175"/>
                    <a:pt x="8287" y="2104"/>
                  </a:cubicBezTo>
                  <a:cubicBezTo>
                    <a:pt x="8549" y="925"/>
                    <a:pt x="8495" y="0"/>
                    <a:pt x="796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16"/>
            <p:cNvSpPr/>
            <p:nvPr/>
          </p:nvSpPr>
          <p:spPr>
            <a:xfrm>
              <a:off x="2827575" y="320375"/>
              <a:ext cx="283375" cy="198875"/>
            </a:xfrm>
            <a:custGeom>
              <a:avLst/>
              <a:gdLst/>
              <a:ahLst/>
              <a:cxnLst/>
              <a:rect l="l" t="t" r="r" b="b"/>
              <a:pathLst>
                <a:path w="11335" h="7955" extrusionOk="0">
                  <a:moveTo>
                    <a:pt x="2158" y="0"/>
                  </a:moveTo>
                  <a:cubicBezTo>
                    <a:pt x="789" y="0"/>
                    <a:pt x="1" y="383"/>
                    <a:pt x="740" y="383"/>
                  </a:cubicBezTo>
                  <a:cubicBezTo>
                    <a:pt x="752" y="383"/>
                    <a:pt x="764" y="383"/>
                    <a:pt x="777" y="383"/>
                  </a:cubicBezTo>
                  <a:cubicBezTo>
                    <a:pt x="780" y="383"/>
                    <a:pt x="783" y="383"/>
                    <a:pt x="786" y="383"/>
                  </a:cubicBezTo>
                  <a:cubicBezTo>
                    <a:pt x="2232" y="383"/>
                    <a:pt x="10431" y="7955"/>
                    <a:pt x="11239" y="7955"/>
                  </a:cubicBezTo>
                  <a:cubicBezTo>
                    <a:pt x="11334" y="7955"/>
                    <a:pt x="11327" y="7849"/>
                    <a:pt x="11193" y="7612"/>
                  </a:cubicBezTo>
                  <a:cubicBezTo>
                    <a:pt x="10651" y="6643"/>
                    <a:pt x="10223" y="4955"/>
                    <a:pt x="7036" y="1894"/>
                  </a:cubicBezTo>
                  <a:cubicBezTo>
                    <a:pt x="5459" y="380"/>
                    <a:pt x="3521" y="0"/>
                    <a:pt x="21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16"/>
            <p:cNvSpPr/>
            <p:nvPr/>
          </p:nvSpPr>
          <p:spPr>
            <a:xfrm>
              <a:off x="3386675" y="1059400"/>
              <a:ext cx="158400" cy="318700"/>
            </a:xfrm>
            <a:custGeom>
              <a:avLst/>
              <a:gdLst/>
              <a:ahLst/>
              <a:cxnLst/>
              <a:rect l="l" t="t" r="r" b="b"/>
              <a:pathLst>
                <a:path w="6336" h="12748" extrusionOk="0">
                  <a:moveTo>
                    <a:pt x="1386" y="0"/>
                  </a:moveTo>
                  <a:cubicBezTo>
                    <a:pt x="936" y="0"/>
                    <a:pt x="303" y="1138"/>
                    <a:pt x="177" y="2738"/>
                  </a:cubicBezTo>
                  <a:cubicBezTo>
                    <a:pt x="1" y="4977"/>
                    <a:pt x="54" y="12747"/>
                    <a:pt x="793" y="12747"/>
                  </a:cubicBezTo>
                  <a:cubicBezTo>
                    <a:pt x="849" y="12747"/>
                    <a:pt x="907" y="12704"/>
                    <a:pt x="970" y="12613"/>
                  </a:cubicBezTo>
                  <a:cubicBezTo>
                    <a:pt x="1851" y="11341"/>
                    <a:pt x="2470" y="5986"/>
                    <a:pt x="4603" y="5986"/>
                  </a:cubicBezTo>
                  <a:cubicBezTo>
                    <a:pt x="4667" y="5986"/>
                    <a:pt x="4732" y="5991"/>
                    <a:pt x="4799" y="6001"/>
                  </a:cubicBezTo>
                  <a:cubicBezTo>
                    <a:pt x="4877" y="6012"/>
                    <a:pt x="4944" y="6018"/>
                    <a:pt x="5000" y="6018"/>
                  </a:cubicBezTo>
                  <a:cubicBezTo>
                    <a:pt x="6336" y="6018"/>
                    <a:pt x="1961" y="2835"/>
                    <a:pt x="1840" y="950"/>
                  </a:cubicBezTo>
                  <a:cubicBezTo>
                    <a:pt x="1793" y="288"/>
                    <a:pt x="1613" y="0"/>
                    <a:pt x="13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16"/>
            <p:cNvSpPr/>
            <p:nvPr/>
          </p:nvSpPr>
          <p:spPr>
            <a:xfrm>
              <a:off x="3153675" y="864650"/>
              <a:ext cx="201675" cy="494775"/>
            </a:xfrm>
            <a:custGeom>
              <a:avLst/>
              <a:gdLst/>
              <a:ahLst/>
              <a:cxnLst/>
              <a:rect l="l" t="t" r="r" b="b"/>
              <a:pathLst>
                <a:path w="8067" h="19791" extrusionOk="0">
                  <a:moveTo>
                    <a:pt x="5288" y="1"/>
                  </a:moveTo>
                  <a:cubicBezTo>
                    <a:pt x="5160" y="1"/>
                    <a:pt x="5037" y="40"/>
                    <a:pt x="4925" y="124"/>
                  </a:cubicBezTo>
                  <a:cubicBezTo>
                    <a:pt x="3804" y="981"/>
                    <a:pt x="1" y="11322"/>
                    <a:pt x="1789" y="13727"/>
                  </a:cubicBezTo>
                  <a:cubicBezTo>
                    <a:pt x="3590" y="16133"/>
                    <a:pt x="4194" y="15126"/>
                    <a:pt x="4597" y="17455"/>
                  </a:cubicBezTo>
                  <a:cubicBezTo>
                    <a:pt x="4827" y="18779"/>
                    <a:pt x="5744" y="19790"/>
                    <a:pt x="6356" y="19790"/>
                  </a:cubicBezTo>
                  <a:cubicBezTo>
                    <a:pt x="6816" y="19790"/>
                    <a:pt x="7104" y="19220"/>
                    <a:pt x="6802" y="17783"/>
                  </a:cubicBezTo>
                  <a:cubicBezTo>
                    <a:pt x="6097" y="14446"/>
                    <a:pt x="4787" y="7014"/>
                    <a:pt x="7205" y="4143"/>
                  </a:cubicBezTo>
                  <a:cubicBezTo>
                    <a:pt x="8066" y="3111"/>
                    <a:pt x="6440" y="1"/>
                    <a:pt x="528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16"/>
            <p:cNvSpPr/>
            <p:nvPr/>
          </p:nvSpPr>
          <p:spPr>
            <a:xfrm>
              <a:off x="2920350" y="762050"/>
              <a:ext cx="298000" cy="407975"/>
            </a:xfrm>
            <a:custGeom>
              <a:avLst/>
              <a:gdLst/>
              <a:ahLst/>
              <a:cxnLst/>
              <a:rect l="l" t="t" r="r" b="b"/>
              <a:pathLst>
                <a:path w="11920" h="16319" extrusionOk="0">
                  <a:moveTo>
                    <a:pt x="10443" y="0"/>
                  </a:moveTo>
                  <a:cubicBezTo>
                    <a:pt x="9926" y="0"/>
                    <a:pt x="9284" y="425"/>
                    <a:pt x="8716" y="1445"/>
                  </a:cubicBezTo>
                  <a:cubicBezTo>
                    <a:pt x="7104" y="4342"/>
                    <a:pt x="4862" y="7264"/>
                    <a:pt x="3489" y="8536"/>
                  </a:cubicBezTo>
                  <a:cubicBezTo>
                    <a:pt x="2116" y="9795"/>
                    <a:pt x="0" y="12944"/>
                    <a:pt x="1839" y="14670"/>
                  </a:cubicBezTo>
                  <a:cubicBezTo>
                    <a:pt x="2188" y="14998"/>
                    <a:pt x="2508" y="15139"/>
                    <a:pt x="2807" y="15139"/>
                  </a:cubicBezTo>
                  <a:cubicBezTo>
                    <a:pt x="4085" y="15139"/>
                    <a:pt x="4974" y="12551"/>
                    <a:pt x="6046" y="10766"/>
                  </a:cubicBezTo>
                  <a:cubicBezTo>
                    <a:pt x="6174" y="10553"/>
                    <a:pt x="6276" y="10458"/>
                    <a:pt x="6357" y="10458"/>
                  </a:cubicBezTo>
                  <a:cubicBezTo>
                    <a:pt x="6993" y="10458"/>
                    <a:pt x="6317" y="16319"/>
                    <a:pt x="7028" y="16319"/>
                  </a:cubicBezTo>
                  <a:cubicBezTo>
                    <a:pt x="7155" y="16319"/>
                    <a:pt x="7326" y="16131"/>
                    <a:pt x="7557" y="15690"/>
                  </a:cubicBezTo>
                  <a:cubicBezTo>
                    <a:pt x="8830" y="13247"/>
                    <a:pt x="8993" y="6067"/>
                    <a:pt x="10769" y="3259"/>
                  </a:cubicBezTo>
                  <a:cubicBezTo>
                    <a:pt x="11920" y="1439"/>
                    <a:pt x="11394" y="0"/>
                    <a:pt x="104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16"/>
            <p:cNvSpPr/>
            <p:nvPr/>
          </p:nvSpPr>
          <p:spPr>
            <a:xfrm>
              <a:off x="2844400" y="689000"/>
              <a:ext cx="289800" cy="373100"/>
            </a:xfrm>
            <a:custGeom>
              <a:avLst/>
              <a:gdLst/>
              <a:ahLst/>
              <a:cxnLst/>
              <a:rect l="l" t="t" r="r" b="b"/>
              <a:pathLst>
                <a:path w="11592" h="14924" extrusionOk="0">
                  <a:moveTo>
                    <a:pt x="11286" y="1"/>
                  </a:moveTo>
                  <a:cubicBezTo>
                    <a:pt x="10562" y="1"/>
                    <a:pt x="7672" y="2306"/>
                    <a:pt x="5167" y="4015"/>
                  </a:cubicBezTo>
                  <a:cubicBezTo>
                    <a:pt x="1615" y="6433"/>
                    <a:pt x="1565" y="8171"/>
                    <a:pt x="645" y="10979"/>
                  </a:cubicBezTo>
                  <a:cubicBezTo>
                    <a:pt x="1" y="12957"/>
                    <a:pt x="1176" y="14923"/>
                    <a:pt x="1823" y="14923"/>
                  </a:cubicBezTo>
                  <a:cubicBezTo>
                    <a:pt x="2099" y="14923"/>
                    <a:pt x="2279" y="14566"/>
                    <a:pt x="2182" y="13700"/>
                  </a:cubicBezTo>
                  <a:cubicBezTo>
                    <a:pt x="1854" y="10803"/>
                    <a:pt x="9386" y="3763"/>
                    <a:pt x="10847" y="1457"/>
                  </a:cubicBezTo>
                  <a:cubicBezTo>
                    <a:pt x="11510" y="413"/>
                    <a:pt x="11592" y="1"/>
                    <a:pt x="112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16"/>
            <p:cNvSpPr/>
            <p:nvPr/>
          </p:nvSpPr>
          <p:spPr>
            <a:xfrm>
              <a:off x="3597400" y="1379175"/>
              <a:ext cx="116500" cy="146850"/>
            </a:xfrm>
            <a:custGeom>
              <a:avLst/>
              <a:gdLst/>
              <a:ahLst/>
              <a:cxnLst/>
              <a:rect l="l" t="t" r="r" b="b"/>
              <a:pathLst>
                <a:path w="4660" h="5874" extrusionOk="0">
                  <a:moveTo>
                    <a:pt x="595" y="1"/>
                  </a:moveTo>
                  <a:cubicBezTo>
                    <a:pt x="190" y="1"/>
                    <a:pt x="1" y="397"/>
                    <a:pt x="527" y="1976"/>
                  </a:cubicBezTo>
                  <a:cubicBezTo>
                    <a:pt x="1131" y="3788"/>
                    <a:pt x="3323" y="5874"/>
                    <a:pt x="4173" y="5874"/>
                  </a:cubicBezTo>
                  <a:cubicBezTo>
                    <a:pt x="4545" y="5874"/>
                    <a:pt x="4660" y="5472"/>
                    <a:pt x="4268" y="4470"/>
                  </a:cubicBezTo>
                  <a:cubicBezTo>
                    <a:pt x="3827" y="3323"/>
                    <a:pt x="2303" y="590"/>
                    <a:pt x="1522" y="288"/>
                  </a:cubicBezTo>
                  <a:cubicBezTo>
                    <a:pt x="1214" y="169"/>
                    <a:pt x="859" y="1"/>
                    <a:pt x="59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16"/>
            <p:cNvSpPr/>
            <p:nvPr/>
          </p:nvSpPr>
          <p:spPr>
            <a:xfrm>
              <a:off x="3172250" y="179325"/>
              <a:ext cx="147525" cy="224700"/>
            </a:xfrm>
            <a:custGeom>
              <a:avLst/>
              <a:gdLst/>
              <a:ahLst/>
              <a:cxnLst/>
              <a:rect l="l" t="t" r="r" b="b"/>
              <a:pathLst>
                <a:path w="5901" h="8988" extrusionOk="0">
                  <a:moveTo>
                    <a:pt x="2172" y="1"/>
                  </a:moveTo>
                  <a:cubicBezTo>
                    <a:pt x="1885" y="1"/>
                    <a:pt x="1612" y="194"/>
                    <a:pt x="1310" y="760"/>
                  </a:cubicBezTo>
                  <a:cubicBezTo>
                    <a:pt x="316" y="2637"/>
                    <a:pt x="0" y="7449"/>
                    <a:pt x="605" y="8846"/>
                  </a:cubicBezTo>
                  <a:cubicBezTo>
                    <a:pt x="646" y="8942"/>
                    <a:pt x="708" y="8987"/>
                    <a:pt x="786" y="8987"/>
                  </a:cubicBezTo>
                  <a:cubicBezTo>
                    <a:pt x="1838" y="8987"/>
                    <a:pt x="5901" y="885"/>
                    <a:pt x="4882" y="885"/>
                  </a:cubicBezTo>
                  <a:cubicBezTo>
                    <a:pt x="4876" y="885"/>
                    <a:pt x="4869" y="885"/>
                    <a:pt x="4862" y="886"/>
                  </a:cubicBezTo>
                  <a:cubicBezTo>
                    <a:pt x="4782" y="894"/>
                    <a:pt x="4705" y="898"/>
                    <a:pt x="4629" y="898"/>
                  </a:cubicBezTo>
                  <a:cubicBezTo>
                    <a:pt x="3467" y="898"/>
                    <a:pt x="2789" y="1"/>
                    <a:pt x="21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16"/>
            <p:cNvSpPr/>
            <p:nvPr/>
          </p:nvSpPr>
          <p:spPr>
            <a:xfrm>
              <a:off x="2629400" y="507500"/>
              <a:ext cx="345125" cy="103800"/>
            </a:xfrm>
            <a:custGeom>
              <a:avLst/>
              <a:gdLst/>
              <a:ahLst/>
              <a:cxnLst/>
              <a:rect l="l" t="t" r="r" b="b"/>
              <a:pathLst>
                <a:path w="13805" h="4152" extrusionOk="0">
                  <a:moveTo>
                    <a:pt x="3801" y="1"/>
                  </a:moveTo>
                  <a:cubicBezTo>
                    <a:pt x="3056" y="1"/>
                    <a:pt x="2412" y="139"/>
                    <a:pt x="1928" y="468"/>
                  </a:cubicBezTo>
                  <a:cubicBezTo>
                    <a:pt x="0" y="1778"/>
                    <a:pt x="2015" y="1765"/>
                    <a:pt x="2645" y="2470"/>
                  </a:cubicBezTo>
                  <a:cubicBezTo>
                    <a:pt x="3219" y="3137"/>
                    <a:pt x="1402" y="4151"/>
                    <a:pt x="2370" y="4151"/>
                  </a:cubicBezTo>
                  <a:cubicBezTo>
                    <a:pt x="2445" y="4151"/>
                    <a:pt x="2535" y="4145"/>
                    <a:pt x="2645" y="4133"/>
                  </a:cubicBezTo>
                  <a:cubicBezTo>
                    <a:pt x="4182" y="3956"/>
                    <a:pt x="13804" y="3226"/>
                    <a:pt x="11638" y="2294"/>
                  </a:cubicBezTo>
                  <a:cubicBezTo>
                    <a:pt x="9148" y="1229"/>
                    <a:pt x="6023" y="1"/>
                    <a:pt x="38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10_1">
    <p:spTree>
      <p:nvGrpSpPr>
        <p:cNvPr id="1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5" name="Google Shape;895;p19"/>
          <p:cNvPicPr preferRelativeResize="0"/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0" y="0"/>
            <a:ext cx="9143997" cy="514349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96" name="Google Shape;896;p19"/>
          <p:cNvCxnSpPr/>
          <p:nvPr/>
        </p:nvCxnSpPr>
        <p:spPr>
          <a:xfrm>
            <a:off x="8430775" y="0"/>
            <a:ext cx="0" cy="4614000"/>
          </a:xfrm>
          <a:prstGeom prst="straightConnector1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97" name="Google Shape;897;p19"/>
          <p:cNvCxnSpPr/>
          <p:nvPr/>
        </p:nvCxnSpPr>
        <p:spPr>
          <a:xfrm>
            <a:off x="0" y="4608875"/>
            <a:ext cx="9151200" cy="0"/>
          </a:xfrm>
          <a:prstGeom prst="straightConnector1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98" name="Google Shape;898;p19"/>
          <p:cNvCxnSpPr/>
          <p:nvPr/>
        </p:nvCxnSpPr>
        <p:spPr>
          <a:xfrm>
            <a:off x="713225" y="4608875"/>
            <a:ext cx="0" cy="542700"/>
          </a:xfrm>
          <a:prstGeom prst="straightConnector1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99" name="Google Shape;899;p19"/>
          <p:cNvSpPr txBox="1">
            <a:spLocks noGrp="1"/>
          </p:cNvSpPr>
          <p:nvPr>
            <p:ph type="title"/>
          </p:nvPr>
        </p:nvSpPr>
        <p:spPr>
          <a:xfrm>
            <a:off x="713250" y="445025"/>
            <a:ext cx="5604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900" name="Google Shape;900;p19"/>
          <p:cNvSpPr txBox="1">
            <a:spLocks noGrp="1"/>
          </p:cNvSpPr>
          <p:nvPr>
            <p:ph type="body" idx="1"/>
          </p:nvPr>
        </p:nvSpPr>
        <p:spPr>
          <a:xfrm>
            <a:off x="713250" y="1099513"/>
            <a:ext cx="5604300" cy="265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1pPr>
            <a:lvl2pPr marL="914400" lvl="1" indent="-304800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marL="1371600" lvl="2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marL="1828800" lvl="3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marL="2743200" lvl="5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marL="3200400" lvl="6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marL="3657600" lvl="7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marL="4114800" lvl="8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901" name="Google Shape;901;p19"/>
          <p:cNvSpPr/>
          <p:nvPr/>
        </p:nvSpPr>
        <p:spPr>
          <a:xfrm>
            <a:off x="177375" y="3410800"/>
            <a:ext cx="333000" cy="333000"/>
          </a:xfrm>
          <a:prstGeom prst="star4">
            <a:avLst>
              <a:gd name="adj" fmla="val 8483"/>
            </a:avLst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2" name="Google Shape;902;p19"/>
          <p:cNvSpPr/>
          <p:nvPr/>
        </p:nvSpPr>
        <p:spPr>
          <a:xfrm>
            <a:off x="3015425" y="4713200"/>
            <a:ext cx="333000" cy="333000"/>
          </a:xfrm>
          <a:prstGeom prst="star4">
            <a:avLst>
              <a:gd name="adj" fmla="val 8483"/>
            </a:avLst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3" name="Google Shape;903;p19"/>
          <p:cNvSpPr/>
          <p:nvPr/>
        </p:nvSpPr>
        <p:spPr>
          <a:xfrm>
            <a:off x="5872925" y="112025"/>
            <a:ext cx="333000" cy="333000"/>
          </a:xfrm>
          <a:prstGeom prst="star4">
            <a:avLst>
              <a:gd name="adj" fmla="val 8483"/>
            </a:avLst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4" name="Google Shape;904;p19"/>
          <p:cNvSpPr/>
          <p:nvPr/>
        </p:nvSpPr>
        <p:spPr>
          <a:xfrm>
            <a:off x="8763000" y="938175"/>
            <a:ext cx="333000" cy="333000"/>
          </a:xfrm>
          <a:prstGeom prst="star4">
            <a:avLst>
              <a:gd name="adj" fmla="val 8483"/>
            </a:avLst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1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6" name="Google Shape;1166;p25"/>
          <p:cNvPicPr preferRelativeResize="0"/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0" y="0"/>
            <a:ext cx="9143997" cy="514349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67" name="Google Shape;1167;p25"/>
          <p:cNvCxnSpPr/>
          <p:nvPr/>
        </p:nvCxnSpPr>
        <p:spPr>
          <a:xfrm>
            <a:off x="8430775" y="0"/>
            <a:ext cx="0" cy="4614000"/>
          </a:xfrm>
          <a:prstGeom prst="straightConnector1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68" name="Google Shape;1168;p25"/>
          <p:cNvCxnSpPr/>
          <p:nvPr/>
        </p:nvCxnSpPr>
        <p:spPr>
          <a:xfrm>
            <a:off x="0" y="4608875"/>
            <a:ext cx="9151200" cy="0"/>
          </a:xfrm>
          <a:prstGeom prst="straightConnector1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69" name="Google Shape;1169;p25"/>
          <p:cNvCxnSpPr/>
          <p:nvPr/>
        </p:nvCxnSpPr>
        <p:spPr>
          <a:xfrm>
            <a:off x="713225" y="4608875"/>
            <a:ext cx="0" cy="542700"/>
          </a:xfrm>
          <a:prstGeom prst="straightConnector1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70" name="Google Shape;1170;p25"/>
          <p:cNvSpPr/>
          <p:nvPr/>
        </p:nvSpPr>
        <p:spPr>
          <a:xfrm>
            <a:off x="4409100" y="120275"/>
            <a:ext cx="333000" cy="333000"/>
          </a:xfrm>
          <a:prstGeom prst="star4">
            <a:avLst>
              <a:gd name="adj" fmla="val 8483"/>
            </a:avLst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1" name="Google Shape;1171;p25"/>
          <p:cNvSpPr/>
          <p:nvPr/>
        </p:nvSpPr>
        <p:spPr>
          <a:xfrm>
            <a:off x="1814025" y="120275"/>
            <a:ext cx="333000" cy="333000"/>
          </a:xfrm>
          <a:prstGeom prst="star4">
            <a:avLst>
              <a:gd name="adj" fmla="val 8483"/>
            </a:avLst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2" name="Google Shape;1172;p25"/>
          <p:cNvSpPr/>
          <p:nvPr/>
        </p:nvSpPr>
        <p:spPr>
          <a:xfrm>
            <a:off x="7004175" y="120275"/>
            <a:ext cx="333000" cy="333000"/>
          </a:xfrm>
          <a:prstGeom prst="star4">
            <a:avLst>
              <a:gd name="adj" fmla="val 8483"/>
            </a:avLst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3" name="Google Shape;1173;p25"/>
          <p:cNvSpPr/>
          <p:nvPr/>
        </p:nvSpPr>
        <p:spPr>
          <a:xfrm>
            <a:off x="2879363" y="4713725"/>
            <a:ext cx="333000" cy="333000"/>
          </a:xfrm>
          <a:prstGeom prst="star4">
            <a:avLst>
              <a:gd name="adj" fmla="val 8483"/>
            </a:avLst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4" name="Google Shape;1174;p25"/>
          <p:cNvSpPr/>
          <p:nvPr/>
        </p:nvSpPr>
        <p:spPr>
          <a:xfrm>
            <a:off x="5931638" y="4713725"/>
            <a:ext cx="333000" cy="333000"/>
          </a:xfrm>
          <a:prstGeom prst="star4">
            <a:avLst>
              <a:gd name="adj" fmla="val 8483"/>
            </a:avLst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75" name="Google Shape;1175;p25"/>
          <p:cNvGrpSpPr/>
          <p:nvPr/>
        </p:nvGrpSpPr>
        <p:grpSpPr>
          <a:xfrm rot="-536034" flipH="1">
            <a:off x="-34187" y="-116973"/>
            <a:ext cx="1494823" cy="1770132"/>
            <a:chOff x="4542050" y="42713"/>
            <a:chExt cx="1494775" cy="1770075"/>
          </a:xfrm>
        </p:grpSpPr>
        <p:sp>
          <p:nvSpPr>
            <p:cNvPr id="1176" name="Google Shape;1176;p25"/>
            <p:cNvSpPr/>
            <p:nvPr/>
          </p:nvSpPr>
          <p:spPr>
            <a:xfrm>
              <a:off x="4542050" y="42713"/>
              <a:ext cx="1494775" cy="1770075"/>
            </a:xfrm>
            <a:custGeom>
              <a:avLst/>
              <a:gdLst/>
              <a:ahLst/>
              <a:cxnLst/>
              <a:rect l="l" t="t" r="r" b="b"/>
              <a:pathLst>
                <a:path w="59791" h="70803" extrusionOk="0">
                  <a:moveTo>
                    <a:pt x="14951" y="21614"/>
                  </a:moveTo>
                  <a:cubicBezTo>
                    <a:pt x="20028" y="22005"/>
                    <a:pt x="24159" y="29196"/>
                    <a:pt x="24159" y="29196"/>
                  </a:cubicBezTo>
                  <a:cubicBezTo>
                    <a:pt x="24159" y="29196"/>
                    <a:pt x="16098" y="28151"/>
                    <a:pt x="14951" y="21614"/>
                  </a:cubicBezTo>
                  <a:close/>
                  <a:moveTo>
                    <a:pt x="17168" y="0"/>
                  </a:moveTo>
                  <a:cubicBezTo>
                    <a:pt x="17168" y="1"/>
                    <a:pt x="17408" y="6122"/>
                    <a:pt x="12345" y="11941"/>
                  </a:cubicBezTo>
                  <a:cubicBezTo>
                    <a:pt x="7268" y="17760"/>
                    <a:pt x="0" y="28591"/>
                    <a:pt x="8264" y="33819"/>
                  </a:cubicBezTo>
                  <a:cubicBezTo>
                    <a:pt x="16526" y="39033"/>
                    <a:pt x="23454" y="40570"/>
                    <a:pt x="23163" y="42748"/>
                  </a:cubicBezTo>
                  <a:cubicBezTo>
                    <a:pt x="23117" y="43114"/>
                    <a:pt x="22963" y="43266"/>
                    <a:pt x="22719" y="43266"/>
                  </a:cubicBezTo>
                  <a:cubicBezTo>
                    <a:pt x="21515" y="43266"/>
                    <a:pt x="18122" y="39560"/>
                    <a:pt x="14624" y="39423"/>
                  </a:cubicBezTo>
                  <a:cubicBezTo>
                    <a:pt x="10405" y="39272"/>
                    <a:pt x="5278" y="32849"/>
                    <a:pt x="5278" y="32849"/>
                  </a:cubicBezTo>
                  <a:lnTo>
                    <a:pt x="5278" y="32849"/>
                  </a:lnTo>
                  <a:cubicBezTo>
                    <a:pt x="5278" y="32849"/>
                    <a:pt x="3478" y="36917"/>
                    <a:pt x="5631" y="41136"/>
                  </a:cubicBezTo>
                  <a:cubicBezTo>
                    <a:pt x="3553" y="46703"/>
                    <a:pt x="11551" y="51654"/>
                    <a:pt x="17937" y="52913"/>
                  </a:cubicBezTo>
                  <a:cubicBezTo>
                    <a:pt x="24322" y="54173"/>
                    <a:pt x="26640" y="53644"/>
                    <a:pt x="26905" y="54739"/>
                  </a:cubicBezTo>
                  <a:cubicBezTo>
                    <a:pt x="27059" y="55373"/>
                    <a:pt x="24568" y="56135"/>
                    <a:pt x="21660" y="56135"/>
                  </a:cubicBezTo>
                  <a:cubicBezTo>
                    <a:pt x="19596" y="56135"/>
                    <a:pt x="17321" y="55751"/>
                    <a:pt x="15632" y="54664"/>
                  </a:cubicBezTo>
                  <a:cubicBezTo>
                    <a:pt x="11551" y="52057"/>
                    <a:pt x="7609" y="51629"/>
                    <a:pt x="7609" y="51629"/>
                  </a:cubicBezTo>
                  <a:lnTo>
                    <a:pt x="7609" y="51629"/>
                  </a:lnTo>
                  <a:cubicBezTo>
                    <a:pt x="7609" y="51629"/>
                    <a:pt x="12080" y="54651"/>
                    <a:pt x="13000" y="58870"/>
                  </a:cubicBezTo>
                  <a:cubicBezTo>
                    <a:pt x="13845" y="62697"/>
                    <a:pt x="18461" y="70803"/>
                    <a:pt x="26425" y="70803"/>
                  </a:cubicBezTo>
                  <a:cubicBezTo>
                    <a:pt x="27243" y="70803"/>
                    <a:pt x="28095" y="70718"/>
                    <a:pt x="28982" y="70533"/>
                  </a:cubicBezTo>
                  <a:cubicBezTo>
                    <a:pt x="38517" y="68543"/>
                    <a:pt x="39475" y="66919"/>
                    <a:pt x="39475" y="66919"/>
                  </a:cubicBezTo>
                  <a:cubicBezTo>
                    <a:pt x="39475" y="66919"/>
                    <a:pt x="41334" y="67450"/>
                    <a:pt x="43738" y="67450"/>
                  </a:cubicBezTo>
                  <a:cubicBezTo>
                    <a:pt x="48712" y="67450"/>
                    <a:pt x="56017" y="65177"/>
                    <a:pt x="53996" y="51226"/>
                  </a:cubicBezTo>
                  <a:lnTo>
                    <a:pt x="53996" y="51226"/>
                  </a:lnTo>
                  <a:cubicBezTo>
                    <a:pt x="50491" y="55424"/>
                    <a:pt x="46183" y="57163"/>
                    <a:pt x="44236" y="57163"/>
                  </a:cubicBezTo>
                  <a:cubicBezTo>
                    <a:pt x="43671" y="57163"/>
                    <a:pt x="43305" y="57017"/>
                    <a:pt x="43215" y="56742"/>
                  </a:cubicBezTo>
                  <a:cubicBezTo>
                    <a:pt x="42812" y="55520"/>
                    <a:pt x="57259" y="50974"/>
                    <a:pt x="58531" y="44046"/>
                  </a:cubicBezTo>
                  <a:cubicBezTo>
                    <a:pt x="59790" y="37119"/>
                    <a:pt x="53291" y="31917"/>
                    <a:pt x="53291" y="31917"/>
                  </a:cubicBezTo>
                  <a:cubicBezTo>
                    <a:pt x="53291" y="31917"/>
                    <a:pt x="43839" y="47070"/>
                    <a:pt x="39335" y="47070"/>
                  </a:cubicBezTo>
                  <a:cubicBezTo>
                    <a:pt x="38984" y="47070"/>
                    <a:pt x="38663" y="46977"/>
                    <a:pt x="38378" y="46779"/>
                  </a:cubicBezTo>
                  <a:cubicBezTo>
                    <a:pt x="34449" y="44033"/>
                    <a:pt x="47939" y="40582"/>
                    <a:pt x="49210" y="32975"/>
                  </a:cubicBezTo>
                  <a:cubicBezTo>
                    <a:pt x="50483" y="25367"/>
                    <a:pt x="40847" y="21501"/>
                    <a:pt x="42787" y="15531"/>
                  </a:cubicBezTo>
                  <a:lnTo>
                    <a:pt x="42787" y="15531"/>
                  </a:lnTo>
                  <a:cubicBezTo>
                    <a:pt x="38337" y="18750"/>
                    <a:pt x="33667" y="37192"/>
                    <a:pt x="31266" y="37192"/>
                  </a:cubicBezTo>
                  <a:cubicBezTo>
                    <a:pt x="31160" y="37192"/>
                    <a:pt x="31058" y="37156"/>
                    <a:pt x="30960" y="37081"/>
                  </a:cubicBezTo>
                  <a:cubicBezTo>
                    <a:pt x="28655" y="35292"/>
                    <a:pt x="33177" y="29008"/>
                    <a:pt x="36477" y="24322"/>
                  </a:cubicBezTo>
                  <a:cubicBezTo>
                    <a:pt x="39764" y="19649"/>
                    <a:pt x="39046" y="11828"/>
                    <a:pt x="31766" y="8792"/>
                  </a:cubicBezTo>
                  <a:cubicBezTo>
                    <a:pt x="24486" y="5757"/>
                    <a:pt x="18516" y="3137"/>
                    <a:pt x="171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25"/>
            <p:cNvSpPr/>
            <p:nvPr/>
          </p:nvSpPr>
          <p:spPr>
            <a:xfrm>
              <a:off x="4732250" y="1323338"/>
              <a:ext cx="1168550" cy="489350"/>
            </a:xfrm>
            <a:custGeom>
              <a:avLst/>
              <a:gdLst/>
              <a:ahLst/>
              <a:cxnLst/>
              <a:rect l="l" t="t" r="r" b="b"/>
              <a:pathLst>
                <a:path w="46742" h="19574" extrusionOk="0">
                  <a:moveTo>
                    <a:pt x="46388" y="1"/>
                  </a:moveTo>
                  <a:lnTo>
                    <a:pt x="46388" y="1"/>
                  </a:lnTo>
                  <a:cubicBezTo>
                    <a:pt x="46741" y="4762"/>
                    <a:pt x="45028" y="8477"/>
                    <a:pt x="42648" y="12129"/>
                  </a:cubicBezTo>
                  <a:cubicBezTo>
                    <a:pt x="40280" y="15782"/>
                    <a:pt x="34134" y="12545"/>
                    <a:pt x="32836" y="15429"/>
                  </a:cubicBezTo>
                  <a:cubicBezTo>
                    <a:pt x="32483" y="14749"/>
                    <a:pt x="31728" y="14510"/>
                    <a:pt x="30745" y="14510"/>
                  </a:cubicBezTo>
                  <a:cubicBezTo>
                    <a:pt x="29499" y="14510"/>
                    <a:pt x="27861" y="14900"/>
                    <a:pt x="26135" y="15291"/>
                  </a:cubicBezTo>
                  <a:cubicBezTo>
                    <a:pt x="24410" y="15681"/>
                    <a:pt x="22584" y="16072"/>
                    <a:pt x="20946" y="16072"/>
                  </a:cubicBezTo>
                  <a:cubicBezTo>
                    <a:pt x="20128" y="16072"/>
                    <a:pt x="19347" y="15971"/>
                    <a:pt x="18667" y="15719"/>
                  </a:cubicBezTo>
                  <a:cubicBezTo>
                    <a:pt x="17621" y="15341"/>
                    <a:pt x="16765" y="15216"/>
                    <a:pt x="16047" y="15216"/>
                  </a:cubicBezTo>
                  <a:cubicBezTo>
                    <a:pt x="15241" y="15216"/>
                    <a:pt x="14598" y="15379"/>
                    <a:pt x="14032" y="15543"/>
                  </a:cubicBezTo>
                  <a:cubicBezTo>
                    <a:pt x="13478" y="15719"/>
                    <a:pt x="12986" y="15883"/>
                    <a:pt x="12495" y="15883"/>
                  </a:cubicBezTo>
                  <a:cubicBezTo>
                    <a:pt x="12029" y="15883"/>
                    <a:pt x="11563" y="15731"/>
                    <a:pt x="11021" y="15316"/>
                  </a:cubicBezTo>
                  <a:cubicBezTo>
                    <a:pt x="8767" y="13578"/>
                    <a:pt x="7482" y="10844"/>
                    <a:pt x="7961" y="7721"/>
                  </a:cubicBezTo>
                  <a:cubicBezTo>
                    <a:pt x="8427" y="4597"/>
                    <a:pt x="5618" y="3326"/>
                    <a:pt x="1" y="404"/>
                  </a:cubicBezTo>
                  <a:lnTo>
                    <a:pt x="1" y="404"/>
                  </a:lnTo>
                  <a:cubicBezTo>
                    <a:pt x="1" y="404"/>
                    <a:pt x="4472" y="3427"/>
                    <a:pt x="5392" y="7645"/>
                  </a:cubicBezTo>
                  <a:cubicBezTo>
                    <a:pt x="6235" y="11474"/>
                    <a:pt x="10858" y="19573"/>
                    <a:pt x="18818" y="19573"/>
                  </a:cubicBezTo>
                  <a:cubicBezTo>
                    <a:pt x="19636" y="19573"/>
                    <a:pt x="20493" y="19485"/>
                    <a:pt x="21374" y="19308"/>
                  </a:cubicBezTo>
                  <a:cubicBezTo>
                    <a:pt x="30909" y="17318"/>
                    <a:pt x="31867" y="15694"/>
                    <a:pt x="31867" y="15694"/>
                  </a:cubicBezTo>
                  <a:cubicBezTo>
                    <a:pt x="31867" y="15694"/>
                    <a:pt x="33731" y="16223"/>
                    <a:pt x="36136" y="16223"/>
                  </a:cubicBezTo>
                  <a:cubicBezTo>
                    <a:pt x="40532" y="16223"/>
                    <a:pt x="46729" y="14460"/>
                    <a:pt x="46729" y="4446"/>
                  </a:cubicBezTo>
                  <a:cubicBezTo>
                    <a:pt x="46729" y="3111"/>
                    <a:pt x="46628" y="1638"/>
                    <a:pt x="463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25"/>
            <p:cNvSpPr/>
            <p:nvPr/>
          </p:nvSpPr>
          <p:spPr>
            <a:xfrm>
              <a:off x="4673700" y="1071438"/>
              <a:ext cx="9125" cy="53850"/>
            </a:xfrm>
            <a:custGeom>
              <a:avLst/>
              <a:gdLst/>
              <a:ahLst/>
              <a:cxnLst/>
              <a:rect l="l" t="t" r="r" b="b"/>
              <a:pathLst>
                <a:path w="365" h="2154" extrusionOk="0">
                  <a:moveTo>
                    <a:pt x="37" y="2154"/>
                  </a:moveTo>
                  <a:lnTo>
                    <a:pt x="37" y="2154"/>
                  </a:lnTo>
                  <a:lnTo>
                    <a:pt x="37" y="2154"/>
                  </a:lnTo>
                  <a:close/>
                  <a:moveTo>
                    <a:pt x="37" y="2142"/>
                  </a:moveTo>
                  <a:lnTo>
                    <a:pt x="37" y="2142"/>
                  </a:lnTo>
                  <a:lnTo>
                    <a:pt x="37" y="2142"/>
                  </a:lnTo>
                  <a:close/>
                  <a:moveTo>
                    <a:pt x="37" y="2128"/>
                  </a:moveTo>
                  <a:lnTo>
                    <a:pt x="37" y="2142"/>
                  </a:lnTo>
                  <a:lnTo>
                    <a:pt x="37" y="2128"/>
                  </a:lnTo>
                  <a:close/>
                  <a:moveTo>
                    <a:pt x="37" y="2128"/>
                  </a:moveTo>
                  <a:lnTo>
                    <a:pt x="37" y="2128"/>
                  </a:lnTo>
                  <a:lnTo>
                    <a:pt x="37" y="2128"/>
                  </a:lnTo>
                  <a:close/>
                  <a:moveTo>
                    <a:pt x="37" y="2091"/>
                  </a:moveTo>
                  <a:lnTo>
                    <a:pt x="37" y="2116"/>
                  </a:lnTo>
                  <a:lnTo>
                    <a:pt x="37" y="2091"/>
                  </a:lnTo>
                  <a:close/>
                  <a:moveTo>
                    <a:pt x="315" y="126"/>
                  </a:moveTo>
                  <a:cubicBezTo>
                    <a:pt x="88" y="793"/>
                    <a:pt x="0" y="1448"/>
                    <a:pt x="37" y="2091"/>
                  </a:cubicBezTo>
                  <a:cubicBezTo>
                    <a:pt x="0" y="1448"/>
                    <a:pt x="88" y="793"/>
                    <a:pt x="315" y="126"/>
                  </a:cubicBezTo>
                  <a:close/>
                  <a:moveTo>
                    <a:pt x="328" y="88"/>
                  </a:moveTo>
                  <a:cubicBezTo>
                    <a:pt x="328" y="101"/>
                    <a:pt x="328" y="113"/>
                    <a:pt x="315" y="126"/>
                  </a:cubicBezTo>
                  <a:cubicBezTo>
                    <a:pt x="328" y="113"/>
                    <a:pt x="328" y="101"/>
                    <a:pt x="328" y="88"/>
                  </a:cubicBezTo>
                  <a:close/>
                  <a:moveTo>
                    <a:pt x="340" y="76"/>
                  </a:moveTo>
                  <a:lnTo>
                    <a:pt x="328" y="88"/>
                  </a:lnTo>
                  <a:lnTo>
                    <a:pt x="340" y="76"/>
                  </a:lnTo>
                  <a:close/>
                  <a:moveTo>
                    <a:pt x="340" y="63"/>
                  </a:moveTo>
                  <a:lnTo>
                    <a:pt x="340" y="76"/>
                  </a:lnTo>
                  <a:lnTo>
                    <a:pt x="340" y="63"/>
                  </a:lnTo>
                  <a:close/>
                  <a:moveTo>
                    <a:pt x="340" y="63"/>
                  </a:moveTo>
                  <a:lnTo>
                    <a:pt x="340" y="63"/>
                  </a:lnTo>
                  <a:lnTo>
                    <a:pt x="340" y="63"/>
                  </a:lnTo>
                  <a:close/>
                  <a:moveTo>
                    <a:pt x="353" y="38"/>
                  </a:moveTo>
                  <a:lnTo>
                    <a:pt x="340" y="51"/>
                  </a:lnTo>
                  <a:lnTo>
                    <a:pt x="353" y="38"/>
                  </a:lnTo>
                  <a:close/>
                  <a:moveTo>
                    <a:pt x="353" y="26"/>
                  </a:moveTo>
                  <a:lnTo>
                    <a:pt x="353" y="38"/>
                  </a:lnTo>
                  <a:lnTo>
                    <a:pt x="353" y="26"/>
                  </a:lnTo>
                  <a:close/>
                  <a:moveTo>
                    <a:pt x="353" y="26"/>
                  </a:moveTo>
                  <a:lnTo>
                    <a:pt x="353" y="26"/>
                  </a:lnTo>
                  <a:lnTo>
                    <a:pt x="353" y="26"/>
                  </a:lnTo>
                  <a:close/>
                  <a:moveTo>
                    <a:pt x="365" y="12"/>
                  </a:moveTo>
                  <a:lnTo>
                    <a:pt x="353" y="12"/>
                  </a:lnTo>
                  <a:lnTo>
                    <a:pt x="365" y="12"/>
                  </a:lnTo>
                  <a:close/>
                  <a:moveTo>
                    <a:pt x="365" y="0"/>
                  </a:moveTo>
                  <a:lnTo>
                    <a:pt x="365" y="0"/>
                  </a:lnTo>
                  <a:close/>
                </a:path>
              </a:pathLst>
            </a:custGeom>
            <a:solidFill>
              <a:srgbClr val="C4C7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25"/>
            <p:cNvSpPr/>
            <p:nvPr/>
          </p:nvSpPr>
          <p:spPr>
            <a:xfrm>
              <a:off x="4647250" y="863913"/>
              <a:ext cx="150525" cy="422300"/>
            </a:xfrm>
            <a:custGeom>
              <a:avLst/>
              <a:gdLst/>
              <a:ahLst/>
              <a:cxnLst/>
              <a:rect l="l" t="t" r="r" b="b"/>
              <a:pathLst>
                <a:path w="6021" h="16892" extrusionOk="0">
                  <a:moveTo>
                    <a:pt x="1070" y="1"/>
                  </a:moveTo>
                  <a:cubicBezTo>
                    <a:pt x="1070" y="1"/>
                    <a:pt x="365" y="1588"/>
                    <a:pt x="365" y="3804"/>
                  </a:cubicBezTo>
                  <a:cubicBezTo>
                    <a:pt x="365" y="5139"/>
                    <a:pt x="617" y="6714"/>
                    <a:pt x="1423" y="8288"/>
                  </a:cubicBezTo>
                  <a:lnTo>
                    <a:pt x="1423" y="8301"/>
                  </a:lnTo>
                  <a:lnTo>
                    <a:pt x="1423" y="8313"/>
                  </a:lnTo>
                  <a:lnTo>
                    <a:pt x="1411" y="8313"/>
                  </a:lnTo>
                  <a:lnTo>
                    <a:pt x="1411" y="8327"/>
                  </a:lnTo>
                  <a:lnTo>
                    <a:pt x="1411" y="8339"/>
                  </a:lnTo>
                  <a:lnTo>
                    <a:pt x="1398" y="8352"/>
                  </a:lnTo>
                  <a:lnTo>
                    <a:pt x="1398" y="8364"/>
                  </a:lnTo>
                  <a:lnTo>
                    <a:pt x="1398" y="8377"/>
                  </a:lnTo>
                  <a:lnTo>
                    <a:pt x="1386" y="8389"/>
                  </a:lnTo>
                  <a:cubicBezTo>
                    <a:pt x="1386" y="8402"/>
                    <a:pt x="1386" y="8414"/>
                    <a:pt x="1373" y="8427"/>
                  </a:cubicBezTo>
                  <a:cubicBezTo>
                    <a:pt x="1146" y="9094"/>
                    <a:pt x="1058" y="9749"/>
                    <a:pt x="1095" y="10392"/>
                  </a:cubicBezTo>
                  <a:lnTo>
                    <a:pt x="1095" y="10417"/>
                  </a:lnTo>
                  <a:lnTo>
                    <a:pt x="1095" y="10429"/>
                  </a:lnTo>
                  <a:lnTo>
                    <a:pt x="1095" y="10443"/>
                  </a:lnTo>
                  <a:lnTo>
                    <a:pt x="1095" y="10455"/>
                  </a:lnTo>
                  <a:cubicBezTo>
                    <a:pt x="1272" y="12911"/>
                    <a:pt x="3250" y="15153"/>
                    <a:pt x="5895" y="16891"/>
                  </a:cubicBezTo>
                  <a:cubicBezTo>
                    <a:pt x="3023" y="12760"/>
                    <a:pt x="3161" y="10127"/>
                    <a:pt x="4409" y="10127"/>
                  </a:cubicBezTo>
                  <a:cubicBezTo>
                    <a:pt x="4597" y="10127"/>
                    <a:pt x="4812" y="10178"/>
                    <a:pt x="5050" y="10303"/>
                  </a:cubicBezTo>
                  <a:cubicBezTo>
                    <a:pt x="5151" y="10367"/>
                    <a:pt x="5227" y="10392"/>
                    <a:pt x="5277" y="10392"/>
                  </a:cubicBezTo>
                  <a:cubicBezTo>
                    <a:pt x="6021" y="10392"/>
                    <a:pt x="0" y="3792"/>
                    <a:pt x="10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25"/>
            <p:cNvSpPr/>
            <p:nvPr/>
          </p:nvSpPr>
          <p:spPr>
            <a:xfrm>
              <a:off x="4965900" y="1425988"/>
              <a:ext cx="117800" cy="20175"/>
            </a:xfrm>
            <a:custGeom>
              <a:avLst/>
              <a:gdLst/>
              <a:ahLst/>
              <a:cxnLst/>
              <a:rect l="l" t="t" r="r" b="b"/>
              <a:pathLst>
                <a:path w="4712" h="807" extrusionOk="0">
                  <a:moveTo>
                    <a:pt x="1" y="1"/>
                  </a:moveTo>
                  <a:cubicBezTo>
                    <a:pt x="1" y="13"/>
                    <a:pt x="1" y="13"/>
                    <a:pt x="13" y="13"/>
                  </a:cubicBezTo>
                  <a:cubicBezTo>
                    <a:pt x="1462" y="592"/>
                    <a:pt x="3149" y="807"/>
                    <a:pt x="4711" y="807"/>
                  </a:cubicBezTo>
                  <a:cubicBezTo>
                    <a:pt x="3149" y="807"/>
                    <a:pt x="1462" y="580"/>
                    <a:pt x="1" y="1"/>
                  </a:cubicBezTo>
                  <a:close/>
                </a:path>
              </a:pathLst>
            </a:custGeom>
            <a:solidFill>
              <a:srgbClr val="C4C7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25"/>
            <p:cNvSpPr/>
            <p:nvPr/>
          </p:nvSpPr>
          <p:spPr>
            <a:xfrm>
              <a:off x="4815050" y="1298438"/>
              <a:ext cx="457250" cy="178575"/>
            </a:xfrm>
            <a:custGeom>
              <a:avLst/>
              <a:gdLst/>
              <a:ahLst/>
              <a:cxnLst/>
              <a:rect l="l" t="t" r="r" b="b"/>
              <a:pathLst>
                <a:path w="18290" h="7143" extrusionOk="0">
                  <a:moveTo>
                    <a:pt x="1" y="1"/>
                  </a:moveTo>
                  <a:lnTo>
                    <a:pt x="1" y="1"/>
                  </a:lnTo>
                  <a:cubicBezTo>
                    <a:pt x="2180" y="1286"/>
                    <a:pt x="4699" y="2231"/>
                    <a:pt x="7017" y="2684"/>
                  </a:cubicBezTo>
                  <a:cubicBezTo>
                    <a:pt x="13402" y="3944"/>
                    <a:pt x="15720" y="3415"/>
                    <a:pt x="15985" y="4510"/>
                  </a:cubicBezTo>
                  <a:lnTo>
                    <a:pt x="15985" y="4523"/>
                  </a:lnTo>
                  <a:cubicBezTo>
                    <a:pt x="16010" y="4624"/>
                    <a:pt x="15960" y="4725"/>
                    <a:pt x="15846" y="4838"/>
                  </a:cubicBezTo>
                  <a:cubicBezTo>
                    <a:pt x="15291" y="5380"/>
                    <a:pt x="13163" y="5909"/>
                    <a:pt x="10745" y="5909"/>
                  </a:cubicBezTo>
                  <a:cubicBezTo>
                    <a:pt x="9183" y="5909"/>
                    <a:pt x="7496" y="5694"/>
                    <a:pt x="6047" y="5115"/>
                  </a:cubicBezTo>
                  <a:lnTo>
                    <a:pt x="6047" y="5115"/>
                  </a:lnTo>
                  <a:cubicBezTo>
                    <a:pt x="8377" y="6564"/>
                    <a:pt x="10782" y="7143"/>
                    <a:pt x="12836" y="7143"/>
                  </a:cubicBezTo>
                  <a:cubicBezTo>
                    <a:pt x="15985" y="7143"/>
                    <a:pt x="18289" y="5795"/>
                    <a:pt x="18176" y="4271"/>
                  </a:cubicBezTo>
                  <a:cubicBezTo>
                    <a:pt x="17987" y="1915"/>
                    <a:pt x="4347" y="2067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25"/>
            <p:cNvSpPr/>
            <p:nvPr/>
          </p:nvSpPr>
          <p:spPr>
            <a:xfrm>
              <a:off x="5647925" y="1416213"/>
              <a:ext cx="141400" cy="55775"/>
            </a:xfrm>
            <a:custGeom>
              <a:avLst/>
              <a:gdLst/>
              <a:ahLst/>
              <a:cxnLst/>
              <a:rect l="l" t="t" r="r" b="b"/>
              <a:pathLst>
                <a:path w="5656" h="2231" extrusionOk="0">
                  <a:moveTo>
                    <a:pt x="5655" y="1"/>
                  </a:moveTo>
                  <a:lnTo>
                    <a:pt x="5655" y="1"/>
                  </a:lnTo>
                  <a:cubicBezTo>
                    <a:pt x="3363" y="1537"/>
                    <a:pt x="1222" y="2230"/>
                    <a:pt x="1" y="2230"/>
                  </a:cubicBezTo>
                  <a:cubicBezTo>
                    <a:pt x="1222" y="2230"/>
                    <a:pt x="3363" y="1550"/>
                    <a:pt x="5643" y="14"/>
                  </a:cubicBezTo>
                  <a:lnTo>
                    <a:pt x="5655" y="1"/>
                  </a:lnTo>
                  <a:close/>
                </a:path>
              </a:pathLst>
            </a:custGeom>
            <a:solidFill>
              <a:srgbClr val="C4C7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25"/>
            <p:cNvSpPr/>
            <p:nvPr/>
          </p:nvSpPr>
          <p:spPr>
            <a:xfrm>
              <a:off x="5550325" y="1262263"/>
              <a:ext cx="380400" cy="244350"/>
            </a:xfrm>
            <a:custGeom>
              <a:avLst/>
              <a:gdLst/>
              <a:ahLst/>
              <a:cxnLst/>
              <a:rect l="l" t="t" r="r" b="b"/>
              <a:pathLst>
                <a:path w="15216" h="9774" extrusionOk="0">
                  <a:moveTo>
                    <a:pt x="15215" y="0"/>
                  </a:moveTo>
                  <a:lnTo>
                    <a:pt x="15215" y="0"/>
                  </a:lnTo>
                  <a:cubicBezTo>
                    <a:pt x="12948" y="1814"/>
                    <a:pt x="0" y="6209"/>
                    <a:pt x="1612" y="9005"/>
                  </a:cubicBezTo>
                  <a:cubicBezTo>
                    <a:pt x="1927" y="9559"/>
                    <a:pt x="2430" y="9774"/>
                    <a:pt x="3035" y="9774"/>
                  </a:cubicBezTo>
                  <a:cubicBezTo>
                    <a:pt x="5428" y="9774"/>
                    <a:pt x="9346" y="6348"/>
                    <a:pt x="9547" y="6172"/>
                  </a:cubicBezTo>
                  <a:lnTo>
                    <a:pt x="9547" y="6172"/>
                  </a:lnTo>
                  <a:cubicBezTo>
                    <a:pt x="7267" y="7708"/>
                    <a:pt x="5126" y="8388"/>
                    <a:pt x="3905" y="8388"/>
                  </a:cubicBezTo>
                  <a:cubicBezTo>
                    <a:pt x="3337" y="8388"/>
                    <a:pt x="2973" y="8237"/>
                    <a:pt x="2884" y="7960"/>
                  </a:cubicBezTo>
                  <a:lnTo>
                    <a:pt x="2884" y="7947"/>
                  </a:lnTo>
                  <a:cubicBezTo>
                    <a:pt x="2859" y="7859"/>
                    <a:pt x="2909" y="7759"/>
                    <a:pt x="3023" y="7645"/>
                  </a:cubicBezTo>
                  <a:lnTo>
                    <a:pt x="3023" y="7633"/>
                  </a:lnTo>
                  <a:lnTo>
                    <a:pt x="3035" y="7633"/>
                  </a:lnTo>
                  <a:lnTo>
                    <a:pt x="3035" y="7620"/>
                  </a:lnTo>
                  <a:cubicBezTo>
                    <a:pt x="4118" y="6511"/>
                    <a:pt x="10491" y="4056"/>
                    <a:pt x="14648" y="504"/>
                  </a:cubicBezTo>
                  <a:lnTo>
                    <a:pt x="1521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25"/>
            <p:cNvSpPr/>
            <p:nvPr/>
          </p:nvSpPr>
          <p:spPr>
            <a:xfrm>
              <a:off x="5569200" y="1015388"/>
              <a:ext cx="183925" cy="189875"/>
            </a:xfrm>
            <a:custGeom>
              <a:avLst/>
              <a:gdLst/>
              <a:ahLst/>
              <a:cxnLst/>
              <a:rect l="l" t="t" r="r" b="b"/>
              <a:pathLst>
                <a:path w="7357" h="7595" extrusionOk="0">
                  <a:moveTo>
                    <a:pt x="7356" y="0"/>
                  </a:moveTo>
                  <a:cubicBezTo>
                    <a:pt x="5014" y="3099"/>
                    <a:pt x="2230" y="6323"/>
                    <a:pt x="1" y="7595"/>
                  </a:cubicBezTo>
                  <a:cubicBezTo>
                    <a:pt x="2230" y="6323"/>
                    <a:pt x="5014" y="3099"/>
                    <a:pt x="7356" y="12"/>
                  </a:cubicBezTo>
                  <a:lnTo>
                    <a:pt x="7356" y="0"/>
                  </a:lnTo>
                  <a:close/>
                </a:path>
              </a:pathLst>
            </a:custGeom>
            <a:solidFill>
              <a:srgbClr val="C4C7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25"/>
            <p:cNvSpPr/>
            <p:nvPr/>
          </p:nvSpPr>
          <p:spPr>
            <a:xfrm>
              <a:off x="5411150" y="693238"/>
              <a:ext cx="372200" cy="587925"/>
            </a:xfrm>
            <a:custGeom>
              <a:avLst/>
              <a:gdLst/>
              <a:ahLst/>
              <a:cxnLst/>
              <a:rect l="l" t="t" r="r" b="b"/>
              <a:pathLst>
                <a:path w="14888" h="23517" extrusionOk="0">
                  <a:moveTo>
                    <a:pt x="12683" y="1"/>
                  </a:moveTo>
                  <a:lnTo>
                    <a:pt x="12683" y="1"/>
                  </a:lnTo>
                  <a:cubicBezTo>
                    <a:pt x="13514" y="5089"/>
                    <a:pt x="14673" y="9032"/>
                    <a:pt x="7608" y="13214"/>
                  </a:cubicBezTo>
                  <a:cubicBezTo>
                    <a:pt x="529" y="17382"/>
                    <a:pt x="0" y="21527"/>
                    <a:pt x="2947" y="23201"/>
                  </a:cubicBezTo>
                  <a:cubicBezTo>
                    <a:pt x="3325" y="23416"/>
                    <a:pt x="3728" y="23517"/>
                    <a:pt x="4143" y="23517"/>
                  </a:cubicBezTo>
                  <a:cubicBezTo>
                    <a:pt x="7015" y="23517"/>
                    <a:pt x="10819" y="18717"/>
                    <a:pt x="13678" y="12898"/>
                  </a:cubicBezTo>
                  <a:lnTo>
                    <a:pt x="13678" y="12898"/>
                  </a:lnTo>
                  <a:cubicBezTo>
                    <a:pt x="11336" y="15985"/>
                    <a:pt x="8552" y="19209"/>
                    <a:pt x="6323" y="20481"/>
                  </a:cubicBezTo>
                  <a:lnTo>
                    <a:pt x="6310" y="20481"/>
                  </a:lnTo>
                  <a:lnTo>
                    <a:pt x="6310" y="20494"/>
                  </a:lnTo>
                  <a:lnTo>
                    <a:pt x="6298" y="20494"/>
                  </a:lnTo>
                  <a:cubicBezTo>
                    <a:pt x="5668" y="20847"/>
                    <a:pt x="5089" y="21048"/>
                    <a:pt x="4572" y="21048"/>
                  </a:cubicBezTo>
                  <a:cubicBezTo>
                    <a:pt x="4219" y="21048"/>
                    <a:pt x="3905" y="20959"/>
                    <a:pt x="3614" y="20758"/>
                  </a:cubicBezTo>
                  <a:cubicBezTo>
                    <a:pt x="3124" y="20418"/>
                    <a:pt x="2897" y="20053"/>
                    <a:pt x="2897" y="19675"/>
                  </a:cubicBezTo>
                  <a:cubicBezTo>
                    <a:pt x="2897" y="17080"/>
                    <a:pt x="13338" y="13604"/>
                    <a:pt x="14446" y="6954"/>
                  </a:cubicBezTo>
                  <a:lnTo>
                    <a:pt x="14446" y="6941"/>
                  </a:lnTo>
                  <a:cubicBezTo>
                    <a:pt x="14888" y="4246"/>
                    <a:pt x="13968" y="2016"/>
                    <a:pt x="126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25"/>
            <p:cNvSpPr/>
            <p:nvPr/>
          </p:nvSpPr>
          <p:spPr>
            <a:xfrm>
              <a:off x="4910475" y="583038"/>
              <a:ext cx="235550" cy="202175"/>
            </a:xfrm>
            <a:custGeom>
              <a:avLst/>
              <a:gdLst/>
              <a:ahLst/>
              <a:cxnLst/>
              <a:rect l="l" t="t" r="r" b="b"/>
              <a:pathLst>
                <a:path w="9422" h="8087" extrusionOk="0">
                  <a:moveTo>
                    <a:pt x="214" y="1"/>
                  </a:moveTo>
                  <a:cubicBezTo>
                    <a:pt x="214" y="1"/>
                    <a:pt x="1" y="4611"/>
                    <a:pt x="2998" y="6852"/>
                  </a:cubicBezTo>
                  <a:cubicBezTo>
                    <a:pt x="4270" y="7810"/>
                    <a:pt x="5618" y="8087"/>
                    <a:pt x="6752" y="8087"/>
                  </a:cubicBezTo>
                  <a:cubicBezTo>
                    <a:pt x="8288" y="8087"/>
                    <a:pt x="9422" y="7583"/>
                    <a:pt x="9422" y="7583"/>
                  </a:cubicBezTo>
                  <a:cubicBezTo>
                    <a:pt x="9422" y="7583"/>
                    <a:pt x="1361" y="6538"/>
                    <a:pt x="2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25"/>
            <p:cNvSpPr/>
            <p:nvPr/>
          </p:nvSpPr>
          <p:spPr>
            <a:xfrm>
              <a:off x="5299350" y="928163"/>
              <a:ext cx="16725" cy="41575"/>
            </a:xfrm>
            <a:custGeom>
              <a:avLst/>
              <a:gdLst/>
              <a:ahLst/>
              <a:cxnLst/>
              <a:rect l="l" t="t" r="r" b="b"/>
              <a:pathLst>
                <a:path w="669" h="1663" extrusionOk="0">
                  <a:moveTo>
                    <a:pt x="39" y="0"/>
                  </a:moveTo>
                  <a:cubicBezTo>
                    <a:pt x="0" y="718"/>
                    <a:pt x="177" y="1285"/>
                    <a:pt x="668" y="1663"/>
                  </a:cubicBezTo>
                  <a:lnTo>
                    <a:pt x="668" y="1663"/>
                  </a:lnTo>
                  <a:lnTo>
                    <a:pt x="668" y="1663"/>
                  </a:lnTo>
                  <a:cubicBezTo>
                    <a:pt x="177" y="1285"/>
                    <a:pt x="0" y="718"/>
                    <a:pt x="39" y="0"/>
                  </a:cubicBezTo>
                  <a:close/>
                  <a:moveTo>
                    <a:pt x="39" y="0"/>
                  </a:moveTo>
                  <a:lnTo>
                    <a:pt x="39" y="0"/>
                  </a:lnTo>
                  <a:lnTo>
                    <a:pt x="39" y="0"/>
                  </a:lnTo>
                  <a:close/>
                  <a:moveTo>
                    <a:pt x="39" y="0"/>
                  </a:moveTo>
                  <a:lnTo>
                    <a:pt x="39" y="0"/>
                  </a:lnTo>
                  <a:close/>
                </a:path>
              </a:pathLst>
            </a:custGeom>
            <a:solidFill>
              <a:srgbClr val="C4C7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25"/>
            <p:cNvSpPr/>
            <p:nvPr/>
          </p:nvSpPr>
          <p:spPr>
            <a:xfrm>
              <a:off x="5199850" y="659863"/>
              <a:ext cx="270500" cy="341375"/>
            </a:xfrm>
            <a:custGeom>
              <a:avLst/>
              <a:gdLst/>
              <a:ahLst/>
              <a:cxnLst/>
              <a:rect l="l" t="t" r="r" b="b"/>
              <a:pathLst>
                <a:path w="10820" h="13655" extrusionOk="0">
                  <a:moveTo>
                    <a:pt x="9913" y="1"/>
                  </a:moveTo>
                  <a:cubicBezTo>
                    <a:pt x="9912" y="2"/>
                    <a:pt x="0" y="11412"/>
                    <a:pt x="4623" y="13453"/>
                  </a:cubicBezTo>
                  <a:cubicBezTo>
                    <a:pt x="4925" y="13592"/>
                    <a:pt x="5215" y="13654"/>
                    <a:pt x="5492" y="13654"/>
                  </a:cubicBezTo>
                  <a:cubicBezTo>
                    <a:pt x="9460" y="13654"/>
                    <a:pt x="10820" y="757"/>
                    <a:pt x="10820" y="757"/>
                  </a:cubicBezTo>
                  <a:lnTo>
                    <a:pt x="10820" y="757"/>
                  </a:lnTo>
                  <a:cubicBezTo>
                    <a:pt x="8427" y="6513"/>
                    <a:pt x="6323" y="12508"/>
                    <a:pt x="4951" y="12508"/>
                  </a:cubicBezTo>
                  <a:cubicBezTo>
                    <a:pt x="4850" y="12508"/>
                    <a:pt x="4736" y="12470"/>
                    <a:pt x="4648" y="12395"/>
                  </a:cubicBezTo>
                  <a:cubicBezTo>
                    <a:pt x="4157" y="12017"/>
                    <a:pt x="3980" y="11450"/>
                    <a:pt x="4019" y="10732"/>
                  </a:cubicBezTo>
                  <a:cubicBezTo>
                    <a:pt x="4182" y="8125"/>
                    <a:pt x="7344" y="3641"/>
                    <a:pt x="99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25"/>
            <p:cNvSpPr/>
            <p:nvPr/>
          </p:nvSpPr>
          <p:spPr>
            <a:xfrm>
              <a:off x="4896625" y="1027363"/>
              <a:ext cx="11025" cy="950"/>
            </a:xfrm>
            <a:custGeom>
              <a:avLst/>
              <a:gdLst/>
              <a:ahLst/>
              <a:cxnLst/>
              <a:rect l="l" t="t" r="r" b="b"/>
              <a:pathLst>
                <a:path w="441" h="38" extrusionOk="0">
                  <a:moveTo>
                    <a:pt x="1" y="0"/>
                  </a:moveTo>
                  <a:lnTo>
                    <a:pt x="1" y="0"/>
                  </a:lnTo>
                  <a:cubicBezTo>
                    <a:pt x="13" y="12"/>
                    <a:pt x="38" y="12"/>
                    <a:pt x="63" y="12"/>
                  </a:cubicBezTo>
                  <a:cubicBezTo>
                    <a:pt x="79" y="14"/>
                    <a:pt x="94" y="15"/>
                    <a:pt x="109" y="17"/>
                  </a:cubicBezTo>
                  <a:lnTo>
                    <a:pt x="109" y="17"/>
                  </a:lnTo>
                  <a:cubicBezTo>
                    <a:pt x="72" y="12"/>
                    <a:pt x="36" y="6"/>
                    <a:pt x="1" y="0"/>
                  </a:cubicBezTo>
                  <a:close/>
                  <a:moveTo>
                    <a:pt x="109" y="17"/>
                  </a:moveTo>
                  <a:cubicBezTo>
                    <a:pt x="216" y="31"/>
                    <a:pt x="329" y="37"/>
                    <a:pt x="441" y="37"/>
                  </a:cubicBezTo>
                  <a:cubicBezTo>
                    <a:pt x="330" y="37"/>
                    <a:pt x="220" y="28"/>
                    <a:pt x="109" y="17"/>
                  </a:cubicBezTo>
                  <a:close/>
                </a:path>
              </a:pathLst>
            </a:custGeom>
            <a:solidFill>
              <a:srgbClr val="C4C7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25"/>
            <p:cNvSpPr/>
            <p:nvPr/>
          </p:nvSpPr>
          <p:spPr>
            <a:xfrm>
              <a:off x="4777900" y="906113"/>
              <a:ext cx="496600" cy="249100"/>
            </a:xfrm>
            <a:custGeom>
              <a:avLst/>
              <a:gdLst/>
              <a:ahLst/>
              <a:cxnLst/>
              <a:rect l="l" t="t" r="r" b="b"/>
              <a:pathLst>
                <a:path w="19864" h="9964" extrusionOk="0">
                  <a:moveTo>
                    <a:pt x="1" y="0"/>
                  </a:moveTo>
                  <a:lnTo>
                    <a:pt x="1" y="0"/>
                  </a:lnTo>
                  <a:cubicBezTo>
                    <a:pt x="6223" y="3729"/>
                    <a:pt x="11487" y="5429"/>
                    <a:pt x="13175" y="7028"/>
                  </a:cubicBezTo>
                  <a:cubicBezTo>
                    <a:pt x="13591" y="7419"/>
                    <a:pt x="13780" y="7797"/>
                    <a:pt x="13743" y="8200"/>
                  </a:cubicBezTo>
                  <a:lnTo>
                    <a:pt x="13729" y="8200"/>
                  </a:lnTo>
                  <a:lnTo>
                    <a:pt x="13729" y="8212"/>
                  </a:lnTo>
                  <a:cubicBezTo>
                    <a:pt x="13692" y="8578"/>
                    <a:pt x="13528" y="8729"/>
                    <a:pt x="13289" y="8729"/>
                  </a:cubicBezTo>
                  <a:cubicBezTo>
                    <a:pt x="12080" y="8729"/>
                    <a:pt x="8691" y="5026"/>
                    <a:pt x="5190" y="4887"/>
                  </a:cubicBezTo>
                  <a:cubicBezTo>
                    <a:pt x="5064" y="4887"/>
                    <a:pt x="4938" y="4875"/>
                    <a:pt x="4812" y="4862"/>
                  </a:cubicBezTo>
                  <a:lnTo>
                    <a:pt x="4812" y="4862"/>
                  </a:lnTo>
                  <a:cubicBezTo>
                    <a:pt x="8301" y="5366"/>
                    <a:pt x="11135" y="9964"/>
                    <a:pt x="14171" y="9964"/>
                  </a:cubicBezTo>
                  <a:cubicBezTo>
                    <a:pt x="14826" y="9964"/>
                    <a:pt x="15493" y="9762"/>
                    <a:pt x="16173" y="9245"/>
                  </a:cubicBezTo>
                  <a:cubicBezTo>
                    <a:pt x="19864" y="6462"/>
                    <a:pt x="3527" y="194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25"/>
            <p:cNvSpPr/>
            <p:nvPr/>
          </p:nvSpPr>
          <p:spPr>
            <a:xfrm>
              <a:off x="4768450" y="900438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" y="1"/>
                  </a:moveTo>
                  <a:lnTo>
                    <a:pt x="1" y="1"/>
                  </a:lnTo>
                  <a:lnTo>
                    <a:pt x="14" y="1"/>
                  </a:lnTo>
                  <a:close/>
                </a:path>
              </a:pathLst>
            </a:custGeom>
            <a:solidFill>
              <a:srgbClr val="C4C7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25"/>
            <p:cNvSpPr/>
            <p:nvPr/>
          </p:nvSpPr>
          <p:spPr>
            <a:xfrm>
              <a:off x="4768150" y="900138"/>
              <a:ext cx="2225" cy="1275"/>
            </a:xfrm>
            <a:custGeom>
              <a:avLst/>
              <a:gdLst/>
              <a:ahLst/>
              <a:cxnLst/>
              <a:rect l="l" t="t" r="r" b="b"/>
              <a:pathLst>
                <a:path w="89" h="51" extrusionOk="0">
                  <a:moveTo>
                    <a:pt x="1" y="1"/>
                  </a:moveTo>
                  <a:lnTo>
                    <a:pt x="13" y="13"/>
                  </a:lnTo>
                  <a:lnTo>
                    <a:pt x="23" y="13"/>
                  </a:lnTo>
                  <a:cubicBezTo>
                    <a:pt x="15" y="8"/>
                    <a:pt x="8" y="4"/>
                    <a:pt x="1" y="1"/>
                  </a:cubicBezTo>
                  <a:close/>
                  <a:moveTo>
                    <a:pt x="23" y="13"/>
                  </a:moveTo>
                  <a:cubicBezTo>
                    <a:pt x="45" y="25"/>
                    <a:pt x="70" y="41"/>
                    <a:pt x="88" y="51"/>
                  </a:cubicBezTo>
                  <a:lnTo>
                    <a:pt x="88" y="51"/>
                  </a:lnTo>
                  <a:cubicBezTo>
                    <a:pt x="63" y="38"/>
                    <a:pt x="51" y="26"/>
                    <a:pt x="26" y="13"/>
                  </a:cubicBezTo>
                  <a:close/>
                </a:path>
              </a:pathLst>
            </a:custGeom>
            <a:solidFill>
              <a:srgbClr val="4247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25"/>
            <p:cNvSpPr/>
            <p:nvPr/>
          </p:nvSpPr>
          <p:spPr>
            <a:xfrm>
              <a:off x="4971250" y="42713"/>
              <a:ext cx="521775" cy="394575"/>
            </a:xfrm>
            <a:custGeom>
              <a:avLst/>
              <a:gdLst/>
              <a:ahLst/>
              <a:cxnLst/>
              <a:rect l="l" t="t" r="r" b="b"/>
              <a:pathLst>
                <a:path w="20871" h="15783" extrusionOk="0">
                  <a:moveTo>
                    <a:pt x="0" y="0"/>
                  </a:moveTo>
                  <a:lnTo>
                    <a:pt x="0" y="0"/>
                  </a:lnTo>
                  <a:cubicBezTo>
                    <a:pt x="1852" y="4610"/>
                    <a:pt x="5013" y="8364"/>
                    <a:pt x="8263" y="8439"/>
                  </a:cubicBezTo>
                  <a:cubicBezTo>
                    <a:pt x="11525" y="8528"/>
                    <a:pt x="19485" y="11248"/>
                    <a:pt x="20871" y="15783"/>
                  </a:cubicBezTo>
                  <a:cubicBezTo>
                    <a:pt x="20152" y="12923"/>
                    <a:pt x="18162" y="10278"/>
                    <a:pt x="14598" y="8792"/>
                  </a:cubicBezTo>
                  <a:cubicBezTo>
                    <a:pt x="7318" y="5757"/>
                    <a:pt x="1348" y="3137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25"/>
            <p:cNvSpPr/>
            <p:nvPr/>
          </p:nvSpPr>
          <p:spPr>
            <a:xfrm>
              <a:off x="4842475" y="357288"/>
              <a:ext cx="1011400" cy="1372325"/>
            </a:xfrm>
            <a:custGeom>
              <a:avLst/>
              <a:gdLst/>
              <a:ahLst/>
              <a:cxnLst/>
              <a:rect l="l" t="t" r="r" b="b"/>
              <a:pathLst>
                <a:path w="40456" h="54893" extrusionOk="0">
                  <a:moveTo>
                    <a:pt x="10429" y="0"/>
                  </a:moveTo>
                  <a:lnTo>
                    <a:pt x="10429" y="0"/>
                  </a:lnTo>
                  <a:cubicBezTo>
                    <a:pt x="12003" y="3603"/>
                    <a:pt x="14384" y="16248"/>
                    <a:pt x="17343" y="26211"/>
                  </a:cubicBezTo>
                  <a:cubicBezTo>
                    <a:pt x="14258" y="25304"/>
                    <a:pt x="2721" y="21424"/>
                    <a:pt x="101" y="13729"/>
                  </a:cubicBezTo>
                  <a:lnTo>
                    <a:pt x="101" y="13729"/>
                  </a:lnTo>
                  <a:cubicBezTo>
                    <a:pt x="1109" y="20304"/>
                    <a:pt x="9698" y="24813"/>
                    <a:pt x="17646" y="27206"/>
                  </a:cubicBezTo>
                  <a:cubicBezTo>
                    <a:pt x="18804" y="30959"/>
                    <a:pt x="20052" y="34259"/>
                    <a:pt x="21362" y="36438"/>
                  </a:cubicBezTo>
                  <a:cubicBezTo>
                    <a:pt x="21840" y="37219"/>
                    <a:pt x="22281" y="38025"/>
                    <a:pt x="22684" y="38831"/>
                  </a:cubicBezTo>
                  <a:cubicBezTo>
                    <a:pt x="17998" y="38478"/>
                    <a:pt x="4773" y="36955"/>
                    <a:pt x="0" y="30770"/>
                  </a:cubicBezTo>
                  <a:lnTo>
                    <a:pt x="0" y="30770"/>
                  </a:lnTo>
                  <a:cubicBezTo>
                    <a:pt x="1965" y="34965"/>
                    <a:pt x="9598" y="38503"/>
                    <a:pt x="23515" y="40582"/>
                  </a:cubicBezTo>
                  <a:cubicBezTo>
                    <a:pt x="24699" y="43239"/>
                    <a:pt x="25555" y="45884"/>
                    <a:pt x="26160" y="48139"/>
                  </a:cubicBezTo>
                  <a:cubicBezTo>
                    <a:pt x="24619" y="48976"/>
                    <a:pt x="20885" y="50725"/>
                    <a:pt x="16699" y="50725"/>
                  </a:cubicBezTo>
                  <a:cubicBezTo>
                    <a:pt x="13392" y="50725"/>
                    <a:pt x="9802" y="49633"/>
                    <a:pt x="6789" y="46136"/>
                  </a:cubicBezTo>
                  <a:lnTo>
                    <a:pt x="6789" y="46136"/>
                  </a:lnTo>
                  <a:cubicBezTo>
                    <a:pt x="8304" y="49044"/>
                    <a:pt x="12398" y="51499"/>
                    <a:pt x="17657" y="51499"/>
                  </a:cubicBezTo>
                  <a:cubicBezTo>
                    <a:pt x="20350" y="51499"/>
                    <a:pt x="23348" y="50855"/>
                    <a:pt x="26462" y="49298"/>
                  </a:cubicBezTo>
                  <a:cubicBezTo>
                    <a:pt x="27206" y="52283"/>
                    <a:pt x="27458" y="54336"/>
                    <a:pt x="27458" y="54336"/>
                  </a:cubicBezTo>
                  <a:cubicBezTo>
                    <a:pt x="27458" y="54336"/>
                    <a:pt x="27663" y="54893"/>
                    <a:pt x="27985" y="54893"/>
                  </a:cubicBezTo>
                  <a:cubicBezTo>
                    <a:pt x="28115" y="54893"/>
                    <a:pt x="28264" y="54803"/>
                    <a:pt x="28427" y="54550"/>
                  </a:cubicBezTo>
                  <a:cubicBezTo>
                    <a:pt x="28503" y="51087"/>
                    <a:pt x="27886" y="47887"/>
                    <a:pt x="26890" y="44915"/>
                  </a:cubicBezTo>
                  <a:cubicBezTo>
                    <a:pt x="32080" y="42030"/>
                    <a:pt x="39561" y="33465"/>
                    <a:pt x="40456" y="28843"/>
                  </a:cubicBezTo>
                  <a:lnTo>
                    <a:pt x="40456" y="28843"/>
                  </a:lnTo>
                  <a:cubicBezTo>
                    <a:pt x="37131" y="36401"/>
                    <a:pt x="28490" y="42383"/>
                    <a:pt x="26462" y="43718"/>
                  </a:cubicBezTo>
                  <a:cubicBezTo>
                    <a:pt x="25165" y="40216"/>
                    <a:pt x="23402" y="37017"/>
                    <a:pt x="21765" y="34033"/>
                  </a:cubicBezTo>
                  <a:cubicBezTo>
                    <a:pt x="22457" y="27937"/>
                    <a:pt x="31828" y="20279"/>
                    <a:pt x="31287" y="14636"/>
                  </a:cubicBezTo>
                  <a:lnTo>
                    <a:pt x="31287" y="14636"/>
                  </a:lnTo>
                  <a:cubicBezTo>
                    <a:pt x="29913" y="23251"/>
                    <a:pt x="21891" y="27282"/>
                    <a:pt x="20845" y="32345"/>
                  </a:cubicBezTo>
                  <a:cubicBezTo>
                    <a:pt x="20139" y="31035"/>
                    <a:pt x="19484" y="29762"/>
                    <a:pt x="18943" y="28528"/>
                  </a:cubicBezTo>
                  <a:cubicBezTo>
                    <a:pt x="18792" y="28188"/>
                    <a:pt x="18641" y="27823"/>
                    <a:pt x="18490" y="27445"/>
                  </a:cubicBezTo>
                  <a:cubicBezTo>
                    <a:pt x="18250" y="26828"/>
                    <a:pt x="18112" y="26425"/>
                    <a:pt x="18112" y="26425"/>
                  </a:cubicBezTo>
                  <a:cubicBezTo>
                    <a:pt x="16940" y="23125"/>
                    <a:pt x="15870" y="18704"/>
                    <a:pt x="14824" y="14371"/>
                  </a:cubicBezTo>
                  <a:cubicBezTo>
                    <a:pt x="18162" y="11953"/>
                    <a:pt x="21135" y="8602"/>
                    <a:pt x="19560" y="4862"/>
                  </a:cubicBezTo>
                  <a:lnTo>
                    <a:pt x="19560" y="4862"/>
                  </a:lnTo>
                  <a:cubicBezTo>
                    <a:pt x="20442" y="10492"/>
                    <a:pt x="14585" y="13389"/>
                    <a:pt x="14585" y="13389"/>
                  </a:cubicBezTo>
                  <a:cubicBezTo>
                    <a:pt x="13237" y="7809"/>
                    <a:pt x="11902" y="2494"/>
                    <a:pt x="104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25"/>
            <p:cNvSpPr/>
            <p:nvPr/>
          </p:nvSpPr>
          <p:spPr>
            <a:xfrm>
              <a:off x="4813850" y="225813"/>
              <a:ext cx="362125" cy="417075"/>
            </a:xfrm>
            <a:custGeom>
              <a:avLst/>
              <a:gdLst/>
              <a:ahLst/>
              <a:cxnLst/>
              <a:rect l="l" t="t" r="r" b="b"/>
              <a:pathLst>
                <a:path w="14485" h="16683" extrusionOk="0">
                  <a:moveTo>
                    <a:pt x="7012" y="1"/>
                  </a:moveTo>
                  <a:cubicBezTo>
                    <a:pt x="6023" y="1"/>
                    <a:pt x="5337" y="5688"/>
                    <a:pt x="2757" y="8395"/>
                  </a:cubicBezTo>
                  <a:cubicBezTo>
                    <a:pt x="232" y="11055"/>
                    <a:pt x="0" y="12845"/>
                    <a:pt x="1312" y="12845"/>
                  </a:cubicBezTo>
                  <a:cubicBezTo>
                    <a:pt x="1714" y="12845"/>
                    <a:pt x="2262" y="12676"/>
                    <a:pt x="2934" y="12313"/>
                  </a:cubicBezTo>
                  <a:cubicBezTo>
                    <a:pt x="3265" y="12132"/>
                    <a:pt x="3633" y="12053"/>
                    <a:pt x="4026" y="12053"/>
                  </a:cubicBezTo>
                  <a:cubicBezTo>
                    <a:pt x="7016" y="12053"/>
                    <a:pt x="11507" y="16650"/>
                    <a:pt x="12909" y="16683"/>
                  </a:cubicBezTo>
                  <a:cubicBezTo>
                    <a:pt x="12911" y="16683"/>
                    <a:pt x="12912" y="16683"/>
                    <a:pt x="12914" y="16683"/>
                  </a:cubicBezTo>
                  <a:cubicBezTo>
                    <a:pt x="14485" y="16683"/>
                    <a:pt x="8853" y="4073"/>
                    <a:pt x="7959" y="1518"/>
                  </a:cubicBezTo>
                  <a:cubicBezTo>
                    <a:pt x="7588" y="444"/>
                    <a:pt x="7288" y="1"/>
                    <a:pt x="70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25"/>
            <p:cNvSpPr/>
            <p:nvPr/>
          </p:nvSpPr>
          <p:spPr>
            <a:xfrm>
              <a:off x="5139375" y="323188"/>
              <a:ext cx="185175" cy="300000"/>
            </a:xfrm>
            <a:custGeom>
              <a:avLst/>
              <a:gdLst/>
              <a:ahLst/>
              <a:cxnLst/>
              <a:rect l="l" t="t" r="r" b="b"/>
              <a:pathLst>
                <a:path w="7407" h="12000" extrusionOk="0">
                  <a:moveTo>
                    <a:pt x="2219" y="0"/>
                  </a:moveTo>
                  <a:cubicBezTo>
                    <a:pt x="812" y="0"/>
                    <a:pt x="1" y="633"/>
                    <a:pt x="1475" y="2498"/>
                  </a:cubicBezTo>
                  <a:cubicBezTo>
                    <a:pt x="3528" y="5079"/>
                    <a:pt x="3049" y="9702"/>
                    <a:pt x="2911" y="11100"/>
                  </a:cubicBezTo>
                  <a:cubicBezTo>
                    <a:pt x="2853" y="11636"/>
                    <a:pt x="3322" y="12000"/>
                    <a:pt x="3956" y="12000"/>
                  </a:cubicBezTo>
                  <a:cubicBezTo>
                    <a:pt x="4978" y="12000"/>
                    <a:pt x="6429" y="11056"/>
                    <a:pt x="6802" y="8367"/>
                  </a:cubicBezTo>
                  <a:cubicBezTo>
                    <a:pt x="7407" y="4022"/>
                    <a:pt x="7193" y="1276"/>
                    <a:pt x="4787" y="470"/>
                  </a:cubicBezTo>
                  <a:cubicBezTo>
                    <a:pt x="3937" y="189"/>
                    <a:pt x="2989" y="0"/>
                    <a:pt x="22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25"/>
            <p:cNvSpPr/>
            <p:nvPr/>
          </p:nvSpPr>
          <p:spPr>
            <a:xfrm>
              <a:off x="5409275" y="589913"/>
              <a:ext cx="202150" cy="400775"/>
            </a:xfrm>
            <a:custGeom>
              <a:avLst/>
              <a:gdLst/>
              <a:ahLst/>
              <a:cxnLst/>
              <a:rect l="l" t="t" r="r" b="b"/>
              <a:pathLst>
                <a:path w="8086" h="16031" extrusionOk="0">
                  <a:moveTo>
                    <a:pt x="5756" y="1"/>
                  </a:moveTo>
                  <a:cubicBezTo>
                    <a:pt x="4901" y="1"/>
                    <a:pt x="4048" y="1760"/>
                    <a:pt x="3765" y="3996"/>
                  </a:cubicBezTo>
                  <a:cubicBezTo>
                    <a:pt x="3236" y="8164"/>
                    <a:pt x="2631" y="11805"/>
                    <a:pt x="868" y="14135"/>
                  </a:cubicBezTo>
                  <a:cubicBezTo>
                    <a:pt x="1" y="15275"/>
                    <a:pt x="66" y="16031"/>
                    <a:pt x="670" y="16031"/>
                  </a:cubicBezTo>
                  <a:cubicBezTo>
                    <a:pt x="1293" y="16031"/>
                    <a:pt x="2491" y="15225"/>
                    <a:pt x="3828" y="13203"/>
                  </a:cubicBezTo>
                  <a:cubicBezTo>
                    <a:pt x="6473" y="9236"/>
                    <a:pt x="8086" y="4839"/>
                    <a:pt x="7002" y="1578"/>
                  </a:cubicBezTo>
                  <a:cubicBezTo>
                    <a:pt x="6638" y="468"/>
                    <a:pt x="6197" y="1"/>
                    <a:pt x="57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25"/>
            <p:cNvSpPr/>
            <p:nvPr/>
          </p:nvSpPr>
          <p:spPr>
            <a:xfrm>
              <a:off x="4697000" y="616963"/>
              <a:ext cx="371575" cy="378325"/>
            </a:xfrm>
            <a:custGeom>
              <a:avLst/>
              <a:gdLst/>
              <a:ahLst/>
              <a:cxnLst/>
              <a:rect l="l" t="t" r="r" b="b"/>
              <a:pathLst>
                <a:path w="14863" h="15133" extrusionOk="0">
                  <a:moveTo>
                    <a:pt x="1939" y="0"/>
                  </a:moveTo>
                  <a:cubicBezTo>
                    <a:pt x="1105" y="0"/>
                    <a:pt x="439" y="690"/>
                    <a:pt x="390" y="2145"/>
                  </a:cubicBezTo>
                  <a:cubicBezTo>
                    <a:pt x="289" y="5458"/>
                    <a:pt x="0" y="8481"/>
                    <a:pt x="5038" y="10925"/>
                  </a:cubicBezTo>
                  <a:cubicBezTo>
                    <a:pt x="8947" y="12820"/>
                    <a:pt x="13698" y="15133"/>
                    <a:pt x="14601" y="15133"/>
                  </a:cubicBezTo>
                  <a:cubicBezTo>
                    <a:pt x="14862" y="15133"/>
                    <a:pt x="14802" y="14940"/>
                    <a:pt x="14308" y="14488"/>
                  </a:cubicBezTo>
                  <a:cubicBezTo>
                    <a:pt x="12092" y="12473"/>
                    <a:pt x="6058" y="9803"/>
                    <a:pt x="5378" y="4753"/>
                  </a:cubicBezTo>
                  <a:cubicBezTo>
                    <a:pt x="4956" y="1682"/>
                    <a:pt x="3242" y="0"/>
                    <a:pt x="19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1199;p25"/>
            <p:cNvSpPr/>
            <p:nvPr/>
          </p:nvSpPr>
          <p:spPr>
            <a:xfrm>
              <a:off x="5215800" y="452488"/>
              <a:ext cx="274275" cy="387850"/>
            </a:xfrm>
            <a:custGeom>
              <a:avLst/>
              <a:gdLst/>
              <a:ahLst/>
              <a:cxnLst/>
              <a:rect l="l" t="t" r="r" b="b"/>
              <a:pathLst>
                <a:path w="10971" h="15514" extrusionOk="0">
                  <a:moveTo>
                    <a:pt x="7423" y="1"/>
                  </a:moveTo>
                  <a:cubicBezTo>
                    <a:pt x="7247" y="1"/>
                    <a:pt x="7083" y="21"/>
                    <a:pt x="6944" y="59"/>
                  </a:cubicBezTo>
                  <a:cubicBezTo>
                    <a:pt x="5710" y="386"/>
                    <a:pt x="6580" y="6331"/>
                    <a:pt x="3015" y="9455"/>
                  </a:cubicBezTo>
                  <a:cubicBezTo>
                    <a:pt x="0" y="12097"/>
                    <a:pt x="1446" y="15514"/>
                    <a:pt x="2077" y="15514"/>
                  </a:cubicBezTo>
                  <a:cubicBezTo>
                    <a:pt x="2192" y="15514"/>
                    <a:pt x="2280" y="15400"/>
                    <a:pt x="2309" y="15148"/>
                  </a:cubicBezTo>
                  <a:cubicBezTo>
                    <a:pt x="2499" y="13510"/>
                    <a:pt x="7512" y="7918"/>
                    <a:pt x="8671" y="5664"/>
                  </a:cubicBezTo>
                  <a:cubicBezTo>
                    <a:pt x="10970" y="1254"/>
                    <a:pt x="8798" y="1"/>
                    <a:pt x="74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1200;p25"/>
            <p:cNvSpPr/>
            <p:nvPr/>
          </p:nvSpPr>
          <p:spPr>
            <a:xfrm>
              <a:off x="4910025" y="1117288"/>
              <a:ext cx="461775" cy="175300"/>
            </a:xfrm>
            <a:custGeom>
              <a:avLst/>
              <a:gdLst/>
              <a:ahLst/>
              <a:cxnLst/>
              <a:rect l="l" t="t" r="r" b="b"/>
              <a:pathLst>
                <a:path w="18471" h="7012" extrusionOk="0">
                  <a:moveTo>
                    <a:pt x="1166" y="0"/>
                  </a:moveTo>
                  <a:cubicBezTo>
                    <a:pt x="243" y="0"/>
                    <a:pt x="0" y="373"/>
                    <a:pt x="938" y="1366"/>
                  </a:cubicBezTo>
                  <a:cubicBezTo>
                    <a:pt x="3129" y="3695"/>
                    <a:pt x="10309" y="6706"/>
                    <a:pt x="14465" y="6995"/>
                  </a:cubicBezTo>
                  <a:cubicBezTo>
                    <a:pt x="14629" y="7006"/>
                    <a:pt x="14783" y="7012"/>
                    <a:pt x="14928" y="7012"/>
                  </a:cubicBezTo>
                  <a:cubicBezTo>
                    <a:pt x="18471" y="7012"/>
                    <a:pt x="16463" y="3734"/>
                    <a:pt x="14201" y="3443"/>
                  </a:cubicBezTo>
                  <a:cubicBezTo>
                    <a:pt x="12444" y="3218"/>
                    <a:pt x="3875" y="0"/>
                    <a:pt x="11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1201;p25"/>
            <p:cNvSpPr/>
            <p:nvPr/>
          </p:nvSpPr>
          <p:spPr>
            <a:xfrm>
              <a:off x="5521350" y="741088"/>
              <a:ext cx="199775" cy="270800"/>
            </a:xfrm>
            <a:custGeom>
              <a:avLst/>
              <a:gdLst/>
              <a:ahLst/>
              <a:cxnLst/>
              <a:rect l="l" t="t" r="r" b="b"/>
              <a:pathLst>
                <a:path w="7991" h="10832" extrusionOk="0">
                  <a:moveTo>
                    <a:pt x="5984" y="0"/>
                  </a:moveTo>
                  <a:cubicBezTo>
                    <a:pt x="5711" y="0"/>
                    <a:pt x="5475" y="317"/>
                    <a:pt x="5353" y="1059"/>
                  </a:cubicBezTo>
                  <a:cubicBezTo>
                    <a:pt x="4761" y="4624"/>
                    <a:pt x="0" y="9574"/>
                    <a:pt x="466" y="10581"/>
                  </a:cubicBezTo>
                  <a:cubicBezTo>
                    <a:pt x="543" y="10751"/>
                    <a:pt x="762" y="10832"/>
                    <a:pt x="1077" y="10832"/>
                  </a:cubicBezTo>
                  <a:cubicBezTo>
                    <a:pt x="2656" y="10832"/>
                    <a:pt x="6652" y="8795"/>
                    <a:pt x="7356" y="5708"/>
                  </a:cubicBezTo>
                  <a:cubicBezTo>
                    <a:pt x="7990" y="2922"/>
                    <a:pt x="6815" y="0"/>
                    <a:pt x="59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1202;p25"/>
            <p:cNvSpPr/>
            <p:nvPr/>
          </p:nvSpPr>
          <p:spPr>
            <a:xfrm>
              <a:off x="5544650" y="1041763"/>
              <a:ext cx="266975" cy="288425"/>
            </a:xfrm>
            <a:custGeom>
              <a:avLst/>
              <a:gdLst/>
              <a:ahLst/>
              <a:cxnLst/>
              <a:rect l="l" t="t" r="r" b="b"/>
              <a:pathLst>
                <a:path w="10679" h="11537" extrusionOk="0">
                  <a:moveTo>
                    <a:pt x="10053" y="0"/>
                  </a:moveTo>
                  <a:cubicBezTo>
                    <a:pt x="9756" y="0"/>
                    <a:pt x="9153" y="568"/>
                    <a:pt x="8187" y="1980"/>
                  </a:cubicBezTo>
                  <a:cubicBezTo>
                    <a:pt x="6688" y="4172"/>
                    <a:pt x="0" y="10369"/>
                    <a:pt x="642" y="11376"/>
                  </a:cubicBezTo>
                  <a:cubicBezTo>
                    <a:pt x="711" y="11486"/>
                    <a:pt x="832" y="11537"/>
                    <a:pt x="995" y="11537"/>
                  </a:cubicBezTo>
                  <a:cubicBezTo>
                    <a:pt x="2315" y="11537"/>
                    <a:pt x="6419" y="8160"/>
                    <a:pt x="8426" y="4953"/>
                  </a:cubicBezTo>
                  <a:cubicBezTo>
                    <a:pt x="9954" y="2511"/>
                    <a:pt x="10678" y="0"/>
                    <a:pt x="100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25"/>
            <p:cNvSpPr/>
            <p:nvPr/>
          </p:nvSpPr>
          <p:spPr>
            <a:xfrm>
              <a:off x="5751800" y="1000713"/>
              <a:ext cx="212475" cy="311625"/>
            </a:xfrm>
            <a:custGeom>
              <a:avLst/>
              <a:gdLst/>
              <a:ahLst/>
              <a:cxnLst/>
              <a:rect l="l" t="t" r="r" b="b"/>
              <a:pathLst>
                <a:path w="8499" h="12465" extrusionOk="0">
                  <a:moveTo>
                    <a:pt x="6236" y="1"/>
                  </a:moveTo>
                  <a:cubicBezTo>
                    <a:pt x="5914" y="1"/>
                    <a:pt x="5695" y="408"/>
                    <a:pt x="5720" y="1368"/>
                  </a:cubicBezTo>
                  <a:cubicBezTo>
                    <a:pt x="5783" y="3938"/>
                    <a:pt x="4095" y="7854"/>
                    <a:pt x="2659" y="9341"/>
                  </a:cubicBezTo>
                  <a:cubicBezTo>
                    <a:pt x="1535" y="10504"/>
                    <a:pt x="1" y="12465"/>
                    <a:pt x="779" y="12465"/>
                  </a:cubicBezTo>
                  <a:cubicBezTo>
                    <a:pt x="1003" y="12465"/>
                    <a:pt x="1419" y="12302"/>
                    <a:pt x="2093" y="11910"/>
                  </a:cubicBezTo>
                  <a:cubicBezTo>
                    <a:pt x="5116" y="10147"/>
                    <a:pt x="8239" y="9416"/>
                    <a:pt x="8390" y="5411"/>
                  </a:cubicBezTo>
                  <a:cubicBezTo>
                    <a:pt x="8498" y="2558"/>
                    <a:pt x="7043" y="1"/>
                    <a:pt x="623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25"/>
            <p:cNvSpPr/>
            <p:nvPr/>
          </p:nvSpPr>
          <p:spPr>
            <a:xfrm>
              <a:off x="5019225" y="1452588"/>
              <a:ext cx="430500" cy="147825"/>
            </a:xfrm>
            <a:custGeom>
              <a:avLst/>
              <a:gdLst/>
              <a:ahLst/>
              <a:cxnLst/>
              <a:rect l="l" t="t" r="r" b="b"/>
              <a:pathLst>
                <a:path w="17220" h="5913" extrusionOk="0">
                  <a:moveTo>
                    <a:pt x="14088" y="0"/>
                  </a:moveTo>
                  <a:cubicBezTo>
                    <a:pt x="13910" y="0"/>
                    <a:pt x="13713" y="18"/>
                    <a:pt x="13498" y="57"/>
                  </a:cubicBezTo>
                  <a:cubicBezTo>
                    <a:pt x="11309" y="453"/>
                    <a:pt x="8051" y="2781"/>
                    <a:pt x="4823" y="2781"/>
                  </a:cubicBezTo>
                  <a:cubicBezTo>
                    <a:pt x="4150" y="2781"/>
                    <a:pt x="3478" y="2679"/>
                    <a:pt x="2817" y="2438"/>
                  </a:cubicBezTo>
                  <a:cubicBezTo>
                    <a:pt x="2355" y="2270"/>
                    <a:pt x="2006" y="2196"/>
                    <a:pt x="1758" y="2196"/>
                  </a:cubicBezTo>
                  <a:cubicBezTo>
                    <a:pt x="0" y="2196"/>
                    <a:pt x="3398" y="5912"/>
                    <a:pt x="8499" y="5912"/>
                  </a:cubicBezTo>
                  <a:cubicBezTo>
                    <a:pt x="8657" y="5912"/>
                    <a:pt x="8816" y="5908"/>
                    <a:pt x="8976" y="5901"/>
                  </a:cubicBezTo>
                  <a:cubicBezTo>
                    <a:pt x="14744" y="5639"/>
                    <a:pt x="17219" y="0"/>
                    <a:pt x="1408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25"/>
            <p:cNvSpPr/>
            <p:nvPr/>
          </p:nvSpPr>
          <p:spPr>
            <a:xfrm>
              <a:off x="4956500" y="1541863"/>
              <a:ext cx="263075" cy="144000"/>
            </a:xfrm>
            <a:custGeom>
              <a:avLst/>
              <a:gdLst/>
              <a:ahLst/>
              <a:cxnLst/>
              <a:rect l="l" t="t" r="r" b="b"/>
              <a:pathLst>
                <a:path w="10523" h="5760" extrusionOk="0">
                  <a:moveTo>
                    <a:pt x="217" y="1"/>
                  </a:moveTo>
                  <a:cubicBezTo>
                    <a:pt x="21" y="1"/>
                    <a:pt x="1" y="275"/>
                    <a:pt x="200" y="983"/>
                  </a:cubicBezTo>
                  <a:cubicBezTo>
                    <a:pt x="975" y="3695"/>
                    <a:pt x="1584" y="5697"/>
                    <a:pt x="3132" y="5697"/>
                  </a:cubicBezTo>
                  <a:cubicBezTo>
                    <a:pt x="3345" y="5697"/>
                    <a:pt x="3576" y="5659"/>
                    <a:pt x="3828" y="5580"/>
                  </a:cubicBezTo>
                  <a:cubicBezTo>
                    <a:pt x="4906" y="5240"/>
                    <a:pt x="5734" y="5039"/>
                    <a:pt x="6553" y="5039"/>
                  </a:cubicBezTo>
                  <a:cubicBezTo>
                    <a:pt x="7313" y="5039"/>
                    <a:pt x="8065" y="5211"/>
                    <a:pt x="9004" y="5605"/>
                  </a:cubicBezTo>
                  <a:cubicBezTo>
                    <a:pt x="9257" y="5712"/>
                    <a:pt x="9452" y="5759"/>
                    <a:pt x="9592" y="5759"/>
                  </a:cubicBezTo>
                  <a:cubicBezTo>
                    <a:pt x="10523" y="5759"/>
                    <a:pt x="9006" y="3667"/>
                    <a:pt x="5918" y="3175"/>
                  </a:cubicBezTo>
                  <a:cubicBezTo>
                    <a:pt x="3210" y="2744"/>
                    <a:pt x="836" y="1"/>
                    <a:pt x="21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25"/>
            <p:cNvSpPr/>
            <p:nvPr/>
          </p:nvSpPr>
          <p:spPr>
            <a:xfrm>
              <a:off x="5550600" y="1399788"/>
              <a:ext cx="339475" cy="252725"/>
            </a:xfrm>
            <a:custGeom>
              <a:avLst/>
              <a:gdLst/>
              <a:ahLst/>
              <a:cxnLst/>
              <a:rect l="l" t="t" r="r" b="b"/>
              <a:pathLst>
                <a:path w="13579" h="10109" extrusionOk="0">
                  <a:moveTo>
                    <a:pt x="12177" y="0"/>
                  </a:moveTo>
                  <a:cubicBezTo>
                    <a:pt x="12023" y="0"/>
                    <a:pt x="11782" y="118"/>
                    <a:pt x="11438" y="381"/>
                  </a:cubicBezTo>
                  <a:cubicBezTo>
                    <a:pt x="9163" y="2109"/>
                    <a:pt x="5359" y="5492"/>
                    <a:pt x="2899" y="5492"/>
                  </a:cubicBezTo>
                  <a:cubicBezTo>
                    <a:pt x="2634" y="5492"/>
                    <a:pt x="2385" y="5453"/>
                    <a:pt x="2155" y="5368"/>
                  </a:cubicBezTo>
                  <a:cubicBezTo>
                    <a:pt x="1949" y="5292"/>
                    <a:pt x="1764" y="5258"/>
                    <a:pt x="1600" y="5258"/>
                  </a:cubicBezTo>
                  <a:cubicBezTo>
                    <a:pt x="0" y="5258"/>
                    <a:pt x="364" y="8510"/>
                    <a:pt x="2743" y="8510"/>
                  </a:cubicBezTo>
                  <a:cubicBezTo>
                    <a:pt x="2918" y="8510"/>
                    <a:pt x="3104" y="8492"/>
                    <a:pt x="3301" y="8455"/>
                  </a:cubicBezTo>
                  <a:cubicBezTo>
                    <a:pt x="3645" y="8389"/>
                    <a:pt x="3910" y="8359"/>
                    <a:pt x="4114" y="8359"/>
                  </a:cubicBezTo>
                  <a:cubicBezTo>
                    <a:pt x="5686" y="8359"/>
                    <a:pt x="3534" y="10108"/>
                    <a:pt x="5143" y="10108"/>
                  </a:cubicBezTo>
                  <a:cubicBezTo>
                    <a:pt x="5231" y="10108"/>
                    <a:pt x="5331" y="10103"/>
                    <a:pt x="5442" y="10092"/>
                  </a:cubicBezTo>
                  <a:cubicBezTo>
                    <a:pt x="7622" y="9876"/>
                    <a:pt x="13578" y="0"/>
                    <a:pt x="1217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25"/>
            <p:cNvSpPr/>
            <p:nvPr/>
          </p:nvSpPr>
          <p:spPr>
            <a:xfrm>
              <a:off x="4971650" y="802988"/>
              <a:ext cx="240925" cy="144175"/>
            </a:xfrm>
            <a:custGeom>
              <a:avLst/>
              <a:gdLst/>
              <a:ahLst/>
              <a:cxnLst/>
              <a:rect l="l" t="t" r="r" b="b"/>
              <a:pathLst>
                <a:path w="9637" h="5767" extrusionOk="0">
                  <a:moveTo>
                    <a:pt x="654" y="1"/>
                  </a:moveTo>
                  <a:cubicBezTo>
                    <a:pt x="0" y="1"/>
                    <a:pt x="17" y="372"/>
                    <a:pt x="1269" y="1279"/>
                  </a:cubicBezTo>
                  <a:cubicBezTo>
                    <a:pt x="3256" y="2713"/>
                    <a:pt x="7420" y="5766"/>
                    <a:pt x="8954" y="5766"/>
                  </a:cubicBezTo>
                  <a:cubicBezTo>
                    <a:pt x="9413" y="5766"/>
                    <a:pt x="9636" y="5492"/>
                    <a:pt x="9494" y="4819"/>
                  </a:cubicBezTo>
                  <a:cubicBezTo>
                    <a:pt x="9035" y="2688"/>
                    <a:pt x="2414" y="1"/>
                    <a:pt x="6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08" name="Google Shape;1208;p25"/>
          <p:cNvGrpSpPr/>
          <p:nvPr/>
        </p:nvGrpSpPr>
        <p:grpSpPr>
          <a:xfrm rot="-1881879">
            <a:off x="-250035" y="1315943"/>
            <a:ext cx="1586427" cy="1987940"/>
            <a:chOff x="4736550" y="2387400"/>
            <a:chExt cx="1586375" cy="1987875"/>
          </a:xfrm>
        </p:grpSpPr>
        <p:sp>
          <p:nvSpPr>
            <p:cNvPr id="1209" name="Google Shape;1209;p25"/>
            <p:cNvSpPr/>
            <p:nvPr/>
          </p:nvSpPr>
          <p:spPr>
            <a:xfrm>
              <a:off x="4736550" y="2387400"/>
              <a:ext cx="1586375" cy="1987850"/>
            </a:xfrm>
            <a:custGeom>
              <a:avLst/>
              <a:gdLst/>
              <a:ahLst/>
              <a:cxnLst/>
              <a:rect l="l" t="t" r="r" b="b"/>
              <a:pathLst>
                <a:path w="63455" h="79514" extrusionOk="0">
                  <a:moveTo>
                    <a:pt x="45887" y="18777"/>
                  </a:moveTo>
                  <a:cubicBezTo>
                    <a:pt x="46094" y="18777"/>
                    <a:pt x="46264" y="18831"/>
                    <a:pt x="46389" y="18944"/>
                  </a:cubicBezTo>
                  <a:cubicBezTo>
                    <a:pt x="47069" y="19562"/>
                    <a:pt x="46124" y="21703"/>
                    <a:pt x="44285" y="23718"/>
                  </a:cubicBezTo>
                  <a:cubicBezTo>
                    <a:pt x="42778" y="25379"/>
                    <a:pt x="41137" y="26449"/>
                    <a:pt x="40218" y="26449"/>
                  </a:cubicBezTo>
                  <a:cubicBezTo>
                    <a:pt x="40016" y="26449"/>
                    <a:pt x="39848" y="26397"/>
                    <a:pt x="39726" y="26287"/>
                  </a:cubicBezTo>
                  <a:cubicBezTo>
                    <a:pt x="39045" y="25670"/>
                    <a:pt x="39991" y="23529"/>
                    <a:pt x="41829" y="21501"/>
                  </a:cubicBezTo>
                  <a:cubicBezTo>
                    <a:pt x="43331" y="19845"/>
                    <a:pt x="44967" y="18777"/>
                    <a:pt x="45887" y="18777"/>
                  </a:cubicBezTo>
                  <a:close/>
                  <a:moveTo>
                    <a:pt x="18380" y="47232"/>
                  </a:moveTo>
                  <a:cubicBezTo>
                    <a:pt x="19076" y="47232"/>
                    <a:pt x="20280" y="48302"/>
                    <a:pt x="21286" y="49866"/>
                  </a:cubicBezTo>
                  <a:cubicBezTo>
                    <a:pt x="22445" y="51666"/>
                    <a:pt x="22886" y="53430"/>
                    <a:pt x="22294" y="53821"/>
                  </a:cubicBezTo>
                  <a:cubicBezTo>
                    <a:pt x="22215" y="53872"/>
                    <a:pt x="22121" y="53896"/>
                    <a:pt x="22017" y="53896"/>
                  </a:cubicBezTo>
                  <a:cubicBezTo>
                    <a:pt x="21321" y="53896"/>
                    <a:pt x="20115" y="52817"/>
                    <a:pt x="19108" y="51263"/>
                  </a:cubicBezTo>
                  <a:cubicBezTo>
                    <a:pt x="17961" y="49463"/>
                    <a:pt x="17508" y="47686"/>
                    <a:pt x="18100" y="47308"/>
                  </a:cubicBezTo>
                  <a:cubicBezTo>
                    <a:pt x="18180" y="47257"/>
                    <a:pt x="18274" y="47232"/>
                    <a:pt x="18380" y="47232"/>
                  </a:cubicBezTo>
                  <a:close/>
                  <a:moveTo>
                    <a:pt x="36879" y="1"/>
                  </a:moveTo>
                  <a:lnTo>
                    <a:pt x="36879" y="1"/>
                  </a:lnTo>
                  <a:cubicBezTo>
                    <a:pt x="38869" y="4510"/>
                    <a:pt x="34247" y="6790"/>
                    <a:pt x="32471" y="15103"/>
                  </a:cubicBezTo>
                  <a:cubicBezTo>
                    <a:pt x="30707" y="23428"/>
                    <a:pt x="24208" y="25771"/>
                    <a:pt x="21160" y="30708"/>
                  </a:cubicBezTo>
                  <a:cubicBezTo>
                    <a:pt x="18112" y="35645"/>
                    <a:pt x="21588" y="43454"/>
                    <a:pt x="28050" y="48480"/>
                  </a:cubicBezTo>
                  <a:cubicBezTo>
                    <a:pt x="27902" y="48787"/>
                    <a:pt x="27602" y="48928"/>
                    <a:pt x="27186" y="48928"/>
                  </a:cubicBezTo>
                  <a:cubicBezTo>
                    <a:pt x="24205" y="48928"/>
                    <a:pt x="15304" y="41689"/>
                    <a:pt x="14132" y="36351"/>
                  </a:cubicBezTo>
                  <a:lnTo>
                    <a:pt x="14132" y="36351"/>
                  </a:lnTo>
                  <a:cubicBezTo>
                    <a:pt x="14196" y="40230"/>
                    <a:pt x="7873" y="42976"/>
                    <a:pt x="7948" y="50885"/>
                  </a:cubicBezTo>
                  <a:cubicBezTo>
                    <a:pt x="8024" y="58795"/>
                    <a:pt x="26198" y="57423"/>
                    <a:pt x="21778" y="61630"/>
                  </a:cubicBezTo>
                  <a:cubicBezTo>
                    <a:pt x="21008" y="62360"/>
                    <a:pt x="19997" y="62662"/>
                    <a:pt x="18852" y="62662"/>
                  </a:cubicBezTo>
                  <a:cubicBezTo>
                    <a:pt x="13399" y="62662"/>
                    <a:pt x="4901" y="55823"/>
                    <a:pt x="4900" y="55823"/>
                  </a:cubicBezTo>
                  <a:lnTo>
                    <a:pt x="4900" y="55823"/>
                  </a:lnTo>
                  <a:cubicBezTo>
                    <a:pt x="4900" y="55823"/>
                    <a:pt x="0" y="68884"/>
                    <a:pt x="5945" y="72348"/>
                  </a:cubicBezTo>
                  <a:cubicBezTo>
                    <a:pt x="7378" y="73184"/>
                    <a:pt x="8879" y="73501"/>
                    <a:pt x="10333" y="73501"/>
                  </a:cubicBezTo>
                  <a:cubicBezTo>
                    <a:pt x="14900" y="73501"/>
                    <a:pt x="18994" y="70371"/>
                    <a:pt x="18994" y="70371"/>
                  </a:cubicBezTo>
                  <a:cubicBezTo>
                    <a:pt x="18994" y="70371"/>
                    <a:pt x="20896" y="77525"/>
                    <a:pt x="32207" y="79364"/>
                  </a:cubicBezTo>
                  <a:cubicBezTo>
                    <a:pt x="32835" y="79465"/>
                    <a:pt x="33468" y="79513"/>
                    <a:pt x="34105" y="79513"/>
                  </a:cubicBezTo>
                  <a:cubicBezTo>
                    <a:pt x="44938" y="79513"/>
                    <a:pt x="56759" y="65532"/>
                    <a:pt x="59840" y="60785"/>
                  </a:cubicBezTo>
                  <a:cubicBezTo>
                    <a:pt x="59310" y="60451"/>
                    <a:pt x="58544" y="60311"/>
                    <a:pt x="57612" y="60311"/>
                  </a:cubicBezTo>
                  <a:cubicBezTo>
                    <a:pt x="53168" y="60311"/>
                    <a:pt x="44965" y="63504"/>
                    <a:pt x="40696" y="64098"/>
                  </a:cubicBezTo>
                  <a:cubicBezTo>
                    <a:pt x="40060" y="64187"/>
                    <a:pt x="39507" y="64228"/>
                    <a:pt x="39043" y="64228"/>
                  </a:cubicBezTo>
                  <a:cubicBezTo>
                    <a:pt x="35752" y="64228"/>
                    <a:pt x="36952" y="62143"/>
                    <a:pt x="44713" y="60068"/>
                  </a:cubicBezTo>
                  <a:cubicBezTo>
                    <a:pt x="53568" y="57700"/>
                    <a:pt x="59337" y="49853"/>
                    <a:pt x="61881" y="40848"/>
                  </a:cubicBezTo>
                  <a:lnTo>
                    <a:pt x="61881" y="40848"/>
                  </a:lnTo>
                  <a:cubicBezTo>
                    <a:pt x="59066" y="45900"/>
                    <a:pt x="48153" y="53343"/>
                    <a:pt x="44401" y="53343"/>
                  </a:cubicBezTo>
                  <a:cubicBezTo>
                    <a:pt x="43804" y="53343"/>
                    <a:pt x="43388" y="53154"/>
                    <a:pt x="43215" y="52737"/>
                  </a:cubicBezTo>
                  <a:cubicBezTo>
                    <a:pt x="41955" y="49701"/>
                    <a:pt x="46540" y="48757"/>
                    <a:pt x="55004" y="41691"/>
                  </a:cubicBezTo>
                  <a:cubicBezTo>
                    <a:pt x="63455" y="34625"/>
                    <a:pt x="58618" y="27270"/>
                    <a:pt x="59866" y="21413"/>
                  </a:cubicBezTo>
                  <a:lnTo>
                    <a:pt x="59866" y="21413"/>
                  </a:lnTo>
                  <a:cubicBezTo>
                    <a:pt x="54486" y="23115"/>
                    <a:pt x="47143" y="40067"/>
                    <a:pt x="43319" y="40067"/>
                  </a:cubicBezTo>
                  <a:cubicBezTo>
                    <a:pt x="42899" y="40067"/>
                    <a:pt x="42522" y="39863"/>
                    <a:pt x="42194" y="39412"/>
                  </a:cubicBezTo>
                  <a:cubicBezTo>
                    <a:pt x="38882" y="34852"/>
                    <a:pt x="50142" y="31136"/>
                    <a:pt x="56326" y="22294"/>
                  </a:cubicBezTo>
                  <a:cubicBezTo>
                    <a:pt x="62498" y="13452"/>
                    <a:pt x="40494" y="5858"/>
                    <a:pt x="368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25"/>
            <p:cNvSpPr/>
            <p:nvPr/>
          </p:nvSpPr>
          <p:spPr>
            <a:xfrm>
              <a:off x="4811500" y="3782950"/>
              <a:ext cx="415025" cy="441825"/>
            </a:xfrm>
            <a:custGeom>
              <a:avLst/>
              <a:gdLst/>
              <a:ahLst/>
              <a:cxnLst/>
              <a:rect l="l" t="t" r="r" b="b"/>
              <a:pathLst>
                <a:path w="16601" h="17673" extrusionOk="0">
                  <a:moveTo>
                    <a:pt x="1902" y="1"/>
                  </a:moveTo>
                  <a:cubicBezTo>
                    <a:pt x="1902" y="2"/>
                    <a:pt x="0" y="5064"/>
                    <a:pt x="0" y="9724"/>
                  </a:cubicBezTo>
                  <a:cubicBezTo>
                    <a:pt x="0" y="12546"/>
                    <a:pt x="705" y="15216"/>
                    <a:pt x="2947" y="16526"/>
                  </a:cubicBezTo>
                  <a:cubicBezTo>
                    <a:pt x="4383" y="17357"/>
                    <a:pt x="5882" y="17672"/>
                    <a:pt x="7330" y="17672"/>
                  </a:cubicBezTo>
                  <a:cubicBezTo>
                    <a:pt x="11903" y="17672"/>
                    <a:pt x="15996" y="14549"/>
                    <a:pt x="15996" y="14549"/>
                  </a:cubicBezTo>
                  <a:cubicBezTo>
                    <a:pt x="15996" y="14549"/>
                    <a:pt x="16223" y="14233"/>
                    <a:pt x="16600" y="13679"/>
                  </a:cubicBezTo>
                  <a:lnTo>
                    <a:pt x="16600" y="13679"/>
                  </a:lnTo>
                  <a:cubicBezTo>
                    <a:pt x="15593" y="13906"/>
                    <a:pt x="14044" y="14423"/>
                    <a:pt x="12343" y="14952"/>
                  </a:cubicBezTo>
                  <a:cubicBezTo>
                    <a:pt x="10114" y="15644"/>
                    <a:pt x="7633" y="16337"/>
                    <a:pt x="5794" y="16337"/>
                  </a:cubicBezTo>
                  <a:cubicBezTo>
                    <a:pt x="5063" y="16337"/>
                    <a:pt x="4434" y="16236"/>
                    <a:pt x="3955" y="15971"/>
                  </a:cubicBezTo>
                  <a:cubicBezTo>
                    <a:pt x="920" y="14258"/>
                    <a:pt x="428" y="5492"/>
                    <a:pt x="19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25"/>
            <p:cNvSpPr/>
            <p:nvPr/>
          </p:nvSpPr>
          <p:spPr>
            <a:xfrm>
              <a:off x="5225875" y="3907025"/>
              <a:ext cx="1006700" cy="468250"/>
            </a:xfrm>
            <a:custGeom>
              <a:avLst/>
              <a:gdLst/>
              <a:ahLst/>
              <a:cxnLst/>
              <a:rect l="l" t="t" r="r" b="b"/>
              <a:pathLst>
                <a:path w="40268" h="18730" extrusionOk="0">
                  <a:moveTo>
                    <a:pt x="40267" y="0"/>
                  </a:moveTo>
                  <a:cubicBezTo>
                    <a:pt x="36590" y="4938"/>
                    <a:pt x="28365" y="11084"/>
                    <a:pt x="21627" y="15480"/>
                  </a:cubicBezTo>
                  <a:cubicBezTo>
                    <a:pt x="19472" y="16878"/>
                    <a:pt x="17168" y="17407"/>
                    <a:pt x="14938" y="17407"/>
                  </a:cubicBezTo>
                  <a:cubicBezTo>
                    <a:pt x="10190" y="17407"/>
                    <a:pt x="5757" y="15039"/>
                    <a:pt x="3779" y="13767"/>
                  </a:cubicBezTo>
                  <a:cubicBezTo>
                    <a:pt x="1500" y="12293"/>
                    <a:pt x="1864" y="10404"/>
                    <a:pt x="1612" y="9334"/>
                  </a:cubicBezTo>
                  <a:lnTo>
                    <a:pt x="1612" y="9334"/>
                  </a:lnTo>
                  <a:cubicBezTo>
                    <a:pt x="1046" y="9938"/>
                    <a:pt x="504" y="10479"/>
                    <a:pt x="0" y="10946"/>
                  </a:cubicBezTo>
                  <a:cubicBezTo>
                    <a:pt x="1172" y="13112"/>
                    <a:pt x="4434" y="17244"/>
                    <a:pt x="12634" y="18579"/>
                  </a:cubicBezTo>
                  <a:cubicBezTo>
                    <a:pt x="13263" y="18679"/>
                    <a:pt x="13893" y="18730"/>
                    <a:pt x="14535" y="18730"/>
                  </a:cubicBezTo>
                  <a:cubicBezTo>
                    <a:pt x="25367" y="18730"/>
                    <a:pt x="37194" y="4749"/>
                    <a:pt x="402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25"/>
            <p:cNvSpPr/>
            <p:nvPr/>
          </p:nvSpPr>
          <p:spPr>
            <a:xfrm>
              <a:off x="5283175" y="392560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4" y="1"/>
                  </a:moveTo>
                  <a:cubicBezTo>
                    <a:pt x="1" y="1"/>
                    <a:pt x="1" y="13"/>
                    <a:pt x="1" y="13"/>
                  </a:cubicBezTo>
                  <a:lnTo>
                    <a:pt x="14" y="1"/>
                  </a:lnTo>
                  <a:close/>
                </a:path>
              </a:pathLst>
            </a:custGeom>
            <a:solidFill>
              <a:srgbClr val="787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25"/>
            <p:cNvSpPr/>
            <p:nvPr/>
          </p:nvSpPr>
          <p:spPr>
            <a:xfrm>
              <a:off x="4993825" y="3766900"/>
              <a:ext cx="347650" cy="214450"/>
            </a:xfrm>
            <a:custGeom>
              <a:avLst/>
              <a:gdLst/>
              <a:ahLst/>
              <a:cxnLst/>
              <a:rect l="l" t="t" r="r" b="b"/>
              <a:pathLst>
                <a:path w="13906" h="8578" extrusionOk="0">
                  <a:moveTo>
                    <a:pt x="277" y="1"/>
                  </a:moveTo>
                  <a:lnTo>
                    <a:pt x="277" y="1"/>
                  </a:lnTo>
                  <a:cubicBezTo>
                    <a:pt x="4647" y="2935"/>
                    <a:pt x="12859" y="3225"/>
                    <a:pt x="12129" y="5543"/>
                  </a:cubicBezTo>
                  <a:lnTo>
                    <a:pt x="12129" y="5555"/>
                  </a:lnTo>
                  <a:cubicBezTo>
                    <a:pt x="12129" y="5555"/>
                    <a:pt x="12129" y="5568"/>
                    <a:pt x="12117" y="5568"/>
                  </a:cubicBezTo>
                  <a:lnTo>
                    <a:pt x="12117" y="5580"/>
                  </a:lnTo>
                  <a:lnTo>
                    <a:pt x="12117" y="5593"/>
                  </a:lnTo>
                  <a:cubicBezTo>
                    <a:pt x="12104" y="5593"/>
                    <a:pt x="12104" y="5605"/>
                    <a:pt x="12104" y="5605"/>
                  </a:cubicBezTo>
                  <a:lnTo>
                    <a:pt x="12104" y="5618"/>
                  </a:lnTo>
                  <a:lnTo>
                    <a:pt x="12104" y="5630"/>
                  </a:lnTo>
                  <a:lnTo>
                    <a:pt x="12091" y="5630"/>
                  </a:lnTo>
                  <a:lnTo>
                    <a:pt x="12091" y="5644"/>
                  </a:lnTo>
                  <a:lnTo>
                    <a:pt x="12091" y="5656"/>
                  </a:lnTo>
                  <a:cubicBezTo>
                    <a:pt x="12016" y="5820"/>
                    <a:pt x="11915" y="5983"/>
                    <a:pt x="11764" y="6159"/>
                  </a:cubicBezTo>
                  <a:lnTo>
                    <a:pt x="11739" y="6185"/>
                  </a:lnTo>
                  <a:lnTo>
                    <a:pt x="11726" y="6198"/>
                  </a:lnTo>
                  <a:lnTo>
                    <a:pt x="11714" y="6210"/>
                  </a:lnTo>
                  <a:cubicBezTo>
                    <a:pt x="11714" y="6223"/>
                    <a:pt x="11701" y="6223"/>
                    <a:pt x="11701" y="6223"/>
                  </a:cubicBezTo>
                  <a:lnTo>
                    <a:pt x="11701" y="6235"/>
                  </a:lnTo>
                  <a:lnTo>
                    <a:pt x="11688" y="6235"/>
                  </a:lnTo>
                  <a:cubicBezTo>
                    <a:pt x="11688" y="6235"/>
                    <a:pt x="11688" y="6248"/>
                    <a:pt x="11675" y="6248"/>
                  </a:cubicBezTo>
                  <a:lnTo>
                    <a:pt x="11675" y="6260"/>
                  </a:lnTo>
                  <a:cubicBezTo>
                    <a:pt x="11675" y="6260"/>
                    <a:pt x="11663" y="6260"/>
                    <a:pt x="11663" y="6273"/>
                  </a:cubicBezTo>
                  <a:cubicBezTo>
                    <a:pt x="11650" y="6273"/>
                    <a:pt x="11650" y="6285"/>
                    <a:pt x="11650" y="6285"/>
                  </a:cubicBezTo>
                  <a:lnTo>
                    <a:pt x="11638" y="6285"/>
                  </a:lnTo>
                  <a:lnTo>
                    <a:pt x="11638" y="6298"/>
                  </a:lnTo>
                  <a:lnTo>
                    <a:pt x="11625" y="6298"/>
                  </a:lnTo>
                  <a:lnTo>
                    <a:pt x="11625" y="6311"/>
                  </a:lnTo>
                  <a:lnTo>
                    <a:pt x="11613" y="6311"/>
                  </a:lnTo>
                  <a:lnTo>
                    <a:pt x="11613" y="6324"/>
                  </a:lnTo>
                  <a:lnTo>
                    <a:pt x="11600" y="6324"/>
                  </a:lnTo>
                  <a:lnTo>
                    <a:pt x="11600" y="6336"/>
                  </a:lnTo>
                  <a:lnTo>
                    <a:pt x="11588" y="6336"/>
                  </a:lnTo>
                  <a:lnTo>
                    <a:pt x="11588" y="6349"/>
                  </a:lnTo>
                  <a:lnTo>
                    <a:pt x="11575" y="6361"/>
                  </a:lnTo>
                  <a:cubicBezTo>
                    <a:pt x="11575" y="6361"/>
                    <a:pt x="11562" y="6361"/>
                    <a:pt x="11562" y="6374"/>
                  </a:cubicBezTo>
                  <a:cubicBezTo>
                    <a:pt x="11549" y="6374"/>
                    <a:pt x="11549" y="6374"/>
                    <a:pt x="11549" y="6386"/>
                  </a:cubicBezTo>
                  <a:lnTo>
                    <a:pt x="11537" y="6386"/>
                  </a:lnTo>
                  <a:lnTo>
                    <a:pt x="11537" y="6399"/>
                  </a:lnTo>
                  <a:lnTo>
                    <a:pt x="11524" y="6399"/>
                  </a:lnTo>
                  <a:lnTo>
                    <a:pt x="11524" y="6411"/>
                  </a:lnTo>
                  <a:lnTo>
                    <a:pt x="11512" y="6411"/>
                  </a:lnTo>
                  <a:lnTo>
                    <a:pt x="11512" y="6424"/>
                  </a:lnTo>
                  <a:cubicBezTo>
                    <a:pt x="11499" y="6424"/>
                    <a:pt x="11499" y="6437"/>
                    <a:pt x="11499" y="6437"/>
                  </a:cubicBezTo>
                  <a:lnTo>
                    <a:pt x="11487" y="6437"/>
                  </a:lnTo>
                  <a:lnTo>
                    <a:pt x="11487" y="6450"/>
                  </a:lnTo>
                  <a:lnTo>
                    <a:pt x="11449" y="6487"/>
                  </a:lnTo>
                  <a:cubicBezTo>
                    <a:pt x="10681" y="7192"/>
                    <a:pt x="9685" y="7482"/>
                    <a:pt x="8565" y="7482"/>
                  </a:cubicBezTo>
                  <a:cubicBezTo>
                    <a:pt x="7507" y="7482"/>
                    <a:pt x="6335" y="7231"/>
                    <a:pt x="5139" y="6814"/>
                  </a:cubicBezTo>
                  <a:lnTo>
                    <a:pt x="5126" y="6814"/>
                  </a:lnTo>
                  <a:lnTo>
                    <a:pt x="5126" y="6802"/>
                  </a:lnTo>
                  <a:cubicBezTo>
                    <a:pt x="3401" y="6210"/>
                    <a:pt x="1612" y="5291"/>
                    <a:pt x="0" y="4346"/>
                  </a:cubicBezTo>
                  <a:lnTo>
                    <a:pt x="0" y="4346"/>
                  </a:lnTo>
                  <a:cubicBezTo>
                    <a:pt x="3879" y="7444"/>
                    <a:pt x="6814" y="8578"/>
                    <a:pt x="8904" y="8578"/>
                  </a:cubicBezTo>
                  <a:cubicBezTo>
                    <a:pt x="11109" y="8578"/>
                    <a:pt x="12394" y="7331"/>
                    <a:pt x="12910" y="5782"/>
                  </a:cubicBezTo>
                  <a:cubicBezTo>
                    <a:pt x="13905" y="2759"/>
                    <a:pt x="6436" y="1764"/>
                    <a:pt x="2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25"/>
            <p:cNvSpPr/>
            <p:nvPr/>
          </p:nvSpPr>
          <p:spPr>
            <a:xfrm>
              <a:off x="5669550" y="3976925"/>
              <a:ext cx="134800" cy="16100"/>
            </a:xfrm>
            <a:custGeom>
              <a:avLst/>
              <a:gdLst/>
              <a:ahLst/>
              <a:cxnLst/>
              <a:rect l="l" t="t" r="r" b="b"/>
              <a:pathLst>
                <a:path w="5392" h="644" extrusionOk="0">
                  <a:moveTo>
                    <a:pt x="5366" y="139"/>
                  </a:moveTo>
                  <a:lnTo>
                    <a:pt x="5353" y="139"/>
                  </a:lnTo>
                  <a:lnTo>
                    <a:pt x="5366" y="139"/>
                  </a:lnTo>
                  <a:close/>
                  <a:moveTo>
                    <a:pt x="5378" y="139"/>
                  </a:moveTo>
                  <a:lnTo>
                    <a:pt x="5366" y="139"/>
                  </a:lnTo>
                  <a:lnTo>
                    <a:pt x="5378" y="139"/>
                  </a:lnTo>
                  <a:close/>
                  <a:moveTo>
                    <a:pt x="5391" y="126"/>
                  </a:moveTo>
                  <a:lnTo>
                    <a:pt x="5391" y="126"/>
                  </a:lnTo>
                  <a:lnTo>
                    <a:pt x="5391" y="126"/>
                  </a:lnTo>
                  <a:close/>
                  <a:moveTo>
                    <a:pt x="0" y="0"/>
                  </a:moveTo>
                  <a:cubicBezTo>
                    <a:pt x="0" y="403"/>
                    <a:pt x="605" y="643"/>
                    <a:pt x="1725" y="643"/>
                  </a:cubicBezTo>
                  <a:cubicBezTo>
                    <a:pt x="2192" y="643"/>
                    <a:pt x="2746" y="605"/>
                    <a:pt x="3376" y="517"/>
                  </a:cubicBezTo>
                  <a:cubicBezTo>
                    <a:pt x="3967" y="442"/>
                    <a:pt x="4635" y="303"/>
                    <a:pt x="5353" y="139"/>
                  </a:cubicBezTo>
                  <a:cubicBezTo>
                    <a:pt x="4635" y="303"/>
                    <a:pt x="3967" y="442"/>
                    <a:pt x="3376" y="517"/>
                  </a:cubicBezTo>
                  <a:cubicBezTo>
                    <a:pt x="2746" y="605"/>
                    <a:pt x="2192" y="643"/>
                    <a:pt x="1725" y="643"/>
                  </a:cubicBezTo>
                  <a:cubicBezTo>
                    <a:pt x="605" y="643"/>
                    <a:pt x="0" y="403"/>
                    <a:pt x="0" y="0"/>
                  </a:cubicBezTo>
                  <a:close/>
                </a:path>
              </a:pathLst>
            </a:custGeom>
            <a:solidFill>
              <a:srgbClr val="787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25"/>
            <p:cNvSpPr/>
            <p:nvPr/>
          </p:nvSpPr>
          <p:spPr>
            <a:xfrm>
              <a:off x="5562475" y="3705825"/>
              <a:ext cx="569975" cy="310800"/>
            </a:xfrm>
            <a:custGeom>
              <a:avLst/>
              <a:gdLst/>
              <a:ahLst/>
              <a:cxnLst/>
              <a:rect l="l" t="t" r="r" b="b"/>
              <a:pathLst>
                <a:path w="22799" h="12432" extrusionOk="0">
                  <a:moveTo>
                    <a:pt x="22798" y="0"/>
                  </a:moveTo>
                  <a:lnTo>
                    <a:pt x="22798" y="0"/>
                  </a:lnTo>
                  <a:cubicBezTo>
                    <a:pt x="19549" y="3237"/>
                    <a:pt x="14825" y="5907"/>
                    <a:pt x="7634" y="7331"/>
                  </a:cubicBezTo>
                  <a:cubicBezTo>
                    <a:pt x="2633" y="8313"/>
                    <a:pt x="1" y="12431"/>
                    <a:pt x="4661" y="12431"/>
                  </a:cubicBezTo>
                  <a:cubicBezTo>
                    <a:pt x="6727" y="12431"/>
                    <a:pt x="10228" y="11613"/>
                    <a:pt x="15581" y="9383"/>
                  </a:cubicBezTo>
                  <a:lnTo>
                    <a:pt x="15581" y="9383"/>
                  </a:lnTo>
                  <a:cubicBezTo>
                    <a:pt x="13478" y="9963"/>
                    <a:pt x="11412" y="10567"/>
                    <a:pt x="9674" y="10970"/>
                  </a:cubicBezTo>
                  <a:cubicBezTo>
                    <a:pt x="9661" y="10970"/>
                    <a:pt x="9661" y="10970"/>
                    <a:pt x="9661" y="10983"/>
                  </a:cubicBezTo>
                  <a:lnTo>
                    <a:pt x="9636" y="10983"/>
                  </a:lnTo>
                  <a:cubicBezTo>
                    <a:pt x="8918" y="11147"/>
                    <a:pt x="8250" y="11286"/>
                    <a:pt x="7659" y="11361"/>
                  </a:cubicBezTo>
                  <a:cubicBezTo>
                    <a:pt x="7029" y="11449"/>
                    <a:pt x="6475" y="11487"/>
                    <a:pt x="6008" y="11487"/>
                  </a:cubicBezTo>
                  <a:cubicBezTo>
                    <a:pt x="4888" y="11487"/>
                    <a:pt x="4283" y="11247"/>
                    <a:pt x="4283" y="10844"/>
                  </a:cubicBezTo>
                  <a:cubicBezTo>
                    <a:pt x="4283" y="10077"/>
                    <a:pt x="6550" y="8691"/>
                    <a:pt x="11676" y="7331"/>
                  </a:cubicBezTo>
                  <a:cubicBezTo>
                    <a:pt x="16198" y="6122"/>
                    <a:pt x="19901" y="3489"/>
                    <a:pt x="227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25"/>
            <p:cNvSpPr/>
            <p:nvPr/>
          </p:nvSpPr>
          <p:spPr>
            <a:xfrm>
              <a:off x="5189350" y="3457375"/>
              <a:ext cx="178875" cy="139200"/>
            </a:xfrm>
            <a:custGeom>
              <a:avLst/>
              <a:gdLst/>
              <a:ahLst/>
              <a:cxnLst/>
              <a:rect l="l" t="t" r="r" b="b"/>
              <a:pathLst>
                <a:path w="7155" h="5568" extrusionOk="0">
                  <a:moveTo>
                    <a:pt x="0" y="0"/>
                  </a:moveTo>
                  <a:lnTo>
                    <a:pt x="0" y="13"/>
                  </a:lnTo>
                  <a:cubicBezTo>
                    <a:pt x="2293" y="2469"/>
                    <a:pt x="5102" y="4598"/>
                    <a:pt x="7154" y="5567"/>
                  </a:cubicBezTo>
                  <a:cubicBezTo>
                    <a:pt x="5102" y="4598"/>
                    <a:pt x="2293" y="2457"/>
                    <a:pt x="0" y="0"/>
                  </a:cubicBezTo>
                  <a:close/>
                </a:path>
              </a:pathLst>
            </a:custGeom>
            <a:solidFill>
              <a:srgbClr val="787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25"/>
            <p:cNvSpPr/>
            <p:nvPr/>
          </p:nvSpPr>
          <p:spPr>
            <a:xfrm>
              <a:off x="5189350" y="3299925"/>
              <a:ext cx="286550" cy="329100"/>
            </a:xfrm>
            <a:custGeom>
              <a:avLst/>
              <a:gdLst/>
              <a:ahLst/>
              <a:cxnLst/>
              <a:rect l="l" t="t" r="r" b="b"/>
              <a:pathLst>
                <a:path w="11462" h="13164" extrusionOk="0">
                  <a:moveTo>
                    <a:pt x="2066" y="1"/>
                  </a:moveTo>
                  <a:cubicBezTo>
                    <a:pt x="2670" y="3943"/>
                    <a:pt x="5416" y="8251"/>
                    <a:pt x="9384" y="11526"/>
                  </a:cubicBezTo>
                  <a:lnTo>
                    <a:pt x="9396" y="11538"/>
                  </a:lnTo>
                  <a:lnTo>
                    <a:pt x="9409" y="11551"/>
                  </a:lnTo>
                  <a:cubicBezTo>
                    <a:pt x="9421" y="11551"/>
                    <a:pt x="9421" y="11551"/>
                    <a:pt x="9421" y="11563"/>
                  </a:cubicBezTo>
                  <a:lnTo>
                    <a:pt x="9434" y="11563"/>
                  </a:lnTo>
                  <a:cubicBezTo>
                    <a:pt x="9434" y="11576"/>
                    <a:pt x="9447" y="11576"/>
                    <a:pt x="9447" y="11588"/>
                  </a:cubicBezTo>
                  <a:lnTo>
                    <a:pt x="9460" y="11588"/>
                  </a:lnTo>
                  <a:lnTo>
                    <a:pt x="9460" y="11601"/>
                  </a:lnTo>
                  <a:cubicBezTo>
                    <a:pt x="9598" y="11702"/>
                    <a:pt x="9737" y="11815"/>
                    <a:pt x="9875" y="11929"/>
                  </a:cubicBezTo>
                  <a:lnTo>
                    <a:pt x="9888" y="11929"/>
                  </a:lnTo>
                  <a:cubicBezTo>
                    <a:pt x="9888" y="11929"/>
                    <a:pt x="9888" y="11941"/>
                    <a:pt x="9900" y="11941"/>
                  </a:cubicBezTo>
                  <a:lnTo>
                    <a:pt x="9913" y="11954"/>
                  </a:lnTo>
                  <a:lnTo>
                    <a:pt x="9925" y="11954"/>
                  </a:lnTo>
                  <a:lnTo>
                    <a:pt x="9925" y="11966"/>
                  </a:lnTo>
                  <a:cubicBezTo>
                    <a:pt x="9938" y="11966"/>
                    <a:pt x="9938" y="11966"/>
                    <a:pt x="9938" y="11979"/>
                  </a:cubicBezTo>
                  <a:cubicBezTo>
                    <a:pt x="9888" y="12092"/>
                    <a:pt x="9812" y="12181"/>
                    <a:pt x="9724" y="12243"/>
                  </a:cubicBezTo>
                  <a:lnTo>
                    <a:pt x="9712" y="12243"/>
                  </a:lnTo>
                  <a:lnTo>
                    <a:pt x="9712" y="12256"/>
                  </a:lnTo>
                  <a:cubicBezTo>
                    <a:pt x="9547" y="12369"/>
                    <a:pt x="9334" y="12420"/>
                    <a:pt x="9069" y="12420"/>
                  </a:cubicBezTo>
                  <a:cubicBezTo>
                    <a:pt x="8578" y="12420"/>
                    <a:pt x="7923" y="12231"/>
                    <a:pt x="7167" y="11865"/>
                  </a:cubicBezTo>
                  <a:lnTo>
                    <a:pt x="7154" y="11865"/>
                  </a:lnTo>
                  <a:cubicBezTo>
                    <a:pt x="5102" y="10896"/>
                    <a:pt x="2293" y="8767"/>
                    <a:pt x="0" y="6311"/>
                  </a:cubicBezTo>
                  <a:lnTo>
                    <a:pt x="0" y="6311"/>
                  </a:lnTo>
                  <a:cubicBezTo>
                    <a:pt x="190" y="6550"/>
                    <a:pt x="5278" y="13163"/>
                    <a:pt x="9018" y="13163"/>
                  </a:cubicBezTo>
                  <a:cubicBezTo>
                    <a:pt x="9686" y="13163"/>
                    <a:pt x="10316" y="12949"/>
                    <a:pt x="10870" y="12445"/>
                  </a:cubicBezTo>
                  <a:cubicBezTo>
                    <a:pt x="11059" y="11803"/>
                    <a:pt x="11260" y="11173"/>
                    <a:pt x="11462" y="10543"/>
                  </a:cubicBezTo>
                  <a:cubicBezTo>
                    <a:pt x="10316" y="8414"/>
                    <a:pt x="3376" y="6525"/>
                    <a:pt x="20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25"/>
            <p:cNvSpPr/>
            <p:nvPr/>
          </p:nvSpPr>
          <p:spPr>
            <a:xfrm>
              <a:off x="5263650" y="3155075"/>
              <a:ext cx="1925" cy="3175"/>
            </a:xfrm>
            <a:custGeom>
              <a:avLst/>
              <a:gdLst/>
              <a:ahLst/>
              <a:cxnLst/>
              <a:rect l="l" t="t" r="r" b="b"/>
              <a:pathLst>
                <a:path w="77" h="127" extrusionOk="0">
                  <a:moveTo>
                    <a:pt x="1" y="127"/>
                  </a:moveTo>
                  <a:lnTo>
                    <a:pt x="1" y="127"/>
                  </a:lnTo>
                  <a:lnTo>
                    <a:pt x="1" y="127"/>
                  </a:lnTo>
                  <a:close/>
                  <a:moveTo>
                    <a:pt x="1" y="115"/>
                  </a:moveTo>
                  <a:lnTo>
                    <a:pt x="1" y="115"/>
                  </a:lnTo>
                  <a:lnTo>
                    <a:pt x="1" y="115"/>
                  </a:lnTo>
                  <a:close/>
                  <a:moveTo>
                    <a:pt x="14" y="102"/>
                  </a:moveTo>
                  <a:lnTo>
                    <a:pt x="14" y="102"/>
                  </a:lnTo>
                  <a:lnTo>
                    <a:pt x="14" y="102"/>
                  </a:lnTo>
                  <a:close/>
                  <a:moveTo>
                    <a:pt x="14" y="90"/>
                  </a:moveTo>
                  <a:lnTo>
                    <a:pt x="14" y="102"/>
                  </a:lnTo>
                  <a:lnTo>
                    <a:pt x="14" y="90"/>
                  </a:lnTo>
                  <a:close/>
                  <a:moveTo>
                    <a:pt x="26" y="90"/>
                  </a:moveTo>
                  <a:lnTo>
                    <a:pt x="26" y="90"/>
                  </a:lnTo>
                  <a:lnTo>
                    <a:pt x="26" y="90"/>
                  </a:lnTo>
                  <a:close/>
                  <a:moveTo>
                    <a:pt x="26" y="76"/>
                  </a:moveTo>
                  <a:lnTo>
                    <a:pt x="26" y="76"/>
                  </a:lnTo>
                  <a:lnTo>
                    <a:pt x="26" y="76"/>
                  </a:lnTo>
                  <a:close/>
                  <a:moveTo>
                    <a:pt x="39" y="64"/>
                  </a:moveTo>
                  <a:lnTo>
                    <a:pt x="39" y="64"/>
                  </a:lnTo>
                  <a:lnTo>
                    <a:pt x="39" y="64"/>
                  </a:lnTo>
                  <a:close/>
                  <a:moveTo>
                    <a:pt x="39" y="51"/>
                  </a:moveTo>
                  <a:lnTo>
                    <a:pt x="39" y="64"/>
                  </a:lnTo>
                  <a:lnTo>
                    <a:pt x="39" y="51"/>
                  </a:lnTo>
                  <a:close/>
                  <a:moveTo>
                    <a:pt x="51" y="39"/>
                  </a:moveTo>
                  <a:cubicBezTo>
                    <a:pt x="51" y="39"/>
                    <a:pt x="51" y="51"/>
                    <a:pt x="39" y="51"/>
                  </a:cubicBezTo>
                  <a:cubicBezTo>
                    <a:pt x="51" y="51"/>
                    <a:pt x="51" y="39"/>
                    <a:pt x="51" y="39"/>
                  </a:cubicBezTo>
                  <a:close/>
                  <a:moveTo>
                    <a:pt x="51" y="39"/>
                  </a:moveTo>
                  <a:lnTo>
                    <a:pt x="51" y="39"/>
                  </a:lnTo>
                  <a:lnTo>
                    <a:pt x="51" y="39"/>
                  </a:lnTo>
                  <a:close/>
                  <a:moveTo>
                    <a:pt x="64" y="26"/>
                  </a:moveTo>
                  <a:lnTo>
                    <a:pt x="51" y="26"/>
                  </a:lnTo>
                  <a:lnTo>
                    <a:pt x="64" y="26"/>
                  </a:lnTo>
                  <a:close/>
                  <a:moveTo>
                    <a:pt x="64" y="14"/>
                  </a:moveTo>
                  <a:lnTo>
                    <a:pt x="64" y="14"/>
                  </a:lnTo>
                  <a:lnTo>
                    <a:pt x="64" y="14"/>
                  </a:lnTo>
                  <a:close/>
                  <a:moveTo>
                    <a:pt x="76" y="1"/>
                  </a:moveTo>
                  <a:cubicBezTo>
                    <a:pt x="64" y="1"/>
                    <a:pt x="64" y="14"/>
                    <a:pt x="64" y="14"/>
                  </a:cubicBezTo>
                  <a:cubicBezTo>
                    <a:pt x="64" y="14"/>
                    <a:pt x="64" y="1"/>
                    <a:pt x="76" y="1"/>
                  </a:cubicBezTo>
                  <a:close/>
                </a:path>
              </a:pathLst>
            </a:custGeom>
            <a:solidFill>
              <a:srgbClr val="787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25"/>
            <p:cNvSpPr/>
            <p:nvPr/>
          </p:nvSpPr>
          <p:spPr>
            <a:xfrm>
              <a:off x="5232800" y="2387400"/>
              <a:ext cx="487775" cy="912250"/>
            </a:xfrm>
            <a:custGeom>
              <a:avLst/>
              <a:gdLst/>
              <a:ahLst/>
              <a:cxnLst/>
              <a:rect l="l" t="t" r="r" b="b"/>
              <a:pathLst>
                <a:path w="19511" h="36490" extrusionOk="0">
                  <a:moveTo>
                    <a:pt x="17029" y="1"/>
                  </a:moveTo>
                  <a:cubicBezTo>
                    <a:pt x="17370" y="770"/>
                    <a:pt x="17521" y="1475"/>
                    <a:pt x="17521" y="2167"/>
                  </a:cubicBezTo>
                  <a:cubicBezTo>
                    <a:pt x="17521" y="5467"/>
                    <a:pt x="14095" y="8213"/>
                    <a:pt x="12621" y="15103"/>
                  </a:cubicBezTo>
                  <a:cubicBezTo>
                    <a:pt x="10857" y="23428"/>
                    <a:pt x="4358" y="25771"/>
                    <a:pt x="1310" y="30708"/>
                  </a:cubicBezTo>
                  <a:cubicBezTo>
                    <a:pt x="1298" y="30708"/>
                    <a:pt x="1298" y="30721"/>
                    <a:pt x="1298" y="30721"/>
                  </a:cubicBezTo>
                  <a:lnTo>
                    <a:pt x="1298" y="30733"/>
                  </a:lnTo>
                  <a:lnTo>
                    <a:pt x="1285" y="30733"/>
                  </a:lnTo>
                  <a:lnTo>
                    <a:pt x="1285" y="30746"/>
                  </a:lnTo>
                  <a:cubicBezTo>
                    <a:pt x="1285" y="30746"/>
                    <a:pt x="1285" y="30758"/>
                    <a:pt x="1273" y="30758"/>
                  </a:cubicBezTo>
                  <a:lnTo>
                    <a:pt x="1273" y="30771"/>
                  </a:lnTo>
                  <a:cubicBezTo>
                    <a:pt x="1260" y="30771"/>
                    <a:pt x="1260" y="30783"/>
                    <a:pt x="1260" y="30783"/>
                  </a:cubicBezTo>
                  <a:lnTo>
                    <a:pt x="1260" y="30797"/>
                  </a:lnTo>
                  <a:lnTo>
                    <a:pt x="1248" y="30797"/>
                  </a:lnTo>
                  <a:lnTo>
                    <a:pt x="1248" y="30809"/>
                  </a:lnTo>
                  <a:cubicBezTo>
                    <a:pt x="1248" y="30822"/>
                    <a:pt x="1235" y="30822"/>
                    <a:pt x="1235" y="30822"/>
                  </a:cubicBezTo>
                  <a:lnTo>
                    <a:pt x="1235" y="30834"/>
                  </a:lnTo>
                  <a:cubicBezTo>
                    <a:pt x="265" y="32484"/>
                    <a:pt x="0" y="34436"/>
                    <a:pt x="316" y="36490"/>
                  </a:cubicBezTo>
                  <a:cubicBezTo>
                    <a:pt x="2961" y="29713"/>
                    <a:pt x="7482" y="29902"/>
                    <a:pt x="10996" y="21804"/>
                  </a:cubicBezTo>
                  <a:cubicBezTo>
                    <a:pt x="14523" y="13704"/>
                    <a:pt x="14812" y="11563"/>
                    <a:pt x="17168" y="9435"/>
                  </a:cubicBezTo>
                  <a:cubicBezTo>
                    <a:pt x="19511" y="7306"/>
                    <a:pt x="18125" y="2293"/>
                    <a:pt x="170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25"/>
            <p:cNvSpPr/>
            <p:nvPr/>
          </p:nvSpPr>
          <p:spPr>
            <a:xfrm>
              <a:off x="5790750" y="3348750"/>
              <a:ext cx="91675" cy="40325"/>
            </a:xfrm>
            <a:custGeom>
              <a:avLst/>
              <a:gdLst/>
              <a:ahLst/>
              <a:cxnLst/>
              <a:rect l="l" t="t" r="r" b="b"/>
              <a:pathLst>
                <a:path w="3667" h="1613" extrusionOk="0">
                  <a:moveTo>
                    <a:pt x="26" y="945"/>
                  </a:moveTo>
                  <a:lnTo>
                    <a:pt x="26" y="945"/>
                  </a:lnTo>
                  <a:lnTo>
                    <a:pt x="26" y="945"/>
                  </a:lnTo>
                  <a:close/>
                  <a:moveTo>
                    <a:pt x="14" y="945"/>
                  </a:moveTo>
                  <a:lnTo>
                    <a:pt x="14" y="945"/>
                  </a:lnTo>
                  <a:lnTo>
                    <a:pt x="14" y="945"/>
                  </a:lnTo>
                  <a:close/>
                  <a:moveTo>
                    <a:pt x="14" y="932"/>
                  </a:moveTo>
                  <a:lnTo>
                    <a:pt x="14" y="932"/>
                  </a:lnTo>
                  <a:lnTo>
                    <a:pt x="14" y="932"/>
                  </a:lnTo>
                  <a:close/>
                  <a:moveTo>
                    <a:pt x="1" y="919"/>
                  </a:moveTo>
                  <a:lnTo>
                    <a:pt x="1" y="919"/>
                  </a:lnTo>
                  <a:lnTo>
                    <a:pt x="1" y="919"/>
                  </a:lnTo>
                  <a:close/>
                  <a:moveTo>
                    <a:pt x="1" y="907"/>
                  </a:moveTo>
                  <a:lnTo>
                    <a:pt x="1" y="907"/>
                  </a:lnTo>
                  <a:lnTo>
                    <a:pt x="1" y="907"/>
                  </a:lnTo>
                  <a:close/>
                  <a:moveTo>
                    <a:pt x="3591" y="76"/>
                  </a:moveTo>
                  <a:cubicBezTo>
                    <a:pt x="2684" y="1033"/>
                    <a:pt x="1853" y="1613"/>
                    <a:pt x="1148" y="1613"/>
                  </a:cubicBezTo>
                  <a:lnTo>
                    <a:pt x="1072" y="1613"/>
                  </a:lnTo>
                  <a:lnTo>
                    <a:pt x="1148" y="1613"/>
                  </a:lnTo>
                  <a:cubicBezTo>
                    <a:pt x="1853" y="1613"/>
                    <a:pt x="2684" y="1033"/>
                    <a:pt x="3591" y="76"/>
                  </a:cubicBezTo>
                  <a:close/>
                  <a:moveTo>
                    <a:pt x="3603" y="63"/>
                  </a:moveTo>
                  <a:cubicBezTo>
                    <a:pt x="3603" y="76"/>
                    <a:pt x="3603" y="76"/>
                    <a:pt x="3591" y="76"/>
                  </a:cubicBezTo>
                  <a:cubicBezTo>
                    <a:pt x="3603" y="76"/>
                    <a:pt x="3603" y="76"/>
                    <a:pt x="3603" y="63"/>
                  </a:cubicBezTo>
                  <a:close/>
                  <a:moveTo>
                    <a:pt x="3616" y="63"/>
                  </a:moveTo>
                  <a:lnTo>
                    <a:pt x="3603" y="63"/>
                  </a:lnTo>
                  <a:lnTo>
                    <a:pt x="3616" y="63"/>
                  </a:lnTo>
                  <a:close/>
                  <a:moveTo>
                    <a:pt x="3616" y="51"/>
                  </a:moveTo>
                  <a:lnTo>
                    <a:pt x="3616" y="63"/>
                  </a:lnTo>
                  <a:lnTo>
                    <a:pt x="3616" y="51"/>
                  </a:lnTo>
                  <a:close/>
                  <a:moveTo>
                    <a:pt x="3628" y="38"/>
                  </a:moveTo>
                  <a:cubicBezTo>
                    <a:pt x="3628" y="51"/>
                    <a:pt x="3628" y="51"/>
                    <a:pt x="3616" y="51"/>
                  </a:cubicBezTo>
                  <a:cubicBezTo>
                    <a:pt x="3628" y="51"/>
                    <a:pt x="3628" y="51"/>
                    <a:pt x="3628" y="38"/>
                  </a:cubicBezTo>
                  <a:close/>
                  <a:moveTo>
                    <a:pt x="3641" y="26"/>
                  </a:moveTo>
                  <a:cubicBezTo>
                    <a:pt x="3641" y="38"/>
                    <a:pt x="3628" y="38"/>
                    <a:pt x="3628" y="38"/>
                  </a:cubicBezTo>
                  <a:cubicBezTo>
                    <a:pt x="3628" y="38"/>
                    <a:pt x="3641" y="38"/>
                    <a:pt x="3641" y="26"/>
                  </a:cubicBezTo>
                  <a:close/>
                  <a:moveTo>
                    <a:pt x="3654" y="13"/>
                  </a:moveTo>
                  <a:lnTo>
                    <a:pt x="3654" y="26"/>
                  </a:lnTo>
                  <a:lnTo>
                    <a:pt x="3654" y="13"/>
                  </a:lnTo>
                  <a:close/>
                  <a:moveTo>
                    <a:pt x="3654" y="13"/>
                  </a:moveTo>
                  <a:lnTo>
                    <a:pt x="3654" y="13"/>
                  </a:lnTo>
                  <a:lnTo>
                    <a:pt x="3654" y="13"/>
                  </a:lnTo>
                  <a:close/>
                  <a:moveTo>
                    <a:pt x="3667" y="0"/>
                  </a:moveTo>
                  <a:lnTo>
                    <a:pt x="3667" y="0"/>
                  </a:lnTo>
                  <a:close/>
                </a:path>
              </a:pathLst>
            </a:custGeom>
            <a:solidFill>
              <a:srgbClr val="787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25"/>
            <p:cNvSpPr/>
            <p:nvPr/>
          </p:nvSpPr>
          <p:spPr>
            <a:xfrm>
              <a:off x="5680250" y="3051800"/>
              <a:ext cx="372225" cy="375075"/>
            </a:xfrm>
            <a:custGeom>
              <a:avLst/>
              <a:gdLst/>
              <a:ahLst/>
              <a:cxnLst/>
              <a:rect l="l" t="t" r="r" b="b"/>
              <a:pathLst>
                <a:path w="14889" h="15003" extrusionOk="0">
                  <a:moveTo>
                    <a:pt x="14888" y="1"/>
                  </a:moveTo>
                  <a:cubicBezTo>
                    <a:pt x="6827" y="3591"/>
                    <a:pt x="1" y="9259"/>
                    <a:pt x="3615" y="14082"/>
                  </a:cubicBezTo>
                  <a:cubicBezTo>
                    <a:pt x="4093" y="14725"/>
                    <a:pt x="4636" y="15002"/>
                    <a:pt x="5215" y="15002"/>
                  </a:cubicBezTo>
                  <a:cubicBezTo>
                    <a:pt x="9019" y="15002"/>
                    <a:pt x="14421" y="3075"/>
                    <a:pt x="14422" y="3074"/>
                  </a:cubicBezTo>
                  <a:lnTo>
                    <a:pt x="14422" y="3074"/>
                  </a:lnTo>
                  <a:cubicBezTo>
                    <a:pt x="12154" y="6399"/>
                    <a:pt x="9951" y="9900"/>
                    <a:pt x="8087" y="11878"/>
                  </a:cubicBezTo>
                  <a:cubicBezTo>
                    <a:pt x="8087" y="11878"/>
                    <a:pt x="8087" y="11891"/>
                    <a:pt x="8074" y="11891"/>
                  </a:cubicBezTo>
                  <a:lnTo>
                    <a:pt x="8074" y="11904"/>
                  </a:lnTo>
                  <a:lnTo>
                    <a:pt x="8061" y="11904"/>
                  </a:lnTo>
                  <a:cubicBezTo>
                    <a:pt x="8061" y="11916"/>
                    <a:pt x="8048" y="11916"/>
                    <a:pt x="8048" y="11916"/>
                  </a:cubicBezTo>
                  <a:cubicBezTo>
                    <a:pt x="8048" y="11929"/>
                    <a:pt x="8048" y="11929"/>
                    <a:pt x="8036" y="11929"/>
                  </a:cubicBezTo>
                  <a:lnTo>
                    <a:pt x="8036" y="11941"/>
                  </a:lnTo>
                  <a:lnTo>
                    <a:pt x="8023" y="11941"/>
                  </a:lnTo>
                  <a:cubicBezTo>
                    <a:pt x="8023" y="11954"/>
                    <a:pt x="8023" y="11954"/>
                    <a:pt x="8011" y="11954"/>
                  </a:cubicBezTo>
                  <a:cubicBezTo>
                    <a:pt x="7104" y="12911"/>
                    <a:pt x="6273" y="13491"/>
                    <a:pt x="5568" y="13491"/>
                  </a:cubicBezTo>
                  <a:lnTo>
                    <a:pt x="5492" y="13491"/>
                  </a:lnTo>
                  <a:cubicBezTo>
                    <a:pt x="5101" y="13465"/>
                    <a:pt x="4762" y="13251"/>
                    <a:pt x="4446" y="12836"/>
                  </a:cubicBezTo>
                  <a:lnTo>
                    <a:pt x="4446" y="12823"/>
                  </a:lnTo>
                  <a:lnTo>
                    <a:pt x="4434" y="12823"/>
                  </a:lnTo>
                  <a:lnTo>
                    <a:pt x="4434" y="12810"/>
                  </a:lnTo>
                  <a:lnTo>
                    <a:pt x="4421" y="12797"/>
                  </a:lnTo>
                  <a:lnTo>
                    <a:pt x="4421" y="12785"/>
                  </a:lnTo>
                  <a:cubicBezTo>
                    <a:pt x="1789" y="9069"/>
                    <a:pt x="8868" y="5895"/>
                    <a:pt x="148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25"/>
            <p:cNvSpPr/>
            <p:nvPr/>
          </p:nvSpPr>
          <p:spPr>
            <a:xfrm>
              <a:off x="5816900" y="3570725"/>
              <a:ext cx="312700" cy="148650"/>
            </a:xfrm>
            <a:custGeom>
              <a:avLst/>
              <a:gdLst/>
              <a:ahLst/>
              <a:cxnLst/>
              <a:rect l="l" t="t" r="r" b="b"/>
              <a:pathLst>
                <a:path w="12508" h="5946" extrusionOk="0">
                  <a:moveTo>
                    <a:pt x="2129" y="5895"/>
                  </a:moveTo>
                  <a:lnTo>
                    <a:pt x="2117" y="5895"/>
                  </a:lnTo>
                  <a:lnTo>
                    <a:pt x="2129" y="5895"/>
                  </a:lnTo>
                  <a:close/>
                  <a:moveTo>
                    <a:pt x="2129" y="5895"/>
                  </a:moveTo>
                  <a:lnTo>
                    <a:pt x="2129" y="5895"/>
                  </a:lnTo>
                  <a:lnTo>
                    <a:pt x="2129" y="5895"/>
                  </a:lnTo>
                  <a:close/>
                  <a:moveTo>
                    <a:pt x="1" y="5404"/>
                  </a:moveTo>
                  <a:lnTo>
                    <a:pt x="1" y="5404"/>
                  </a:lnTo>
                  <a:cubicBezTo>
                    <a:pt x="114" y="5681"/>
                    <a:pt x="340" y="5858"/>
                    <a:pt x="643" y="5945"/>
                  </a:cubicBezTo>
                  <a:cubicBezTo>
                    <a:pt x="340" y="5858"/>
                    <a:pt x="114" y="5681"/>
                    <a:pt x="1" y="5404"/>
                  </a:cubicBezTo>
                  <a:lnTo>
                    <a:pt x="1" y="5404"/>
                  </a:lnTo>
                  <a:close/>
                  <a:moveTo>
                    <a:pt x="1" y="5391"/>
                  </a:moveTo>
                  <a:lnTo>
                    <a:pt x="1" y="5391"/>
                  </a:lnTo>
                  <a:lnTo>
                    <a:pt x="1" y="5391"/>
                  </a:lnTo>
                  <a:close/>
                  <a:moveTo>
                    <a:pt x="1" y="5379"/>
                  </a:moveTo>
                  <a:lnTo>
                    <a:pt x="1" y="5379"/>
                  </a:lnTo>
                  <a:lnTo>
                    <a:pt x="1" y="5379"/>
                  </a:lnTo>
                  <a:close/>
                  <a:moveTo>
                    <a:pt x="12507" y="1"/>
                  </a:moveTo>
                  <a:cubicBezTo>
                    <a:pt x="8880" y="2872"/>
                    <a:pt x="4648" y="5341"/>
                    <a:pt x="2142" y="5895"/>
                  </a:cubicBezTo>
                  <a:cubicBezTo>
                    <a:pt x="4648" y="5341"/>
                    <a:pt x="8880" y="2872"/>
                    <a:pt x="12507" y="1"/>
                  </a:cubicBezTo>
                  <a:close/>
                </a:path>
              </a:pathLst>
            </a:custGeom>
            <a:solidFill>
              <a:srgbClr val="787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25"/>
            <p:cNvSpPr/>
            <p:nvPr/>
          </p:nvSpPr>
          <p:spPr>
            <a:xfrm>
              <a:off x="5726225" y="3447625"/>
              <a:ext cx="403375" cy="304200"/>
            </a:xfrm>
            <a:custGeom>
              <a:avLst/>
              <a:gdLst/>
              <a:ahLst/>
              <a:cxnLst/>
              <a:rect l="l" t="t" r="r" b="b"/>
              <a:pathLst>
                <a:path w="16135" h="12168" extrusionOk="0">
                  <a:moveTo>
                    <a:pt x="14535" y="0"/>
                  </a:moveTo>
                  <a:lnTo>
                    <a:pt x="14535" y="0"/>
                  </a:lnTo>
                  <a:cubicBezTo>
                    <a:pt x="8854" y="2519"/>
                    <a:pt x="0" y="8137"/>
                    <a:pt x="1902" y="11210"/>
                  </a:cubicBezTo>
                  <a:cubicBezTo>
                    <a:pt x="2318" y="11877"/>
                    <a:pt x="3048" y="12167"/>
                    <a:pt x="3967" y="12167"/>
                  </a:cubicBezTo>
                  <a:cubicBezTo>
                    <a:pt x="7293" y="12167"/>
                    <a:pt x="13175" y="8401"/>
                    <a:pt x="16134" y="4925"/>
                  </a:cubicBezTo>
                  <a:lnTo>
                    <a:pt x="16134" y="4925"/>
                  </a:lnTo>
                  <a:cubicBezTo>
                    <a:pt x="12507" y="7796"/>
                    <a:pt x="8275" y="10265"/>
                    <a:pt x="5769" y="10819"/>
                  </a:cubicBezTo>
                  <a:lnTo>
                    <a:pt x="5744" y="10819"/>
                  </a:lnTo>
                  <a:cubicBezTo>
                    <a:pt x="5403" y="10895"/>
                    <a:pt x="5089" y="10933"/>
                    <a:pt x="4812" y="10933"/>
                  </a:cubicBezTo>
                  <a:cubicBezTo>
                    <a:pt x="4610" y="10933"/>
                    <a:pt x="4434" y="10908"/>
                    <a:pt x="4270" y="10869"/>
                  </a:cubicBezTo>
                  <a:cubicBezTo>
                    <a:pt x="3967" y="10782"/>
                    <a:pt x="3741" y="10605"/>
                    <a:pt x="3628" y="10328"/>
                  </a:cubicBezTo>
                  <a:lnTo>
                    <a:pt x="3628" y="10315"/>
                  </a:lnTo>
                  <a:lnTo>
                    <a:pt x="3628" y="10303"/>
                  </a:lnTo>
                  <a:cubicBezTo>
                    <a:pt x="2444" y="7393"/>
                    <a:pt x="6663" y="6399"/>
                    <a:pt x="145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25"/>
            <p:cNvSpPr/>
            <p:nvPr/>
          </p:nvSpPr>
          <p:spPr>
            <a:xfrm>
              <a:off x="5060875" y="2676175"/>
              <a:ext cx="937100" cy="1568425"/>
            </a:xfrm>
            <a:custGeom>
              <a:avLst/>
              <a:gdLst/>
              <a:ahLst/>
              <a:cxnLst/>
              <a:rect l="l" t="t" r="r" b="b"/>
              <a:pathLst>
                <a:path w="37484" h="62737" extrusionOk="0">
                  <a:moveTo>
                    <a:pt x="24939" y="0"/>
                  </a:moveTo>
                  <a:lnTo>
                    <a:pt x="24939" y="0"/>
                  </a:lnTo>
                  <a:cubicBezTo>
                    <a:pt x="22408" y="5630"/>
                    <a:pt x="25431" y="18855"/>
                    <a:pt x="22181" y="25392"/>
                  </a:cubicBezTo>
                  <a:cubicBezTo>
                    <a:pt x="20052" y="22218"/>
                    <a:pt x="16866" y="16538"/>
                    <a:pt x="16866" y="16537"/>
                  </a:cubicBezTo>
                  <a:lnTo>
                    <a:pt x="16866" y="16537"/>
                  </a:lnTo>
                  <a:cubicBezTo>
                    <a:pt x="17936" y="20945"/>
                    <a:pt x="20581" y="25329"/>
                    <a:pt x="21412" y="26652"/>
                  </a:cubicBezTo>
                  <a:cubicBezTo>
                    <a:pt x="21337" y="26752"/>
                    <a:pt x="21261" y="26840"/>
                    <a:pt x="21185" y="26941"/>
                  </a:cubicBezTo>
                  <a:cubicBezTo>
                    <a:pt x="17508" y="31312"/>
                    <a:pt x="16424" y="35972"/>
                    <a:pt x="15027" y="40821"/>
                  </a:cubicBezTo>
                  <a:cubicBezTo>
                    <a:pt x="15027" y="40834"/>
                    <a:pt x="15014" y="40834"/>
                    <a:pt x="15014" y="40846"/>
                  </a:cubicBezTo>
                  <a:cubicBezTo>
                    <a:pt x="14586" y="42320"/>
                    <a:pt x="14132" y="43831"/>
                    <a:pt x="13553" y="45343"/>
                  </a:cubicBezTo>
                  <a:cubicBezTo>
                    <a:pt x="13502" y="45456"/>
                    <a:pt x="13465" y="45582"/>
                    <a:pt x="13415" y="45695"/>
                  </a:cubicBezTo>
                  <a:cubicBezTo>
                    <a:pt x="10568" y="45418"/>
                    <a:pt x="1475" y="43857"/>
                    <a:pt x="0" y="35153"/>
                  </a:cubicBezTo>
                  <a:lnTo>
                    <a:pt x="0" y="35153"/>
                  </a:lnTo>
                  <a:cubicBezTo>
                    <a:pt x="114" y="42307"/>
                    <a:pt x="7344" y="46816"/>
                    <a:pt x="12936" y="46854"/>
                  </a:cubicBezTo>
                  <a:cubicBezTo>
                    <a:pt x="10342" y="52862"/>
                    <a:pt x="6021" y="58820"/>
                    <a:pt x="6021" y="58820"/>
                  </a:cubicBezTo>
                  <a:lnTo>
                    <a:pt x="3364" y="61414"/>
                  </a:lnTo>
                  <a:lnTo>
                    <a:pt x="3465" y="62736"/>
                  </a:lnTo>
                  <a:cubicBezTo>
                    <a:pt x="3465" y="62736"/>
                    <a:pt x="6499" y="60797"/>
                    <a:pt x="9648" y="56917"/>
                  </a:cubicBezTo>
                  <a:cubicBezTo>
                    <a:pt x="12212" y="57638"/>
                    <a:pt x="16584" y="58413"/>
                    <a:pt x="21264" y="58413"/>
                  </a:cubicBezTo>
                  <a:cubicBezTo>
                    <a:pt x="25413" y="58413"/>
                    <a:pt x="29804" y="57804"/>
                    <a:pt x="33391" y="56010"/>
                  </a:cubicBezTo>
                  <a:lnTo>
                    <a:pt x="33391" y="56010"/>
                  </a:lnTo>
                  <a:cubicBezTo>
                    <a:pt x="29308" y="57037"/>
                    <a:pt x="25462" y="57390"/>
                    <a:pt x="22100" y="57390"/>
                  </a:cubicBezTo>
                  <a:cubicBezTo>
                    <a:pt x="16428" y="57390"/>
                    <a:pt x="12137" y="56384"/>
                    <a:pt x="10429" y="55910"/>
                  </a:cubicBezTo>
                  <a:cubicBezTo>
                    <a:pt x="11374" y="54650"/>
                    <a:pt x="12306" y="53214"/>
                    <a:pt x="13138" y="51590"/>
                  </a:cubicBezTo>
                  <a:cubicBezTo>
                    <a:pt x="19410" y="50860"/>
                    <a:pt x="30267" y="47005"/>
                    <a:pt x="33907" y="43151"/>
                  </a:cubicBezTo>
                  <a:lnTo>
                    <a:pt x="33907" y="43151"/>
                  </a:lnTo>
                  <a:cubicBezTo>
                    <a:pt x="25417" y="48517"/>
                    <a:pt x="17155" y="49701"/>
                    <a:pt x="13919" y="49965"/>
                  </a:cubicBezTo>
                  <a:cubicBezTo>
                    <a:pt x="14837" y="47899"/>
                    <a:pt x="15593" y="45582"/>
                    <a:pt x="16035" y="43012"/>
                  </a:cubicBezTo>
                  <a:cubicBezTo>
                    <a:pt x="16160" y="42282"/>
                    <a:pt x="16286" y="41589"/>
                    <a:pt x="16424" y="40947"/>
                  </a:cubicBezTo>
                  <a:cubicBezTo>
                    <a:pt x="16545" y="40950"/>
                    <a:pt x="16666" y="40951"/>
                    <a:pt x="16787" y="40951"/>
                  </a:cubicBezTo>
                  <a:cubicBezTo>
                    <a:pt x="25079" y="40951"/>
                    <a:pt x="33325" y="33755"/>
                    <a:pt x="37484" y="27760"/>
                  </a:cubicBezTo>
                  <a:lnTo>
                    <a:pt x="37484" y="27760"/>
                  </a:lnTo>
                  <a:cubicBezTo>
                    <a:pt x="30393" y="37470"/>
                    <a:pt x="19284" y="38970"/>
                    <a:pt x="16802" y="39183"/>
                  </a:cubicBezTo>
                  <a:cubicBezTo>
                    <a:pt x="18982" y="30103"/>
                    <a:pt x="21728" y="30556"/>
                    <a:pt x="24007" y="23742"/>
                  </a:cubicBezTo>
                  <a:cubicBezTo>
                    <a:pt x="24108" y="23439"/>
                    <a:pt x="24208" y="23125"/>
                    <a:pt x="24297" y="22809"/>
                  </a:cubicBezTo>
                  <a:cubicBezTo>
                    <a:pt x="25808" y="22079"/>
                    <a:pt x="30922" y="19132"/>
                    <a:pt x="35015" y="11311"/>
                  </a:cubicBezTo>
                  <a:lnTo>
                    <a:pt x="35015" y="11311"/>
                  </a:lnTo>
                  <a:cubicBezTo>
                    <a:pt x="35014" y="11311"/>
                    <a:pt x="28541" y="19636"/>
                    <a:pt x="24712" y="20933"/>
                  </a:cubicBezTo>
                  <a:cubicBezTo>
                    <a:pt x="26010" y="13628"/>
                    <a:pt x="24095" y="4672"/>
                    <a:pt x="249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25"/>
            <p:cNvSpPr/>
            <p:nvPr/>
          </p:nvSpPr>
          <p:spPr>
            <a:xfrm>
              <a:off x="5762125" y="2898150"/>
              <a:ext cx="135100" cy="145825"/>
            </a:xfrm>
            <a:custGeom>
              <a:avLst/>
              <a:gdLst/>
              <a:ahLst/>
              <a:cxnLst/>
              <a:rect l="l" t="t" r="r" b="b"/>
              <a:pathLst>
                <a:path w="5404" h="5833" extrusionOk="0">
                  <a:moveTo>
                    <a:pt x="5403" y="0"/>
                  </a:moveTo>
                  <a:cubicBezTo>
                    <a:pt x="5076" y="932"/>
                    <a:pt x="4308" y="2129"/>
                    <a:pt x="3262" y="3288"/>
                  </a:cubicBezTo>
                  <a:cubicBezTo>
                    <a:pt x="4308" y="2129"/>
                    <a:pt x="5076" y="932"/>
                    <a:pt x="5403" y="13"/>
                  </a:cubicBezTo>
                  <a:lnTo>
                    <a:pt x="5403" y="0"/>
                  </a:lnTo>
                  <a:close/>
                  <a:moveTo>
                    <a:pt x="2504" y="4071"/>
                  </a:moveTo>
                  <a:cubicBezTo>
                    <a:pt x="1611" y="4913"/>
                    <a:pt x="717" y="5530"/>
                    <a:pt x="0" y="5832"/>
                  </a:cubicBezTo>
                  <a:lnTo>
                    <a:pt x="12" y="5832"/>
                  </a:lnTo>
                  <a:cubicBezTo>
                    <a:pt x="730" y="5530"/>
                    <a:pt x="1611" y="4913"/>
                    <a:pt x="2504" y="4071"/>
                  </a:cubicBezTo>
                  <a:close/>
                </a:path>
              </a:pathLst>
            </a:custGeom>
            <a:solidFill>
              <a:srgbClr val="787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25"/>
            <p:cNvSpPr/>
            <p:nvPr/>
          </p:nvSpPr>
          <p:spPr>
            <a:xfrm>
              <a:off x="5762425" y="2898475"/>
              <a:ext cx="134800" cy="145500"/>
            </a:xfrm>
            <a:custGeom>
              <a:avLst/>
              <a:gdLst/>
              <a:ahLst/>
              <a:cxnLst/>
              <a:rect l="l" t="t" r="r" b="b"/>
              <a:pathLst>
                <a:path w="5392" h="5820" extrusionOk="0">
                  <a:moveTo>
                    <a:pt x="5391" y="0"/>
                  </a:moveTo>
                  <a:lnTo>
                    <a:pt x="5391" y="0"/>
                  </a:lnTo>
                  <a:cubicBezTo>
                    <a:pt x="5064" y="919"/>
                    <a:pt x="4296" y="2116"/>
                    <a:pt x="3250" y="3275"/>
                  </a:cubicBezTo>
                  <a:cubicBezTo>
                    <a:pt x="2998" y="3552"/>
                    <a:pt x="2746" y="3804"/>
                    <a:pt x="2494" y="4043"/>
                  </a:cubicBezTo>
                  <a:lnTo>
                    <a:pt x="2494" y="4056"/>
                  </a:lnTo>
                  <a:cubicBezTo>
                    <a:pt x="1600" y="4899"/>
                    <a:pt x="719" y="5517"/>
                    <a:pt x="0" y="5819"/>
                  </a:cubicBezTo>
                  <a:cubicBezTo>
                    <a:pt x="4397" y="5428"/>
                    <a:pt x="5265" y="2016"/>
                    <a:pt x="53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25"/>
            <p:cNvSpPr/>
            <p:nvPr/>
          </p:nvSpPr>
          <p:spPr>
            <a:xfrm>
              <a:off x="5182425" y="3586475"/>
              <a:ext cx="92275" cy="144875"/>
            </a:xfrm>
            <a:custGeom>
              <a:avLst/>
              <a:gdLst/>
              <a:ahLst/>
              <a:cxnLst/>
              <a:rect l="l" t="t" r="r" b="b"/>
              <a:pathLst>
                <a:path w="3691" h="5795" extrusionOk="0">
                  <a:moveTo>
                    <a:pt x="0" y="0"/>
                  </a:moveTo>
                  <a:cubicBezTo>
                    <a:pt x="0" y="618"/>
                    <a:pt x="290" y="1537"/>
                    <a:pt x="831" y="2532"/>
                  </a:cubicBezTo>
                  <a:cubicBezTo>
                    <a:pt x="290" y="1537"/>
                    <a:pt x="0" y="605"/>
                    <a:pt x="13" y="0"/>
                  </a:cubicBezTo>
                  <a:close/>
                  <a:moveTo>
                    <a:pt x="1910" y="4183"/>
                  </a:moveTo>
                  <a:cubicBezTo>
                    <a:pt x="2533" y="4976"/>
                    <a:pt x="3168" y="5545"/>
                    <a:pt x="3678" y="5794"/>
                  </a:cubicBezTo>
                  <a:lnTo>
                    <a:pt x="3691" y="5794"/>
                  </a:lnTo>
                  <a:cubicBezTo>
                    <a:pt x="3168" y="5545"/>
                    <a:pt x="2533" y="4976"/>
                    <a:pt x="1910" y="4183"/>
                  </a:cubicBezTo>
                  <a:close/>
                </a:path>
              </a:pathLst>
            </a:custGeom>
            <a:solidFill>
              <a:srgbClr val="787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25"/>
            <p:cNvSpPr/>
            <p:nvPr/>
          </p:nvSpPr>
          <p:spPr>
            <a:xfrm>
              <a:off x="5150925" y="3586475"/>
              <a:ext cx="123775" cy="144875"/>
            </a:xfrm>
            <a:custGeom>
              <a:avLst/>
              <a:gdLst/>
              <a:ahLst/>
              <a:cxnLst/>
              <a:rect l="l" t="t" r="r" b="b"/>
              <a:pathLst>
                <a:path w="4951" h="5795" extrusionOk="0">
                  <a:moveTo>
                    <a:pt x="1260" y="0"/>
                  </a:moveTo>
                  <a:lnTo>
                    <a:pt x="1260" y="0"/>
                  </a:lnTo>
                  <a:cubicBezTo>
                    <a:pt x="731" y="1537"/>
                    <a:pt x="1" y="5240"/>
                    <a:pt x="4951" y="5794"/>
                  </a:cubicBezTo>
                  <a:cubicBezTo>
                    <a:pt x="4422" y="5542"/>
                    <a:pt x="3779" y="4963"/>
                    <a:pt x="3149" y="4157"/>
                  </a:cubicBezTo>
                  <a:cubicBezTo>
                    <a:pt x="3149" y="4157"/>
                    <a:pt x="3137" y="4157"/>
                    <a:pt x="3137" y="4145"/>
                  </a:cubicBezTo>
                  <a:cubicBezTo>
                    <a:pt x="3137" y="4145"/>
                    <a:pt x="3137" y="4132"/>
                    <a:pt x="3124" y="4132"/>
                  </a:cubicBezTo>
                  <a:lnTo>
                    <a:pt x="3124" y="4119"/>
                  </a:lnTo>
                  <a:lnTo>
                    <a:pt x="3112" y="4119"/>
                  </a:lnTo>
                  <a:lnTo>
                    <a:pt x="3112" y="4106"/>
                  </a:lnTo>
                  <a:lnTo>
                    <a:pt x="3099" y="4106"/>
                  </a:lnTo>
                  <a:lnTo>
                    <a:pt x="3099" y="4094"/>
                  </a:lnTo>
                  <a:lnTo>
                    <a:pt x="3099" y="4081"/>
                  </a:lnTo>
                  <a:cubicBezTo>
                    <a:pt x="3087" y="4081"/>
                    <a:pt x="3087" y="4069"/>
                    <a:pt x="3074" y="4069"/>
                  </a:cubicBezTo>
                  <a:cubicBezTo>
                    <a:pt x="2897" y="3829"/>
                    <a:pt x="2721" y="3590"/>
                    <a:pt x="2558" y="3325"/>
                  </a:cubicBezTo>
                  <a:lnTo>
                    <a:pt x="2545" y="3313"/>
                  </a:lnTo>
                  <a:lnTo>
                    <a:pt x="2545" y="3300"/>
                  </a:lnTo>
                  <a:lnTo>
                    <a:pt x="2533" y="3300"/>
                  </a:lnTo>
                  <a:cubicBezTo>
                    <a:pt x="2368" y="3036"/>
                    <a:pt x="2217" y="2784"/>
                    <a:pt x="2091" y="2532"/>
                  </a:cubicBezTo>
                  <a:cubicBezTo>
                    <a:pt x="1550" y="1537"/>
                    <a:pt x="1260" y="618"/>
                    <a:pt x="12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25"/>
            <p:cNvSpPr/>
            <p:nvPr/>
          </p:nvSpPr>
          <p:spPr>
            <a:xfrm>
              <a:off x="5686575" y="2548675"/>
              <a:ext cx="432650" cy="523375"/>
            </a:xfrm>
            <a:custGeom>
              <a:avLst/>
              <a:gdLst/>
              <a:ahLst/>
              <a:cxnLst/>
              <a:rect l="l" t="t" r="r" b="b"/>
              <a:pathLst>
                <a:path w="17306" h="20935" extrusionOk="0">
                  <a:moveTo>
                    <a:pt x="2851" y="0"/>
                  </a:moveTo>
                  <a:cubicBezTo>
                    <a:pt x="1818" y="0"/>
                    <a:pt x="1578" y="796"/>
                    <a:pt x="2178" y="2203"/>
                  </a:cubicBezTo>
                  <a:cubicBezTo>
                    <a:pt x="3749" y="5872"/>
                    <a:pt x="0" y="14716"/>
                    <a:pt x="1390" y="14716"/>
                  </a:cubicBezTo>
                  <a:cubicBezTo>
                    <a:pt x="1426" y="14716"/>
                    <a:pt x="1467" y="14710"/>
                    <a:pt x="1511" y="14698"/>
                  </a:cubicBezTo>
                  <a:cubicBezTo>
                    <a:pt x="2915" y="14295"/>
                    <a:pt x="6112" y="10203"/>
                    <a:pt x="8649" y="10203"/>
                  </a:cubicBezTo>
                  <a:cubicBezTo>
                    <a:pt x="9207" y="10203"/>
                    <a:pt x="9734" y="10401"/>
                    <a:pt x="10202" y="10881"/>
                  </a:cubicBezTo>
                  <a:cubicBezTo>
                    <a:pt x="12796" y="13551"/>
                    <a:pt x="11020" y="18438"/>
                    <a:pt x="9144" y="20252"/>
                  </a:cubicBezTo>
                  <a:cubicBezTo>
                    <a:pt x="8667" y="20709"/>
                    <a:pt x="8684" y="20934"/>
                    <a:pt x="9010" y="20934"/>
                  </a:cubicBezTo>
                  <a:cubicBezTo>
                    <a:pt x="9975" y="20934"/>
                    <a:pt x="13651" y="18956"/>
                    <a:pt x="15214" y="15188"/>
                  </a:cubicBezTo>
                  <a:cubicBezTo>
                    <a:pt x="17305" y="10138"/>
                    <a:pt x="12796" y="5591"/>
                    <a:pt x="7909" y="2316"/>
                  </a:cubicBezTo>
                  <a:cubicBezTo>
                    <a:pt x="5533" y="720"/>
                    <a:pt x="3833" y="0"/>
                    <a:pt x="2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25"/>
            <p:cNvSpPr/>
            <p:nvPr/>
          </p:nvSpPr>
          <p:spPr>
            <a:xfrm>
              <a:off x="5257950" y="3150700"/>
              <a:ext cx="324650" cy="335700"/>
            </a:xfrm>
            <a:custGeom>
              <a:avLst/>
              <a:gdLst/>
              <a:ahLst/>
              <a:cxnLst/>
              <a:rect l="l" t="t" r="r" b="b"/>
              <a:pathLst>
                <a:path w="12986" h="13428" extrusionOk="0">
                  <a:moveTo>
                    <a:pt x="6054" y="1"/>
                  </a:moveTo>
                  <a:cubicBezTo>
                    <a:pt x="4247" y="1"/>
                    <a:pt x="2462" y="2990"/>
                    <a:pt x="1236" y="5970"/>
                  </a:cubicBezTo>
                  <a:cubicBezTo>
                    <a:pt x="0" y="8964"/>
                    <a:pt x="6299" y="13427"/>
                    <a:pt x="7561" y="13427"/>
                  </a:cubicBezTo>
                  <a:cubicBezTo>
                    <a:pt x="7791" y="13427"/>
                    <a:pt x="7853" y="13279"/>
                    <a:pt x="7673" y="12947"/>
                  </a:cubicBezTo>
                  <a:cubicBezTo>
                    <a:pt x="6597" y="10958"/>
                    <a:pt x="7921" y="7780"/>
                    <a:pt x="10163" y="7780"/>
                  </a:cubicBezTo>
                  <a:cubicBezTo>
                    <a:pt x="10363" y="7780"/>
                    <a:pt x="10570" y="7805"/>
                    <a:pt x="10783" y="7859"/>
                  </a:cubicBezTo>
                  <a:cubicBezTo>
                    <a:pt x="10902" y="7889"/>
                    <a:pt x="11006" y="7903"/>
                    <a:pt x="11097" y="7903"/>
                  </a:cubicBezTo>
                  <a:cubicBezTo>
                    <a:pt x="12986" y="7903"/>
                    <a:pt x="8944" y="1650"/>
                    <a:pt x="7094" y="352"/>
                  </a:cubicBezTo>
                  <a:cubicBezTo>
                    <a:pt x="6749" y="111"/>
                    <a:pt x="6401" y="1"/>
                    <a:pt x="605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1231;p25"/>
            <p:cNvSpPr/>
            <p:nvPr/>
          </p:nvSpPr>
          <p:spPr>
            <a:xfrm>
              <a:off x="5490075" y="2858125"/>
              <a:ext cx="142400" cy="335075"/>
            </a:xfrm>
            <a:custGeom>
              <a:avLst/>
              <a:gdLst/>
              <a:ahLst/>
              <a:cxnLst/>
              <a:rect l="l" t="t" r="r" b="b"/>
              <a:pathLst>
                <a:path w="5696" h="13403" extrusionOk="0">
                  <a:moveTo>
                    <a:pt x="4693" y="0"/>
                  </a:moveTo>
                  <a:cubicBezTo>
                    <a:pt x="4600" y="0"/>
                    <a:pt x="4493" y="81"/>
                    <a:pt x="4370" y="254"/>
                  </a:cubicBezTo>
                  <a:cubicBezTo>
                    <a:pt x="2922" y="2294"/>
                    <a:pt x="0" y="5959"/>
                    <a:pt x="2343" y="8428"/>
                  </a:cubicBezTo>
                  <a:cubicBezTo>
                    <a:pt x="4157" y="10347"/>
                    <a:pt x="4154" y="13403"/>
                    <a:pt x="4272" y="13403"/>
                  </a:cubicBezTo>
                  <a:cubicBezTo>
                    <a:pt x="4309" y="13403"/>
                    <a:pt x="4359" y="13091"/>
                    <a:pt x="4484" y="12332"/>
                  </a:cubicBezTo>
                  <a:cubicBezTo>
                    <a:pt x="4968" y="9461"/>
                    <a:pt x="5695" y="0"/>
                    <a:pt x="46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" name="Google Shape;1232;p25"/>
            <p:cNvSpPr/>
            <p:nvPr/>
          </p:nvSpPr>
          <p:spPr>
            <a:xfrm>
              <a:off x="5970350" y="3048675"/>
              <a:ext cx="278900" cy="389450"/>
            </a:xfrm>
            <a:custGeom>
              <a:avLst/>
              <a:gdLst/>
              <a:ahLst/>
              <a:cxnLst/>
              <a:rect l="l" t="t" r="r" b="b"/>
              <a:pathLst>
                <a:path w="11156" h="15578" extrusionOk="0">
                  <a:moveTo>
                    <a:pt x="7678" y="1"/>
                  </a:moveTo>
                  <a:cubicBezTo>
                    <a:pt x="6240" y="1"/>
                    <a:pt x="4969" y="4646"/>
                    <a:pt x="3321" y="10252"/>
                  </a:cubicBezTo>
                  <a:cubicBezTo>
                    <a:pt x="2525" y="12996"/>
                    <a:pt x="0" y="15578"/>
                    <a:pt x="1406" y="15578"/>
                  </a:cubicBezTo>
                  <a:cubicBezTo>
                    <a:pt x="1711" y="15578"/>
                    <a:pt x="2200" y="15457"/>
                    <a:pt x="2931" y="15190"/>
                  </a:cubicBezTo>
                  <a:cubicBezTo>
                    <a:pt x="7037" y="13691"/>
                    <a:pt x="11156" y="4836"/>
                    <a:pt x="8813" y="957"/>
                  </a:cubicBezTo>
                  <a:cubicBezTo>
                    <a:pt x="8418" y="300"/>
                    <a:pt x="8043" y="1"/>
                    <a:pt x="767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" name="Google Shape;1233;p25"/>
            <p:cNvSpPr/>
            <p:nvPr/>
          </p:nvSpPr>
          <p:spPr>
            <a:xfrm>
              <a:off x="5512400" y="3320700"/>
              <a:ext cx="295725" cy="280800"/>
            </a:xfrm>
            <a:custGeom>
              <a:avLst/>
              <a:gdLst/>
              <a:ahLst/>
              <a:cxnLst/>
              <a:rect l="l" t="t" r="r" b="b"/>
              <a:pathLst>
                <a:path w="11829" h="11232" extrusionOk="0">
                  <a:moveTo>
                    <a:pt x="6543" y="0"/>
                  </a:moveTo>
                  <a:cubicBezTo>
                    <a:pt x="6283" y="0"/>
                    <a:pt x="5947" y="341"/>
                    <a:pt x="5518" y="1173"/>
                  </a:cubicBezTo>
                  <a:cubicBezTo>
                    <a:pt x="4132" y="3855"/>
                    <a:pt x="1" y="10505"/>
                    <a:pt x="795" y="11148"/>
                  </a:cubicBezTo>
                  <a:cubicBezTo>
                    <a:pt x="867" y="11205"/>
                    <a:pt x="1004" y="11232"/>
                    <a:pt x="1196" y="11232"/>
                  </a:cubicBezTo>
                  <a:cubicBezTo>
                    <a:pt x="3121" y="11232"/>
                    <a:pt x="10495" y="8534"/>
                    <a:pt x="11400" y="6702"/>
                  </a:cubicBezTo>
                  <a:cubicBezTo>
                    <a:pt x="11829" y="5844"/>
                    <a:pt x="11156" y="5780"/>
                    <a:pt x="10244" y="5780"/>
                  </a:cubicBezTo>
                  <a:cubicBezTo>
                    <a:pt x="10085" y="5780"/>
                    <a:pt x="9918" y="5782"/>
                    <a:pt x="9748" y="5782"/>
                  </a:cubicBezTo>
                  <a:cubicBezTo>
                    <a:pt x="8610" y="5782"/>
                    <a:pt x="7350" y="5694"/>
                    <a:pt x="7370" y="4334"/>
                  </a:cubicBezTo>
                  <a:cubicBezTo>
                    <a:pt x="7388" y="2362"/>
                    <a:pt x="7227" y="0"/>
                    <a:pt x="654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1234;p25"/>
            <p:cNvSpPr/>
            <p:nvPr/>
          </p:nvSpPr>
          <p:spPr>
            <a:xfrm>
              <a:off x="5458875" y="3680775"/>
              <a:ext cx="312200" cy="207100"/>
            </a:xfrm>
            <a:custGeom>
              <a:avLst/>
              <a:gdLst/>
              <a:ahLst/>
              <a:cxnLst/>
              <a:rect l="l" t="t" r="r" b="b"/>
              <a:pathLst>
                <a:path w="12488" h="8284" extrusionOk="0">
                  <a:moveTo>
                    <a:pt x="10850" y="1"/>
                  </a:moveTo>
                  <a:cubicBezTo>
                    <a:pt x="9413" y="1"/>
                    <a:pt x="4127" y="2126"/>
                    <a:pt x="2293" y="2501"/>
                  </a:cubicBezTo>
                  <a:cubicBezTo>
                    <a:pt x="1" y="2979"/>
                    <a:pt x="404" y="7060"/>
                    <a:pt x="1714" y="8106"/>
                  </a:cubicBezTo>
                  <a:cubicBezTo>
                    <a:pt x="1868" y="8228"/>
                    <a:pt x="2134" y="8283"/>
                    <a:pt x="2483" y="8283"/>
                  </a:cubicBezTo>
                  <a:cubicBezTo>
                    <a:pt x="5120" y="8283"/>
                    <a:pt x="12488" y="5135"/>
                    <a:pt x="12142" y="4000"/>
                  </a:cubicBezTo>
                  <a:cubicBezTo>
                    <a:pt x="12068" y="3755"/>
                    <a:pt x="11874" y="3660"/>
                    <a:pt x="11607" y="3660"/>
                  </a:cubicBezTo>
                  <a:cubicBezTo>
                    <a:pt x="10643" y="3660"/>
                    <a:pt x="8727" y="4903"/>
                    <a:pt x="8022" y="4903"/>
                  </a:cubicBezTo>
                  <a:cubicBezTo>
                    <a:pt x="7896" y="4903"/>
                    <a:pt x="7808" y="4863"/>
                    <a:pt x="7772" y="4768"/>
                  </a:cubicBezTo>
                  <a:cubicBezTo>
                    <a:pt x="7470" y="4000"/>
                    <a:pt x="10040" y="1997"/>
                    <a:pt x="11110" y="435"/>
                  </a:cubicBezTo>
                  <a:cubicBezTo>
                    <a:pt x="11322" y="127"/>
                    <a:pt x="11200" y="1"/>
                    <a:pt x="1085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1235;p25"/>
            <p:cNvSpPr/>
            <p:nvPr/>
          </p:nvSpPr>
          <p:spPr>
            <a:xfrm>
              <a:off x="4957925" y="3370800"/>
              <a:ext cx="278675" cy="394400"/>
            </a:xfrm>
            <a:custGeom>
              <a:avLst/>
              <a:gdLst/>
              <a:ahLst/>
              <a:cxnLst/>
              <a:rect l="l" t="t" r="r" b="b"/>
              <a:pathLst>
                <a:path w="11147" h="15776" extrusionOk="0">
                  <a:moveTo>
                    <a:pt x="5353" y="0"/>
                  </a:moveTo>
                  <a:cubicBezTo>
                    <a:pt x="5403" y="1297"/>
                    <a:pt x="2192" y="5201"/>
                    <a:pt x="1096" y="7658"/>
                  </a:cubicBezTo>
                  <a:cubicBezTo>
                    <a:pt x="0" y="10114"/>
                    <a:pt x="1121" y="13074"/>
                    <a:pt x="3917" y="15051"/>
                  </a:cubicBezTo>
                  <a:cubicBezTo>
                    <a:pt x="4572" y="15515"/>
                    <a:pt x="4977" y="15776"/>
                    <a:pt x="5163" y="15776"/>
                  </a:cubicBezTo>
                  <a:cubicBezTo>
                    <a:pt x="5601" y="15776"/>
                    <a:pt x="4814" y="14320"/>
                    <a:pt x="3212" y="10656"/>
                  </a:cubicBezTo>
                  <a:cubicBezTo>
                    <a:pt x="1552" y="6880"/>
                    <a:pt x="3675" y="6723"/>
                    <a:pt x="5978" y="6723"/>
                  </a:cubicBezTo>
                  <a:cubicBezTo>
                    <a:pt x="6187" y="6723"/>
                    <a:pt x="6398" y="6724"/>
                    <a:pt x="6608" y="6724"/>
                  </a:cubicBezTo>
                  <a:cubicBezTo>
                    <a:pt x="7277" y="6724"/>
                    <a:pt x="7934" y="6711"/>
                    <a:pt x="8489" y="6600"/>
                  </a:cubicBezTo>
                  <a:cubicBezTo>
                    <a:pt x="11146" y="6071"/>
                    <a:pt x="7054" y="3186"/>
                    <a:pt x="535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1236;p25"/>
            <p:cNvSpPr/>
            <p:nvPr/>
          </p:nvSpPr>
          <p:spPr>
            <a:xfrm>
              <a:off x="4841625" y="3897175"/>
              <a:ext cx="395600" cy="233000"/>
            </a:xfrm>
            <a:custGeom>
              <a:avLst/>
              <a:gdLst/>
              <a:ahLst/>
              <a:cxnLst/>
              <a:rect l="l" t="t" r="r" b="b"/>
              <a:pathLst>
                <a:path w="15824" h="9320" extrusionOk="0">
                  <a:moveTo>
                    <a:pt x="2001" y="1"/>
                  </a:moveTo>
                  <a:cubicBezTo>
                    <a:pt x="0" y="1"/>
                    <a:pt x="4241" y="8890"/>
                    <a:pt x="8431" y="9274"/>
                  </a:cubicBezTo>
                  <a:cubicBezTo>
                    <a:pt x="8769" y="9305"/>
                    <a:pt x="9066" y="9320"/>
                    <a:pt x="9325" y="9320"/>
                  </a:cubicBezTo>
                  <a:cubicBezTo>
                    <a:pt x="12660" y="9320"/>
                    <a:pt x="9948" y="6939"/>
                    <a:pt x="12776" y="6554"/>
                  </a:cubicBezTo>
                  <a:cubicBezTo>
                    <a:pt x="15824" y="6138"/>
                    <a:pt x="14791" y="4450"/>
                    <a:pt x="11806" y="4387"/>
                  </a:cubicBezTo>
                  <a:cubicBezTo>
                    <a:pt x="8809" y="4324"/>
                    <a:pt x="6428" y="2649"/>
                    <a:pt x="2951" y="382"/>
                  </a:cubicBezTo>
                  <a:cubicBezTo>
                    <a:pt x="2545" y="119"/>
                    <a:pt x="2232" y="1"/>
                    <a:pt x="20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1237;p25"/>
            <p:cNvSpPr/>
            <p:nvPr/>
          </p:nvSpPr>
          <p:spPr>
            <a:xfrm>
              <a:off x="5353200" y="4109450"/>
              <a:ext cx="595675" cy="201750"/>
            </a:xfrm>
            <a:custGeom>
              <a:avLst/>
              <a:gdLst/>
              <a:ahLst/>
              <a:cxnLst/>
              <a:rect l="l" t="t" r="r" b="b"/>
              <a:pathLst>
                <a:path w="23827" h="8070" extrusionOk="0">
                  <a:moveTo>
                    <a:pt x="23349" y="0"/>
                  </a:moveTo>
                  <a:cubicBezTo>
                    <a:pt x="21760" y="0"/>
                    <a:pt x="16214" y="3706"/>
                    <a:pt x="11439" y="3706"/>
                  </a:cubicBezTo>
                  <a:cubicBezTo>
                    <a:pt x="11399" y="3706"/>
                    <a:pt x="11359" y="3706"/>
                    <a:pt x="11319" y="3705"/>
                  </a:cubicBezTo>
                  <a:cubicBezTo>
                    <a:pt x="6874" y="3647"/>
                    <a:pt x="2511" y="1974"/>
                    <a:pt x="784" y="1974"/>
                  </a:cubicBezTo>
                  <a:cubicBezTo>
                    <a:pt x="280" y="1974"/>
                    <a:pt x="0" y="2116"/>
                    <a:pt x="9" y="2483"/>
                  </a:cubicBezTo>
                  <a:cubicBezTo>
                    <a:pt x="34" y="4209"/>
                    <a:pt x="2402" y="7849"/>
                    <a:pt x="7175" y="8063"/>
                  </a:cubicBezTo>
                  <a:cubicBezTo>
                    <a:pt x="7264" y="8067"/>
                    <a:pt x="7355" y="8069"/>
                    <a:pt x="7449" y="8069"/>
                  </a:cubicBezTo>
                  <a:cubicBezTo>
                    <a:pt x="12378" y="8069"/>
                    <a:pt x="23578" y="2632"/>
                    <a:pt x="23788" y="506"/>
                  </a:cubicBezTo>
                  <a:cubicBezTo>
                    <a:pt x="23826" y="149"/>
                    <a:pt x="23667" y="0"/>
                    <a:pt x="233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25"/>
            <p:cNvSpPr/>
            <p:nvPr/>
          </p:nvSpPr>
          <p:spPr>
            <a:xfrm>
              <a:off x="5486925" y="3926400"/>
              <a:ext cx="633275" cy="149725"/>
            </a:xfrm>
            <a:custGeom>
              <a:avLst/>
              <a:gdLst/>
              <a:ahLst/>
              <a:cxnLst/>
              <a:rect l="l" t="t" r="r" b="b"/>
              <a:pathLst>
                <a:path w="25331" h="5989" extrusionOk="0">
                  <a:moveTo>
                    <a:pt x="24839" y="1"/>
                  </a:moveTo>
                  <a:cubicBezTo>
                    <a:pt x="23242" y="1"/>
                    <a:pt x="16468" y="2911"/>
                    <a:pt x="13413" y="4176"/>
                  </a:cubicBezTo>
                  <a:cubicBezTo>
                    <a:pt x="9472" y="5813"/>
                    <a:pt x="0" y="4402"/>
                    <a:pt x="7003" y="5712"/>
                  </a:cubicBezTo>
                  <a:cubicBezTo>
                    <a:pt x="8030" y="5902"/>
                    <a:pt x="9077" y="5988"/>
                    <a:pt x="10124" y="5988"/>
                  </a:cubicBezTo>
                  <a:cubicBezTo>
                    <a:pt x="16221" y="5988"/>
                    <a:pt x="22342" y="3079"/>
                    <a:pt x="24674" y="876"/>
                  </a:cubicBezTo>
                  <a:cubicBezTo>
                    <a:pt x="25330" y="253"/>
                    <a:pt x="25309" y="1"/>
                    <a:pt x="248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39" name="Google Shape;1239;p25"/>
          <p:cNvGrpSpPr/>
          <p:nvPr/>
        </p:nvGrpSpPr>
        <p:grpSpPr>
          <a:xfrm rot="-8813207">
            <a:off x="7679896" y="4207855"/>
            <a:ext cx="1226486" cy="894258"/>
            <a:chOff x="6670425" y="394525"/>
            <a:chExt cx="1226475" cy="894250"/>
          </a:xfrm>
        </p:grpSpPr>
        <p:sp>
          <p:nvSpPr>
            <p:cNvPr id="1240" name="Google Shape;1240;p25"/>
            <p:cNvSpPr/>
            <p:nvPr/>
          </p:nvSpPr>
          <p:spPr>
            <a:xfrm>
              <a:off x="6670425" y="394525"/>
              <a:ext cx="544450" cy="862275"/>
            </a:xfrm>
            <a:custGeom>
              <a:avLst/>
              <a:gdLst/>
              <a:ahLst/>
              <a:cxnLst/>
              <a:rect l="l" t="t" r="r" b="b"/>
              <a:pathLst>
                <a:path w="21778" h="34491" extrusionOk="0">
                  <a:moveTo>
                    <a:pt x="8087" y="1"/>
                  </a:moveTo>
                  <a:cubicBezTo>
                    <a:pt x="8049" y="3515"/>
                    <a:pt x="3766" y="5254"/>
                    <a:pt x="4194" y="7773"/>
                  </a:cubicBezTo>
                  <a:cubicBezTo>
                    <a:pt x="4623" y="10292"/>
                    <a:pt x="3124" y="12282"/>
                    <a:pt x="1827" y="14372"/>
                  </a:cubicBezTo>
                  <a:cubicBezTo>
                    <a:pt x="530" y="16463"/>
                    <a:pt x="1" y="22433"/>
                    <a:pt x="2356" y="25191"/>
                  </a:cubicBezTo>
                  <a:cubicBezTo>
                    <a:pt x="4698" y="27950"/>
                    <a:pt x="3036" y="28970"/>
                    <a:pt x="6575" y="32384"/>
                  </a:cubicBezTo>
                  <a:cubicBezTo>
                    <a:pt x="8325" y="34065"/>
                    <a:pt x="10719" y="34490"/>
                    <a:pt x="12692" y="34490"/>
                  </a:cubicBezTo>
                  <a:cubicBezTo>
                    <a:pt x="14709" y="34490"/>
                    <a:pt x="16286" y="34046"/>
                    <a:pt x="16286" y="34046"/>
                  </a:cubicBezTo>
                  <a:cubicBezTo>
                    <a:pt x="16286" y="34046"/>
                    <a:pt x="20455" y="30809"/>
                    <a:pt x="21211" y="25191"/>
                  </a:cubicBezTo>
                  <a:cubicBezTo>
                    <a:pt x="21777" y="20947"/>
                    <a:pt x="19510" y="19171"/>
                    <a:pt x="19221" y="15204"/>
                  </a:cubicBezTo>
                  <a:cubicBezTo>
                    <a:pt x="18919" y="11249"/>
                    <a:pt x="15933" y="9108"/>
                    <a:pt x="13604" y="7558"/>
                  </a:cubicBezTo>
                  <a:cubicBezTo>
                    <a:pt x="11273" y="6009"/>
                    <a:pt x="11525" y="3792"/>
                    <a:pt x="80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" name="Google Shape;1241;p25"/>
            <p:cNvSpPr/>
            <p:nvPr/>
          </p:nvSpPr>
          <p:spPr>
            <a:xfrm>
              <a:off x="6670425" y="414675"/>
              <a:ext cx="307350" cy="842025"/>
            </a:xfrm>
            <a:custGeom>
              <a:avLst/>
              <a:gdLst/>
              <a:ahLst/>
              <a:cxnLst/>
              <a:rect l="l" t="t" r="r" b="b"/>
              <a:pathLst>
                <a:path w="12294" h="33681" extrusionOk="0">
                  <a:moveTo>
                    <a:pt x="7998" y="1"/>
                  </a:moveTo>
                  <a:lnTo>
                    <a:pt x="7998" y="1"/>
                  </a:lnTo>
                  <a:cubicBezTo>
                    <a:pt x="7407" y="2999"/>
                    <a:pt x="3805" y="4649"/>
                    <a:pt x="4194" y="6967"/>
                  </a:cubicBezTo>
                  <a:cubicBezTo>
                    <a:pt x="4623" y="9486"/>
                    <a:pt x="3124" y="11476"/>
                    <a:pt x="1827" y="13566"/>
                  </a:cubicBezTo>
                  <a:cubicBezTo>
                    <a:pt x="530" y="15657"/>
                    <a:pt x="1" y="21627"/>
                    <a:pt x="2356" y="24385"/>
                  </a:cubicBezTo>
                  <a:cubicBezTo>
                    <a:pt x="4698" y="27144"/>
                    <a:pt x="3036" y="28164"/>
                    <a:pt x="6575" y="31578"/>
                  </a:cubicBezTo>
                  <a:cubicBezTo>
                    <a:pt x="8213" y="33151"/>
                    <a:pt x="10404" y="33618"/>
                    <a:pt x="12294" y="33680"/>
                  </a:cubicBezTo>
                  <a:cubicBezTo>
                    <a:pt x="8653" y="33013"/>
                    <a:pt x="9372" y="31010"/>
                    <a:pt x="6475" y="27975"/>
                  </a:cubicBezTo>
                  <a:cubicBezTo>
                    <a:pt x="3578" y="24939"/>
                    <a:pt x="4157" y="23114"/>
                    <a:pt x="3388" y="20304"/>
                  </a:cubicBezTo>
                  <a:cubicBezTo>
                    <a:pt x="2621" y="17508"/>
                    <a:pt x="3124" y="12559"/>
                    <a:pt x="3124" y="12559"/>
                  </a:cubicBezTo>
                  <a:cubicBezTo>
                    <a:pt x="3124" y="12559"/>
                    <a:pt x="3451" y="12278"/>
                    <a:pt x="3734" y="12278"/>
                  </a:cubicBezTo>
                  <a:cubicBezTo>
                    <a:pt x="3920" y="12278"/>
                    <a:pt x="4087" y="12399"/>
                    <a:pt x="4132" y="12798"/>
                  </a:cubicBezTo>
                  <a:cubicBezTo>
                    <a:pt x="6903" y="8881"/>
                    <a:pt x="5921" y="4523"/>
                    <a:pt x="5921" y="4523"/>
                  </a:cubicBezTo>
                  <a:lnTo>
                    <a:pt x="5921" y="4523"/>
                  </a:lnTo>
                  <a:cubicBezTo>
                    <a:pt x="5921" y="4523"/>
                    <a:pt x="6307" y="4755"/>
                    <a:pt x="6628" y="4755"/>
                  </a:cubicBezTo>
                  <a:cubicBezTo>
                    <a:pt x="6858" y="4755"/>
                    <a:pt x="7054" y="4637"/>
                    <a:pt x="7054" y="4233"/>
                  </a:cubicBezTo>
                  <a:cubicBezTo>
                    <a:pt x="7608" y="2659"/>
                    <a:pt x="7885" y="971"/>
                    <a:pt x="79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" name="Google Shape;1242;p25"/>
            <p:cNvSpPr/>
            <p:nvPr/>
          </p:nvSpPr>
          <p:spPr>
            <a:xfrm>
              <a:off x="6872575" y="394525"/>
              <a:ext cx="342300" cy="851175"/>
            </a:xfrm>
            <a:custGeom>
              <a:avLst/>
              <a:gdLst/>
              <a:ahLst/>
              <a:cxnLst/>
              <a:rect l="l" t="t" r="r" b="b"/>
              <a:pathLst>
                <a:path w="13692" h="34047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2960" y="5593"/>
                    <a:pt x="3276" y="7697"/>
                  </a:cubicBezTo>
                  <a:cubicBezTo>
                    <a:pt x="3390" y="8464"/>
                    <a:pt x="3577" y="8757"/>
                    <a:pt x="3744" y="8757"/>
                  </a:cubicBezTo>
                  <a:cubicBezTo>
                    <a:pt x="4034" y="8757"/>
                    <a:pt x="4263" y="7870"/>
                    <a:pt x="3943" y="7054"/>
                  </a:cubicBezTo>
                  <a:cubicBezTo>
                    <a:pt x="3874" y="6885"/>
                    <a:pt x="3851" y="6811"/>
                    <a:pt x="3867" y="6811"/>
                  </a:cubicBezTo>
                  <a:cubicBezTo>
                    <a:pt x="3967" y="6811"/>
                    <a:pt x="5672" y="9942"/>
                    <a:pt x="6676" y="10292"/>
                  </a:cubicBezTo>
                  <a:cubicBezTo>
                    <a:pt x="7835" y="10695"/>
                    <a:pt x="6827" y="13780"/>
                    <a:pt x="8188" y="14107"/>
                  </a:cubicBezTo>
                  <a:cubicBezTo>
                    <a:pt x="9456" y="14399"/>
                    <a:pt x="8540" y="18232"/>
                    <a:pt x="9290" y="18232"/>
                  </a:cubicBezTo>
                  <a:cubicBezTo>
                    <a:pt x="9352" y="18232"/>
                    <a:pt x="9424" y="18206"/>
                    <a:pt x="9510" y="18151"/>
                  </a:cubicBezTo>
                  <a:cubicBezTo>
                    <a:pt x="9576" y="18107"/>
                    <a:pt x="9648" y="18087"/>
                    <a:pt x="9723" y="18087"/>
                  </a:cubicBezTo>
                  <a:cubicBezTo>
                    <a:pt x="10939" y="18087"/>
                    <a:pt x="13195" y="23458"/>
                    <a:pt x="11689" y="25972"/>
                  </a:cubicBezTo>
                  <a:cubicBezTo>
                    <a:pt x="10089" y="28642"/>
                    <a:pt x="10808" y="31766"/>
                    <a:pt x="8200" y="34046"/>
                  </a:cubicBezTo>
                  <a:cubicBezTo>
                    <a:pt x="8200" y="34046"/>
                    <a:pt x="12369" y="30809"/>
                    <a:pt x="13125" y="25191"/>
                  </a:cubicBezTo>
                  <a:cubicBezTo>
                    <a:pt x="13691" y="20947"/>
                    <a:pt x="11424" y="19171"/>
                    <a:pt x="11135" y="15204"/>
                  </a:cubicBezTo>
                  <a:cubicBezTo>
                    <a:pt x="10833" y="11249"/>
                    <a:pt x="7847" y="9108"/>
                    <a:pt x="5518" y="7558"/>
                  </a:cubicBezTo>
                  <a:cubicBezTo>
                    <a:pt x="3187" y="6009"/>
                    <a:pt x="3439" y="3792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" name="Google Shape;1243;p25"/>
            <p:cNvSpPr/>
            <p:nvPr/>
          </p:nvSpPr>
          <p:spPr>
            <a:xfrm>
              <a:off x="6895550" y="1007375"/>
              <a:ext cx="286200" cy="238500"/>
            </a:xfrm>
            <a:custGeom>
              <a:avLst/>
              <a:gdLst/>
              <a:ahLst/>
              <a:cxnLst/>
              <a:rect l="l" t="t" r="r" b="b"/>
              <a:pathLst>
                <a:path w="11448" h="9540" extrusionOk="0">
                  <a:moveTo>
                    <a:pt x="6576" y="0"/>
                  </a:moveTo>
                  <a:cubicBezTo>
                    <a:pt x="6486" y="0"/>
                    <a:pt x="6409" y="28"/>
                    <a:pt x="6349" y="86"/>
                  </a:cubicBezTo>
                  <a:cubicBezTo>
                    <a:pt x="5715" y="702"/>
                    <a:pt x="4993" y="821"/>
                    <a:pt x="4272" y="821"/>
                  </a:cubicBezTo>
                  <a:cubicBezTo>
                    <a:pt x="4005" y="821"/>
                    <a:pt x="3739" y="805"/>
                    <a:pt x="3477" y="791"/>
                  </a:cubicBezTo>
                  <a:cubicBezTo>
                    <a:pt x="3442" y="789"/>
                    <a:pt x="3405" y="788"/>
                    <a:pt x="3367" y="788"/>
                  </a:cubicBezTo>
                  <a:cubicBezTo>
                    <a:pt x="2331" y="788"/>
                    <a:pt x="162" y="1623"/>
                    <a:pt x="76" y="3675"/>
                  </a:cubicBezTo>
                  <a:cubicBezTo>
                    <a:pt x="1" y="5804"/>
                    <a:pt x="3944" y="7050"/>
                    <a:pt x="3527" y="7744"/>
                  </a:cubicBezTo>
                  <a:cubicBezTo>
                    <a:pt x="3112" y="8424"/>
                    <a:pt x="454" y="7844"/>
                    <a:pt x="2457" y="8763"/>
                  </a:cubicBezTo>
                  <a:cubicBezTo>
                    <a:pt x="4002" y="9459"/>
                    <a:pt x="6013" y="9540"/>
                    <a:pt x="6868" y="9540"/>
                  </a:cubicBezTo>
                  <a:cubicBezTo>
                    <a:pt x="7128" y="9540"/>
                    <a:pt x="7281" y="9532"/>
                    <a:pt x="7281" y="9532"/>
                  </a:cubicBezTo>
                  <a:cubicBezTo>
                    <a:pt x="11447" y="5154"/>
                    <a:pt x="7806" y="0"/>
                    <a:pt x="657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" name="Google Shape;1244;p25"/>
            <p:cNvSpPr/>
            <p:nvPr/>
          </p:nvSpPr>
          <p:spPr>
            <a:xfrm>
              <a:off x="7050475" y="1219525"/>
              <a:ext cx="27100" cy="26175"/>
            </a:xfrm>
            <a:custGeom>
              <a:avLst/>
              <a:gdLst/>
              <a:ahLst/>
              <a:cxnLst/>
              <a:rect l="l" t="t" r="r" b="b"/>
              <a:pathLst>
                <a:path w="1084" h="1047" extrusionOk="0">
                  <a:moveTo>
                    <a:pt x="1" y="0"/>
                  </a:moveTo>
                  <a:lnTo>
                    <a:pt x="1" y="0"/>
                  </a:lnTo>
                  <a:cubicBezTo>
                    <a:pt x="429" y="454"/>
                    <a:pt x="795" y="806"/>
                    <a:pt x="1084" y="1046"/>
                  </a:cubicBezTo>
                  <a:cubicBezTo>
                    <a:pt x="1084" y="1046"/>
                    <a:pt x="669" y="655"/>
                    <a:pt x="1" y="0"/>
                  </a:cubicBezTo>
                  <a:close/>
                </a:path>
              </a:pathLst>
            </a:custGeom>
            <a:solidFill>
              <a:srgbClr val="6C72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" name="Google Shape;1245;p25"/>
            <p:cNvSpPr/>
            <p:nvPr/>
          </p:nvSpPr>
          <p:spPr>
            <a:xfrm>
              <a:off x="6787250" y="884475"/>
              <a:ext cx="263250" cy="335075"/>
            </a:xfrm>
            <a:custGeom>
              <a:avLst/>
              <a:gdLst/>
              <a:ahLst/>
              <a:cxnLst/>
              <a:rect l="l" t="t" r="r" b="b"/>
              <a:pathLst>
                <a:path w="10530" h="13403" extrusionOk="0">
                  <a:moveTo>
                    <a:pt x="0" y="1"/>
                  </a:moveTo>
                  <a:cubicBezTo>
                    <a:pt x="1537" y="4322"/>
                    <a:pt x="7948" y="10883"/>
                    <a:pt x="10530" y="13402"/>
                  </a:cubicBezTo>
                  <a:cubicBezTo>
                    <a:pt x="7797" y="10544"/>
                    <a:pt x="2557" y="3868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1246;p25"/>
            <p:cNvSpPr/>
            <p:nvPr/>
          </p:nvSpPr>
          <p:spPr>
            <a:xfrm>
              <a:off x="6853700" y="583450"/>
              <a:ext cx="223875" cy="662250"/>
            </a:xfrm>
            <a:custGeom>
              <a:avLst/>
              <a:gdLst/>
              <a:ahLst/>
              <a:cxnLst/>
              <a:rect l="l" t="t" r="r" b="b"/>
              <a:pathLst>
                <a:path w="8955" h="26490" extrusionOk="0">
                  <a:moveTo>
                    <a:pt x="0" y="1"/>
                  </a:moveTo>
                  <a:lnTo>
                    <a:pt x="0" y="1"/>
                  </a:lnTo>
                  <a:cubicBezTo>
                    <a:pt x="1" y="3"/>
                    <a:pt x="4169" y="18617"/>
                    <a:pt x="8955" y="26489"/>
                  </a:cubicBezTo>
                  <a:cubicBezTo>
                    <a:pt x="6021" y="19171"/>
                    <a:pt x="1285" y="4397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" name="Google Shape;1247;p25"/>
            <p:cNvSpPr/>
            <p:nvPr/>
          </p:nvSpPr>
          <p:spPr>
            <a:xfrm>
              <a:off x="6797950" y="729900"/>
              <a:ext cx="279625" cy="515800"/>
            </a:xfrm>
            <a:custGeom>
              <a:avLst/>
              <a:gdLst/>
              <a:ahLst/>
              <a:cxnLst/>
              <a:rect l="l" t="t" r="r" b="b"/>
              <a:pathLst>
                <a:path w="11185" h="20632" extrusionOk="0">
                  <a:moveTo>
                    <a:pt x="277" y="0"/>
                  </a:moveTo>
                  <a:lnTo>
                    <a:pt x="277" y="0"/>
                  </a:lnTo>
                  <a:cubicBezTo>
                    <a:pt x="277" y="1"/>
                    <a:pt x="1" y="4837"/>
                    <a:pt x="2192" y="8300"/>
                  </a:cubicBezTo>
                  <a:cubicBezTo>
                    <a:pt x="4383" y="11776"/>
                    <a:pt x="11185" y="20631"/>
                    <a:pt x="11185" y="20631"/>
                  </a:cubicBezTo>
                  <a:cubicBezTo>
                    <a:pt x="11185" y="20631"/>
                    <a:pt x="3011" y="9195"/>
                    <a:pt x="1915" y="7230"/>
                  </a:cubicBezTo>
                  <a:cubicBezTo>
                    <a:pt x="517" y="4736"/>
                    <a:pt x="277" y="1"/>
                    <a:pt x="27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" name="Google Shape;1248;p25"/>
            <p:cNvSpPr/>
            <p:nvPr/>
          </p:nvSpPr>
          <p:spPr>
            <a:xfrm>
              <a:off x="6807725" y="999425"/>
              <a:ext cx="269850" cy="246275"/>
            </a:xfrm>
            <a:custGeom>
              <a:avLst/>
              <a:gdLst/>
              <a:ahLst/>
              <a:cxnLst/>
              <a:rect l="l" t="t" r="r" b="b"/>
              <a:pathLst>
                <a:path w="10794" h="9851" extrusionOk="0">
                  <a:moveTo>
                    <a:pt x="0" y="1"/>
                  </a:moveTo>
                  <a:lnTo>
                    <a:pt x="0" y="1"/>
                  </a:lnTo>
                  <a:cubicBezTo>
                    <a:pt x="869" y="3136"/>
                    <a:pt x="6260" y="8452"/>
                    <a:pt x="10794" y="9850"/>
                  </a:cubicBezTo>
                  <a:cubicBezTo>
                    <a:pt x="10794" y="9850"/>
                    <a:pt x="2393" y="4749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25"/>
            <p:cNvSpPr/>
            <p:nvPr/>
          </p:nvSpPr>
          <p:spPr>
            <a:xfrm>
              <a:off x="6955375" y="660300"/>
              <a:ext cx="170075" cy="585400"/>
            </a:xfrm>
            <a:custGeom>
              <a:avLst/>
              <a:gdLst/>
              <a:ahLst/>
              <a:cxnLst/>
              <a:rect l="l" t="t" r="r" b="b"/>
              <a:pathLst>
                <a:path w="6803" h="23416" extrusionOk="0">
                  <a:moveTo>
                    <a:pt x="1" y="0"/>
                  </a:moveTo>
                  <a:cubicBezTo>
                    <a:pt x="2" y="4"/>
                    <a:pt x="5178" y="18264"/>
                    <a:pt x="4888" y="23415"/>
                  </a:cubicBezTo>
                  <a:cubicBezTo>
                    <a:pt x="6752" y="19850"/>
                    <a:pt x="6097" y="10152"/>
                    <a:pt x="4661" y="5693"/>
                  </a:cubicBezTo>
                  <a:lnTo>
                    <a:pt x="4661" y="5693"/>
                  </a:lnTo>
                  <a:cubicBezTo>
                    <a:pt x="4661" y="5694"/>
                    <a:pt x="6802" y="16626"/>
                    <a:pt x="5014" y="22999"/>
                  </a:cubicBezTo>
                  <a:cubicBezTo>
                    <a:pt x="6173" y="18188"/>
                    <a:pt x="1248" y="4094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" name="Google Shape;1250;p25"/>
            <p:cNvSpPr/>
            <p:nvPr/>
          </p:nvSpPr>
          <p:spPr>
            <a:xfrm>
              <a:off x="6889250" y="509575"/>
              <a:ext cx="1007650" cy="779200"/>
            </a:xfrm>
            <a:custGeom>
              <a:avLst/>
              <a:gdLst/>
              <a:ahLst/>
              <a:cxnLst/>
              <a:rect l="l" t="t" r="r" b="b"/>
              <a:pathLst>
                <a:path w="40306" h="31168" extrusionOk="0">
                  <a:moveTo>
                    <a:pt x="30938" y="0"/>
                  </a:moveTo>
                  <a:cubicBezTo>
                    <a:pt x="30247" y="0"/>
                    <a:pt x="29615" y="149"/>
                    <a:pt x="29058" y="551"/>
                  </a:cubicBezTo>
                  <a:cubicBezTo>
                    <a:pt x="27579" y="1626"/>
                    <a:pt x="25948" y="1923"/>
                    <a:pt x="24248" y="1923"/>
                  </a:cubicBezTo>
                  <a:cubicBezTo>
                    <a:pt x="22880" y="1923"/>
                    <a:pt x="21468" y="1730"/>
                    <a:pt x="20052" y="1596"/>
                  </a:cubicBezTo>
                  <a:cubicBezTo>
                    <a:pt x="19891" y="1580"/>
                    <a:pt x="19719" y="1572"/>
                    <a:pt x="19539" y="1572"/>
                  </a:cubicBezTo>
                  <a:cubicBezTo>
                    <a:pt x="16159" y="1572"/>
                    <a:pt x="9568" y="4321"/>
                    <a:pt x="7823" y="8410"/>
                  </a:cubicBezTo>
                  <a:cubicBezTo>
                    <a:pt x="5971" y="12718"/>
                    <a:pt x="3830" y="11370"/>
                    <a:pt x="1915" y="17428"/>
                  </a:cubicBezTo>
                  <a:cubicBezTo>
                    <a:pt x="1" y="23486"/>
                    <a:pt x="5556" y="29633"/>
                    <a:pt x="5556" y="29633"/>
                  </a:cubicBezTo>
                  <a:cubicBezTo>
                    <a:pt x="5556" y="29633"/>
                    <a:pt x="8710" y="31168"/>
                    <a:pt x="13063" y="31168"/>
                  </a:cubicBezTo>
                  <a:cubicBezTo>
                    <a:pt x="14780" y="31168"/>
                    <a:pt x="16684" y="30929"/>
                    <a:pt x="18655" y="30262"/>
                  </a:cubicBezTo>
                  <a:cubicBezTo>
                    <a:pt x="23894" y="28487"/>
                    <a:pt x="24650" y="24846"/>
                    <a:pt x="29071" y="22227"/>
                  </a:cubicBezTo>
                  <a:cubicBezTo>
                    <a:pt x="33492" y="19607"/>
                    <a:pt x="34260" y="14921"/>
                    <a:pt x="34726" y="11332"/>
                  </a:cubicBezTo>
                  <a:cubicBezTo>
                    <a:pt x="35180" y="7742"/>
                    <a:pt x="37887" y="6748"/>
                    <a:pt x="40305" y="601"/>
                  </a:cubicBezTo>
                  <a:lnTo>
                    <a:pt x="40305" y="601"/>
                  </a:lnTo>
                  <a:cubicBezTo>
                    <a:pt x="39444" y="1017"/>
                    <a:pt x="38566" y="1170"/>
                    <a:pt x="37691" y="1170"/>
                  </a:cubicBezTo>
                  <a:cubicBezTo>
                    <a:pt x="35271" y="1170"/>
                    <a:pt x="32877" y="0"/>
                    <a:pt x="3093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" name="Google Shape;1251;p25"/>
            <p:cNvSpPr/>
            <p:nvPr/>
          </p:nvSpPr>
          <p:spPr>
            <a:xfrm>
              <a:off x="6915075" y="509550"/>
              <a:ext cx="957250" cy="631900"/>
            </a:xfrm>
            <a:custGeom>
              <a:avLst/>
              <a:gdLst/>
              <a:ahLst/>
              <a:cxnLst/>
              <a:rect l="l" t="t" r="r" b="b"/>
              <a:pathLst>
                <a:path w="38290" h="25276" extrusionOk="0">
                  <a:moveTo>
                    <a:pt x="29905" y="0"/>
                  </a:moveTo>
                  <a:cubicBezTo>
                    <a:pt x="29215" y="0"/>
                    <a:pt x="28582" y="149"/>
                    <a:pt x="28025" y="552"/>
                  </a:cubicBezTo>
                  <a:cubicBezTo>
                    <a:pt x="26546" y="1627"/>
                    <a:pt x="24915" y="1924"/>
                    <a:pt x="23215" y="1924"/>
                  </a:cubicBezTo>
                  <a:cubicBezTo>
                    <a:pt x="21847" y="1924"/>
                    <a:pt x="20435" y="1731"/>
                    <a:pt x="19019" y="1597"/>
                  </a:cubicBezTo>
                  <a:cubicBezTo>
                    <a:pt x="18858" y="1581"/>
                    <a:pt x="18686" y="1573"/>
                    <a:pt x="18506" y="1573"/>
                  </a:cubicBezTo>
                  <a:cubicBezTo>
                    <a:pt x="15126" y="1573"/>
                    <a:pt x="8535" y="4322"/>
                    <a:pt x="6790" y="8411"/>
                  </a:cubicBezTo>
                  <a:cubicBezTo>
                    <a:pt x="4938" y="12719"/>
                    <a:pt x="2797" y="11371"/>
                    <a:pt x="882" y="17429"/>
                  </a:cubicBezTo>
                  <a:cubicBezTo>
                    <a:pt x="1" y="20238"/>
                    <a:pt x="706" y="23047"/>
                    <a:pt x="1727" y="25276"/>
                  </a:cubicBezTo>
                  <a:cubicBezTo>
                    <a:pt x="404" y="20666"/>
                    <a:pt x="3137" y="20338"/>
                    <a:pt x="4988" y="15238"/>
                  </a:cubicBezTo>
                  <a:cubicBezTo>
                    <a:pt x="6840" y="10136"/>
                    <a:pt x="9296" y="9771"/>
                    <a:pt x="12105" y="7264"/>
                  </a:cubicBezTo>
                  <a:cubicBezTo>
                    <a:pt x="14913" y="4771"/>
                    <a:pt x="20934" y="2529"/>
                    <a:pt x="20934" y="2529"/>
                  </a:cubicBezTo>
                  <a:cubicBezTo>
                    <a:pt x="20934" y="2529"/>
                    <a:pt x="22345" y="3108"/>
                    <a:pt x="21236" y="3826"/>
                  </a:cubicBezTo>
                  <a:cubicBezTo>
                    <a:pt x="21947" y="3938"/>
                    <a:pt x="22637" y="3987"/>
                    <a:pt x="23300" y="3987"/>
                  </a:cubicBezTo>
                  <a:cubicBezTo>
                    <a:pt x="28342" y="3987"/>
                    <a:pt x="31854" y="1143"/>
                    <a:pt x="31854" y="1143"/>
                  </a:cubicBezTo>
                  <a:lnTo>
                    <a:pt x="31854" y="1143"/>
                  </a:lnTo>
                  <a:cubicBezTo>
                    <a:pt x="31854" y="1143"/>
                    <a:pt x="31752" y="2405"/>
                    <a:pt x="32432" y="2405"/>
                  </a:cubicBezTo>
                  <a:cubicBezTo>
                    <a:pt x="32544" y="2405"/>
                    <a:pt x="32678" y="2370"/>
                    <a:pt x="32837" y="2290"/>
                  </a:cubicBezTo>
                  <a:cubicBezTo>
                    <a:pt x="34978" y="2038"/>
                    <a:pt x="37106" y="1383"/>
                    <a:pt x="38290" y="955"/>
                  </a:cubicBezTo>
                  <a:lnTo>
                    <a:pt x="38290" y="955"/>
                  </a:lnTo>
                  <a:cubicBezTo>
                    <a:pt x="37741" y="1103"/>
                    <a:pt x="37189" y="1164"/>
                    <a:pt x="36638" y="1164"/>
                  </a:cubicBezTo>
                  <a:cubicBezTo>
                    <a:pt x="34223" y="1164"/>
                    <a:pt x="31839" y="0"/>
                    <a:pt x="2990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" name="Google Shape;1252;p25"/>
            <p:cNvSpPr/>
            <p:nvPr/>
          </p:nvSpPr>
          <p:spPr>
            <a:xfrm>
              <a:off x="7028125" y="524600"/>
              <a:ext cx="868775" cy="764175"/>
            </a:xfrm>
            <a:custGeom>
              <a:avLst/>
              <a:gdLst/>
              <a:ahLst/>
              <a:cxnLst/>
              <a:rect l="l" t="t" r="r" b="b"/>
              <a:pathLst>
                <a:path w="34751" h="30567" extrusionOk="0">
                  <a:moveTo>
                    <a:pt x="34750" y="0"/>
                  </a:moveTo>
                  <a:lnTo>
                    <a:pt x="34750" y="0"/>
                  </a:lnTo>
                  <a:cubicBezTo>
                    <a:pt x="34750" y="1"/>
                    <a:pt x="29977" y="6637"/>
                    <a:pt x="27710" y="8199"/>
                  </a:cubicBezTo>
                  <a:cubicBezTo>
                    <a:pt x="26470" y="9065"/>
                    <a:pt x="26575" y="9504"/>
                    <a:pt x="27117" y="9504"/>
                  </a:cubicBezTo>
                  <a:cubicBezTo>
                    <a:pt x="27561" y="9504"/>
                    <a:pt x="28298" y="9210"/>
                    <a:pt x="28831" y="8615"/>
                  </a:cubicBezTo>
                  <a:cubicBezTo>
                    <a:pt x="28973" y="8455"/>
                    <a:pt x="29047" y="8383"/>
                    <a:pt x="29067" y="8383"/>
                  </a:cubicBezTo>
                  <a:cubicBezTo>
                    <a:pt x="29213" y="8383"/>
                    <a:pt x="26475" y="12255"/>
                    <a:pt x="26652" y="13640"/>
                  </a:cubicBezTo>
                  <a:cubicBezTo>
                    <a:pt x="26854" y="15215"/>
                    <a:pt x="22697" y="15820"/>
                    <a:pt x="23113" y="17583"/>
                  </a:cubicBezTo>
                  <a:cubicBezTo>
                    <a:pt x="23529" y="19346"/>
                    <a:pt x="17671" y="20530"/>
                    <a:pt x="19183" y="21437"/>
                  </a:cubicBezTo>
                  <a:cubicBezTo>
                    <a:pt x="20646" y="22310"/>
                    <a:pt x="15617" y="28463"/>
                    <a:pt x="11639" y="28463"/>
                  </a:cubicBezTo>
                  <a:cubicBezTo>
                    <a:pt x="11541" y="28463"/>
                    <a:pt x="11445" y="28460"/>
                    <a:pt x="11349" y="28452"/>
                  </a:cubicBezTo>
                  <a:cubicBezTo>
                    <a:pt x="11109" y="28433"/>
                    <a:pt x="10873" y="28424"/>
                    <a:pt x="10639" y="28424"/>
                  </a:cubicBezTo>
                  <a:cubicBezTo>
                    <a:pt x="7939" y="28424"/>
                    <a:pt x="5567" y="29623"/>
                    <a:pt x="2963" y="29623"/>
                  </a:cubicBezTo>
                  <a:cubicBezTo>
                    <a:pt x="2015" y="29623"/>
                    <a:pt x="1037" y="29464"/>
                    <a:pt x="1" y="29032"/>
                  </a:cubicBezTo>
                  <a:lnTo>
                    <a:pt x="1" y="29032"/>
                  </a:lnTo>
                  <a:cubicBezTo>
                    <a:pt x="1" y="29032"/>
                    <a:pt x="3155" y="30567"/>
                    <a:pt x="7508" y="30567"/>
                  </a:cubicBezTo>
                  <a:cubicBezTo>
                    <a:pt x="9225" y="30567"/>
                    <a:pt x="11129" y="30328"/>
                    <a:pt x="13100" y="29661"/>
                  </a:cubicBezTo>
                  <a:cubicBezTo>
                    <a:pt x="18339" y="27886"/>
                    <a:pt x="19095" y="24245"/>
                    <a:pt x="23516" y="21626"/>
                  </a:cubicBezTo>
                  <a:cubicBezTo>
                    <a:pt x="27937" y="19006"/>
                    <a:pt x="28705" y="14320"/>
                    <a:pt x="29171" y="10731"/>
                  </a:cubicBezTo>
                  <a:cubicBezTo>
                    <a:pt x="29625" y="7141"/>
                    <a:pt x="32332" y="6147"/>
                    <a:pt x="347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" name="Google Shape;1253;p25"/>
            <p:cNvSpPr/>
            <p:nvPr/>
          </p:nvSpPr>
          <p:spPr>
            <a:xfrm>
              <a:off x="6980550" y="950200"/>
              <a:ext cx="340125" cy="311700"/>
            </a:xfrm>
            <a:custGeom>
              <a:avLst/>
              <a:gdLst/>
              <a:ahLst/>
              <a:cxnLst/>
              <a:rect l="l" t="t" r="r" b="b"/>
              <a:pathLst>
                <a:path w="13605" h="12468" extrusionOk="0">
                  <a:moveTo>
                    <a:pt x="5964" y="1"/>
                  </a:moveTo>
                  <a:cubicBezTo>
                    <a:pt x="5509" y="1"/>
                    <a:pt x="5033" y="92"/>
                    <a:pt x="4549" y="307"/>
                  </a:cubicBezTo>
                  <a:cubicBezTo>
                    <a:pt x="2051" y="1431"/>
                    <a:pt x="2848" y="6643"/>
                    <a:pt x="1854" y="6643"/>
                  </a:cubicBezTo>
                  <a:cubicBezTo>
                    <a:pt x="1845" y="6643"/>
                    <a:pt x="1837" y="6643"/>
                    <a:pt x="1828" y="6642"/>
                  </a:cubicBezTo>
                  <a:cubicBezTo>
                    <a:pt x="1099" y="6571"/>
                    <a:pt x="457" y="4854"/>
                    <a:pt x="174" y="4854"/>
                  </a:cubicBezTo>
                  <a:cubicBezTo>
                    <a:pt x="57" y="4854"/>
                    <a:pt x="1" y="5151"/>
                    <a:pt x="27" y="5987"/>
                  </a:cubicBezTo>
                  <a:cubicBezTo>
                    <a:pt x="127" y="8834"/>
                    <a:pt x="1904" y="12008"/>
                    <a:pt x="1904" y="12008"/>
                  </a:cubicBezTo>
                  <a:cubicBezTo>
                    <a:pt x="2931" y="12327"/>
                    <a:pt x="3890" y="12467"/>
                    <a:pt x="4779" y="12467"/>
                  </a:cubicBezTo>
                  <a:cubicBezTo>
                    <a:pt x="10821" y="12467"/>
                    <a:pt x="13605" y="5993"/>
                    <a:pt x="12320" y="5522"/>
                  </a:cubicBezTo>
                  <a:cubicBezTo>
                    <a:pt x="10833" y="4979"/>
                    <a:pt x="10343" y="3745"/>
                    <a:pt x="9851" y="2586"/>
                  </a:cubicBezTo>
                  <a:cubicBezTo>
                    <a:pt x="9454" y="1640"/>
                    <a:pt x="7887" y="1"/>
                    <a:pt x="59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" name="Google Shape;1254;p25"/>
            <p:cNvSpPr/>
            <p:nvPr/>
          </p:nvSpPr>
          <p:spPr>
            <a:xfrm>
              <a:off x="7028125" y="1204100"/>
              <a:ext cx="14525" cy="46300"/>
            </a:xfrm>
            <a:custGeom>
              <a:avLst/>
              <a:gdLst/>
              <a:ahLst/>
              <a:cxnLst/>
              <a:rect l="l" t="t" r="r" b="b"/>
              <a:pathLst>
                <a:path w="581" h="1852" extrusionOk="0">
                  <a:moveTo>
                    <a:pt x="580" y="1"/>
                  </a:moveTo>
                  <a:cubicBezTo>
                    <a:pt x="303" y="756"/>
                    <a:pt x="102" y="1386"/>
                    <a:pt x="1" y="1852"/>
                  </a:cubicBezTo>
                  <a:cubicBezTo>
                    <a:pt x="1" y="1852"/>
                    <a:pt x="202" y="1159"/>
                    <a:pt x="580" y="1"/>
                  </a:cubicBezTo>
                  <a:close/>
                </a:path>
              </a:pathLst>
            </a:custGeom>
            <a:solidFill>
              <a:srgbClr val="6C72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" name="Google Shape;1255;p25"/>
            <p:cNvSpPr/>
            <p:nvPr/>
          </p:nvSpPr>
          <p:spPr>
            <a:xfrm>
              <a:off x="7042625" y="706900"/>
              <a:ext cx="237450" cy="497225"/>
            </a:xfrm>
            <a:custGeom>
              <a:avLst/>
              <a:gdLst/>
              <a:ahLst/>
              <a:cxnLst/>
              <a:rect l="l" t="t" r="r" b="b"/>
              <a:pathLst>
                <a:path w="9498" h="19889" extrusionOk="0">
                  <a:moveTo>
                    <a:pt x="9497" y="0"/>
                  </a:moveTo>
                  <a:cubicBezTo>
                    <a:pt x="5378" y="4257"/>
                    <a:pt x="1448" y="15455"/>
                    <a:pt x="0" y="19889"/>
                  </a:cubicBezTo>
                  <a:lnTo>
                    <a:pt x="0" y="19889"/>
                  </a:lnTo>
                  <a:cubicBezTo>
                    <a:pt x="1751" y="15077"/>
                    <a:pt x="6486" y="5164"/>
                    <a:pt x="949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" name="Google Shape;1256;p25"/>
            <p:cNvSpPr/>
            <p:nvPr/>
          </p:nvSpPr>
          <p:spPr>
            <a:xfrm>
              <a:off x="7028125" y="611175"/>
              <a:ext cx="639250" cy="639225"/>
            </a:xfrm>
            <a:custGeom>
              <a:avLst/>
              <a:gdLst/>
              <a:ahLst/>
              <a:cxnLst/>
              <a:rect l="l" t="t" r="r" b="b"/>
              <a:pathLst>
                <a:path w="25570" h="25569" extrusionOk="0">
                  <a:moveTo>
                    <a:pt x="25569" y="0"/>
                  </a:moveTo>
                  <a:lnTo>
                    <a:pt x="25569" y="0"/>
                  </a:lnTo>
                  <a:cubicBezTo>
                    <a:pt x="25567" y="2"/>
                    <a:pt x="6374" y="15506"/>
                    <a:pt x="1" y="25569"/>
                  </a:cubicBezTo>
                  <a:lnTo>
                    <a:pt x="1" y="25569"/>
                  </a:lnTo>
                  <a:cubicBezTo>
                    <a:pt x="6789" y="17974"/>
                    <a:pt x="21198" y="3993"/>
                    <a:pt x="2556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" name="Google Shape;1257;p25"/>
            <p:cNvSpPr/>
            <p:nvPr/>
          </p:nvSpPr>
          <p:spPr>
            <a:xfrm>
              <a:off x="7028125" y="638250"/>
              <a:ext cx="441175" cy="612150"/>
            </a:xfrm>
            <a:custGeom>
              <a:avLst/>
              <a:gdLst/>
              <a:ahLst/>
              <a:cxnLst/>
              <a:rect l="l" t="t" r="r" b="b"/>
              <a:pathLst>
                <a:path w="17647" h="24486" extrusionOk="0">
                  <a:moveTo>
                    <a:pt x="17646" y="0"/>
                  </a:moveTo>
                  <a:lnTo>
                    <a:pt x="17646" y="0"/>
                  </a:lnTo>
                  <a:cubicBezTo>
                    <a:pt x="17646" y="1"/>
                    <a:pt x="11891" y="2457"/>
                    <a:pt x="9120" y="6991"/>
                  </a:cubicBezTo>
                  <a:cubicBezTo>
                    <a:pt x="6349" y="11526"/>
                    <a:pt x="1" y="24486"/>
                    <a:pt x="1" y="24486"/>
                  </a:cubicBezTo>
                  <a:cubicBezTo>
                    <a:pt x="1" y="24486"/>
                    <a:pt x="8566" y="8452"/>
                    <a:pt x="10215" y="6046"/>
                  </a:cubicBezTo>
                  <a:cubicBezTo>
                    <a:pt x="12294" y="3011"/>
                    <a:pt x="17646" y="1"/>
                    <a:pt x="176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" name="Google Shape;1258;p25"/>
            <p:cNvSpPr/>
            <p:nvPr/>
          </p:nvSpPr>
          <p:spPr>
            <a:xfrm>
              <a:off x="7003250" y="796325"/>
              <a:ext cx="154950" cy="454075"/>
            </a:xfrm>
            <a:custGeom>
              <a:avLst/>
              <a:gdLst/>
              <a:ahLst/>
              <a:cxnLst/>
              <a:rect l="l" t="t" r="r" b="b"/>
              <a:pathLst>
                <a:path w="6198" h="18163" extrusionOk="0">
                  <a:moveTo>
                    <a:pt x="6197" y="0"/>
                  </a:moveTo>
                  <a:lnTo>
                    <a:pt x="6197" y="0"/>
                  </a:lnTo>
                  <a:cubicBezTo>
                    <a:pt x="3074" y="2810"/>
                    <a:pt x="0" y="12105"/>
                    <a:pt x="996" y="18163"/>
                  </a:cubicBezTo>
                  <a:cubicBezTo>
                    <a:pt x="996" y="18163"/>
                    <a:pt x="2091" y="5505"/>
                    <a:pt x="619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" name="Google Shape;1259;p25"/>
            <p:cNvSpPr/>
            <p:nvPr/>
          </p:nvSpPr>
          <p:spPr>
            <a:xfrm>
              <a:off x="7028125" y="773025"/>
              <a:ext cx="608375" cy="477425"/>
            </a:xfrm>
            <a:custGeom>
              <a:avLst/>
              <a:gdLst/>
              <a:ahLst/>
              <a:cxnLst/>
              <a:rect l="l" t="t" r="r" b="b"/>
              <a:pathLst>
                <a:path w="24335" h="19097" extrusionOk="0">
                  <a:moveTo>
                    <a:pt x="24335" y="0"/>
                  </a:moveTo>
                  <a:cubicBezTo>
                    <a:pt x="24332" y="3"/>
                    <a:pt x="6134" y="16475"/>
                    <a:pt x="1" y="19095"/>
                  </a:cubicBezTo>
                  <a:cubicBezTo>
                    <a:pt x="52" y="19096"/>
                    <a:pt x="103" y="19096"/>
                    <a:pt x="156" y="19096"/>
                  </a:cubicBezTo>
                  <a:cubicBezTo>
                    <a:pt x="5403" y="19096"/>
                    <a:pt x="16102" y="12856"/>
                    <a:pt x="20417" y="8679"/>
                  </a:cubicBezTo>
                  <a:lnTo>
                    <a:pt x="20417" y="8679"/>
                  </a:lnTo>
                  <a:cubicBezTo>
                    <a:pt x="20416" y="8680"/>
                    <a:pt x="8968" y="17420"/>
                    <a:pt x="542" y="19007"/>
                  </a:cubicBezTo>
                  <a:cubicBezTo>
                    <a:pt x="6789" y="17596"/>
                    <a:pt x="20304" y="3792"/>
                    <a:pt x="2433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60" name="Google Shape;1260;p25"/>
          <p:cNvGrpSpPr/>
          <p:nvPr/>
        </p:nvGrpSpPr>
        <p:grpSpPr>
          <a:xfrm rot="9114020">
            <a:off x="7672106" y="3069651"/>
            <a:ext cx="1517317" cy="1521220"/>
            <a:chOff x="1998325" y="2329275"/>
            <a:chExt cx="2005800" cy="2010600"/>
          </a:xfrm>
        </p:grpSpPr>
        <p:sp>
          <p:nvSpPr>
            <p:cNvPr id="1261" name="Google Shape;1261;p25"/>
            <p:cNvSpPr/>
            <p:nvPr/>
          </p:nvSpPr>
          <p:spPr>
            <a:xfrm>
              <a:off x="1998325" y="2329275"/>
              <a:ext cx="2005800" cy="2010600"/>
            </a:xfrm>
            <a:custGeom>
              <a:avLst/>
              <a:gdLst/>
              <a:ahLst/>
              <a:cxnLst/>
              <a:rect l="l" t="t" r="r" b="b"/>
              <a:pathLst>
                <a:path w="80232" h="80424" extrusionOk="0">
                  <a:moveTo>
                    <a:pt x="45400" y="12185"/>
                  </a:moveTo>
                  <a:cubicBezTo>
                    <a:pt x="46169" y="12185"/>
                    <a:pt x="47018" y="13630"/>
                    <a:pt x="47321" y="15506"/>
                  </a:cubicBezTo>
                  <a:cubicBezTo>
                    <a:pt x="47648" y="17471"/>
                    <a:pt x="47245" y="19158"/>
                    <a:pt x="46451" y="19296"/>
                  </a:cubicBezTo>
                  <a:cubicBezTo>
                    <a:pt x="46419" y="19301"/>
                    <a:pt x="46387" y="19304"/>
                    <a:pt x="46355" y="19304"/>
                  </a:cubicBezTo>
                  <a:cubicBezTo>
                    <a:pt x="45574" y="19304"/>
                    <a:pt x="44726" y="17859"/>
                    <a:pt x="44424" y="15984"/>
                  </a:cubicBezTo>
                  <a:cubicBezTo>
                    <a:pt x="44108" y="14019"/>
                    <a:pt x="44499" y="12332"/>
                    <a:pt x="45305" y="12193"/>
                  </a:cubicBezTo>
                  <a:cubicBezTo>
                    <a:pt x="45337" y="12188"/>
                    <a:pt x="45368" y="12185"/>
                    <a:pt x="45400" y="12185"/>
                  </a:cubicBezTo>
                  <a:close/>
                  <a:moveTo>
                    <a:pt x="47796" y="47226"/>
                  </a:moveTo>
                  <a:cubicBezTo>
                    <a:pt x="48550" y="47226"/>
                    <a:pt x="49105" y="47430"/>
                    <a:pt x="49323" y="47850"/>
                  </a:cubicBezTo>
                  <a:cubicBezTo>
                    <a:pt x="49840" y="48858"/>
                    <a:pt x="48278" y="50709"/>
                    <a:pt x="45834" y="51981"/>
                  </a:cubicBezTo>
                  <a:cubicBezTo>
                    <a:pt x="44416" y="52716"/>
                    <a:pt x="43015" y="53097"/>
                    <a:pt x="41984" y="53097"/>
                  </a:cubicBezTo>
                  <a:cubicBezTo>
                    <a:pt x="41230" y="53097"/>
                    <a:pt x="40674" y="52893"/>
                    <a:pt x="40456" y="52472"/>
                  </a:cubicBezTo>
                  <a:cubicBezTo>
                    <a:pt x="39940" y="51464"/>
                    <a:pt x="41502" y="49626"/>
                    <a:pt x="43945" y="48354"/>
                  </a:cubicBezTo>
                  <a:cubicBezTo>
                    <a:pt x="45358" y="47611"/>
                    <a:pt x="46763" y="47226"/>
                    <a:pt x="47796" y="47226"/>
                  </a:cubicBezTo>
                  <a:close/>
                  <a:moveTo>
                    <a:pt x="18408" y="65782"/>
                  </a:moveTo>
                  <a:cubicBezTo>
                    <a:pt x="18990" y="65782"/>
                    <a:pt x="19831" y="66078"/>
                    <a:pt x="20656" y="66617"/>
                  </a:cubicBezTo>
                  <a:cubicBezTo>
                    <a:pt x="21929" y="67448"/>
                    <a:pt x="22685" y="68544"/>
                    <a:pt x="22344" y="69060"/>
                  </a:cubicBezTo>
                  <a:cubicBezTo>
                    <a:pt x="22223" y="69248"/>
                    <a:pt x="21981" y="69338"/>
                    <a:pt x="21661" y="69338"/>
                  </a:cubicBezTo>
                  <a:cubicBezTo>
                    <a:pt x="21079" y="69338"/>
                    <a:pt x="20243" y="69043"/>
                    <a:pt x="19422" y="68506"/>
                  </a:cubicBezTo>
                  <a:cubicBezTo>
                    <a:pt x="18150" y="67662"/>
                    <a:pt x="17395" y="66567"/>
                    <a:pt x="17734" y="66050"/>
                  </a:cubicBezTo>
                  <a:cubicBezTo>
                    <a:pt x="17854" y="65869"/>
                    <a:pt x="18093" y="65782"/>
                    <a:pt x="18408" y="65782"/>
                  </a:cubicBezTo>
                  <a:close/>
                  <a:moveTo>
                    <a:pt x="55268" y="0"/>
                  </a:moveTo>
                  <a:lnTo>
                    <a:pt x="55268" y="0"/>
                  </a:lnTo>
                  <a:cubicBezTo>
                    <a:pt x="50444" y="4409"/>
                    <a:pt x="40645" y="6777"/>
                    <a:pt x="38995" y="12256"/>
                  </a:cubicBezTo>
                  <a:cubicBezTo>
                    <a:pt x="37332" y="17748"/>
                    <a:pt x="40456" y="29889"/>
                    <a:pt x="36879" y="30078"/>
                  </a:cubicBezTo>
                  <a:cubicBezTo>
                    <a:pt x="36857" y="30079"/>
                    <a:pt x="36836" y="30080"/>
                    <a:pt x="36815" y="30080"/>
                  </a:cubicBezTo>
                  <a:cubicBezTo>
                    <a:pt x="33282" y="30080"/>
                    <a:pt x="31685" y="13428"/>
                    <a:pt x="35129" y="9396"/>
                  </a:cubicBezTo>
                  <a:cubicBezTo>
                    <a:pt x="34619" y="9330"/>
                    <a:pt x="34148" y="9299"/>
                    <a:pt x="33712" y="9299"/>
                  </a:cubicBezTo>
                  <a:cubicBezTo>
                    <a:pt x="29791" y="9299"/>
                    <a:pt x="28605" y="11733"/>
                    <a:pt x="26236" y="11903"/>
                  </a:cubicBezTo>
                  <a:cubicBezTo>
                    <a:pt x="23603" y="12080"/>
                    <a:pt x="20908" y="17634"/>
                    <a:pt x="22571" y="21513"/>
                  </a:cubicBezTo>
                  <a:cubicBezTo>
                    <a:pt x="24233" y="25392"/>
                    <a:pt x="28025" y="36111"/>
                    <a:pt x="24826" y="36111"/>
                  </a:cubicBezTo>
                  <a:cubicBezTo>
                    <a:pt x="21627" y="36111"/>
                    <a:pt x="18540" y="19687"/>
                    <a:pt x="19523" y="16337"/>
                  </a:cubicBezTo>
                  <a:lnTo>
                    <a:pt x="19523" y="16337"/>
                  </a:lnTo>
                  <a:cubicBezTo>
                    <a:pt x="15556" y="17810"/>
                    <a:pt x="15593" y="20393"/>
                    <a:pt x="13956" y="21135"/>
                  </a:cubicBezTo>
                  <a:cubicBezTo>
                    <a:pt x="12318" y="21866"/>
                    <a:pt x="11915" y="23138"/>
                    <a:pt x="10492" y="25191"/>
                  </a:cubicBezTo>
                  <a:cubicBezTo>
                    <a:pt x="9069" y="27231"/>
                    <a:pt x="9913" y="32963"/>
                    <a:pt x="13326" y="37472"/>
                  </a:cubicBezTo>
                  <a:cubicBezTo>
                    <a:pt x="16740" y="41981"/>
                    <a:pt x="22671" y="45419"/>
                    <a:pt x="20127" y="48052"/>
                  </a:cubicBezTo>
                  <a:cubicBezTo>
                    <a:pt x="19859" y="48328"/>
                    <a:pt x="19534" y="48457"/>
                    <a:pt x="19168" y="48457"/>
                  </a:cubicBezTo>
                  <a:cubicBezTo>
                    <a:pt x="16065" y="48457"/>
                    <a:pt x="9963" y="39222"/>
                    <a:pt x="9434" y="32496"/>
                  </a:cubicBezTo>
                  <a:cubicBezTo>
                    <a:pt x="5466" y="35154"/>
                    <a:pt x="3476" y="39512"/>
                    <a:pt x="4170" y="42233"/>
                  </a:cubicBezTo>
                  <a:cubicBezTo>
                    <a:pt x="4875" y="44953"/>
                    <a:pt x="3641" y="47132"/>
                    <a:pt x="8830" y="51187"/>
                  </a:cubicBezTo>
                  <a:cubicBezTo>
                    <a:pt x="14031" y="55256"/>
                    <a:pt x="17004" y="55055"/>
                    <a:pt x="16840" y="56780"/>
                  </a:cubicBezTo>
                  <a:cubicBezTo>
                    <a:pt x="16782" y="57351"/>
                    <a:pt x="15843" y="57747"/>
                    <a:pt x="14396" y="57747"/>
                  </a:cubicBezTo>
                  <a:cubicBezTo>
                    <a:pt x="11470" y="57747"/>
                    <a:pt x="6468" y="56127"/>
                    <a:pt x="2482" y="51061"/>
                  </a:cubicBezTo>
                  <a:lnTo>
                    <a:pt x="2482" y="51061"/>
                  </a:lnTo>
                  <a:cubicBezTo>
                    <a:pt x="0" y="57687"/>
                    <a:pt x="4308" y="59362"/>
                    <a:pt x="3792" y="62234"/>
                  </a:cubicBezTo>
                  <a:cubicBezTo>
                    <a:pt x="3263" y="65118"/>
                    <a:pt x="6348" y="66718"/>
                    <a:pt x="6966" y="69715"/>
                  </a:cubicBezTo>
                  <a:cubicBezTo>
                    <a:pt x="7544" y="72526"/>
                    <a:pt x="8023" y="74771"/>
                    <a:pt x="10478" y="74771"/>
                  </a:cubicBezTo>
                  <a:cubicBezTo>
                    <a:pt x="10642" y="74771"/>
                    <a:pt x="10814" y="74761"/>
                    <a:pt x="10996" y="74740"/>
                  </a:cubicBezTo>
                  <a:cubicBezTo>
                    <a:pt x="11243" y="74709"/>
                    <a:pt x="11520" y="74697"/>
                    <a:pt x="11824" y="74697"/>
                  </a:cubicBezTo>
                  <a:cubicBezTo>
                    <a:pt x="12357" y="74697"/>
                    <a:pt x="12972" y="74734"/>
                    <a:pt x="13653" y="74766"/>
                  </a:cubicBezTo>
                  <a:cubicBezTo>
                    <a:pt x="14341" y="74800"/>
                    <a:pt x="15095" y="74833"/>
                    <a:pt x="15897" y="74833"/>
                  </a:cubicBezTo>
                  <a:cubicBezTo>
                    <a:pt x="19268" y="74833"/>
                    <a:pt x="23478" y="74235"/>
                    <a:pt x="27080" y="70522"/>
                  </a:cubicBezTo>
                  <a:cubicBezTo>
                    <a:pt x="27080" y="70522"/>
                    <a:pt x="28667" y="78595"/>
                    <a:pt x="36766" y="78885"/>
                  </a:cubicBezTo>
                  <a:cubicBezTo>
                    <a:pt x="42581" y="79102"/>
                    <a:pt x="44383" y="80423"/>
                    <a:pt x="46583" y="80423"/>
                  </a:cubicBezTo>
                  <a:cubicBezTo>
                    <a:pt x="47447" y="80423"/>
                    <a:pt x="48372" y="80220"/>
                    <a:pt x="49625" y="79666"/>
                  </a:cubicBezTo>
                  <a:cubicBezTo>
                    <a:pt x="54059" y="77713"/>
                    <a:pt x="57976" y="75924"/>
                    <a:pt x="59966" y="73103"/>
                  </a:cubicBezTo>
                  <a:cubicBezTo>
                    <a:pt x="61943" y="70295"/>
                    <a:pt x="66704" y="67586"/>
                    <a:pt x="66704" y="67586"/>
                  </a:cubicBezTo>
                  <a:cubicBezTo>
                    <a:pt x="66704" y="67586"/>
                    <a:pt x="65594" y="67193"/>
                    <a:pt x="63734" y="67193"/>
                  </a:cubicBezTo>
                  <a:cubicBezTo>
                    <a:pt x="62152" y="67193"/>
                    <a:pt x="60029" y="67478"/>
                    <a:pt x="57585" y="68531"/>
                  </a:cubicBezTo>
                  <a:cubicBezTo>
                    <a:pt x="56308" y="69082"/>
                    <a:pt x="55252" y="69285"/>
                    <a:pt x="54360" y="69285"/>
                  </a:cubicBezTo>
                  <a:cubicBezTo>
                    <a:pt x="53086" y="69285"/>
                    <a:pt x="52146" y="68871"/>
                    <a:pt x="51376" y="68456"/>
                  </a:cubicBezTo>
                  <a:cubicBezTo>
                    <a:pt x="50588" y="68030"/>
                    <a:pt x="49979" y="67614"/>
                    <a:pt x="49360" y="67614"/>
                  </a:cubicBezTo>
                  <a:cubicBezTo>
                    <a:pt x="49227" y="67614"/>
                    <a:pt x="49094" y="67633"/>
                    <a:pt x="48958" y="67675"/>
                  </a:cubicBezTo>
                  <a:cubicBezTo>
                    <a:pt x="49866" y="66462"/>
                    <a:pt x="51260" y="66088"/>
                    <a:pt x="52790" y="66088"/>
                  </a:cubicBezTo>
                  <a:cubicBezTo>
                    <a:pt x="54674" y="66088"/>
                    <a:pt x="56764" y="66655"/>
                    <a:pt x="58404" y="66919"/>
                  </a:cubicBezTo>
                  <a:cubicBezTo>
                    <a:pt x="58984" y="67012"/>
                    <a:pt x="59663" y="67066"/>
                    <a:pt x="60404" y="67066"/>
                  </a:cubicBezTo>
                  <a:cubicBezTo>
                    <a:pt x="63481" y="67066"/>
                    <a:pt x="67631" y="66144"/>
                    <a:pt x="70168" y="63292"/>
                  </a:cubicBezTo>
                  <a:cubicBezTo>
                    <a:pt x="73304" y="59765"/>
                    <a:pt x="74563" y="53291"/>
                    <a:pt x="77398" y="50759"/>
                  </a:cubicBezTo>
                  <a:cubicBezTo>
                    <a:pt x="80231" y="48215"/>
                    <a:pt x="77574" y="44260"/>
                    <a:pt x="77574" y="44260"/>
                  </a:cubicBezTo>
                  <a:lnTo>
                    <a:pt x="77574" y="44260"/>
                  </a:lnTo>
                  <a:cubicBezTo>
                    <a:pt x="77574" y="44260"/>
                    <a:pt x="65402" y="58418"/>
                    <a:pt x="58595" y="58418"/>
                  </a:cubicBezTo>
                  <a:cubicBezTo>
                    <a:pt x="58150" y="58418"/>
                    <a:pt x="57728" y="58358"/>
                    <a:pt x="57333" y="58229"/>
                  </a:cubicBezTo>
                  <a:cubicBezTo>
                    <a:pt x="50898" y="56125"/>
                    <a:pt x="56465" y="54286"/>
                    <a:pt x="61162" y="53745"/>
                  </a:cubicBezTo>
                  <a:cubicBezTo>
                    <a:pt x="65861" y="53203"/>
                    <a:pt x="74425" y="50281"/>
                    <a:pt x="75496" y="43442"/>
                  </a:cubicBezTo>
                  <a:cubicBezTo>
                    <a:pt x="76534" y="36812"/>
                    <a:pt x="78885" y="30158"/>
                    <a:pt x="77835" y="30158"/>
                  </a:cubicBezTo>
                  <a:cubicBezTo>
                    <a:pt x="77802" y="30158"/>
                    <a:pt x="77765" y="30165"/>
                    <a:pt x="77725" y="30179"/>
                  </a:cubicBezTo>
                  <a:cubicBezTo>
                    <a:pt x="77725" y="30179"/>
                    <a:pt x="71327" y="36350"/>
                    <a:pt x="69135" y="39877"/>
                  </a:cubicBezTo>
                  <a:cubicBezTo>
                    <a:pt x="67178" y="42997"/>
                    <a:pt x="62719" y="45452"/>
                    <a:pt x="58905" y="45452"/>
                  </a:cubicBezTo>
                  <a:cubicBezTo>
                    <a:pt x="58424" y="45452"/>
                    <a:pt x="57952" y="45413"/>
                    <a:pt x="57498" y="45331"/>
                  </a:cubicBezTo>
                  <a:cubicBezTo>
                    <a:pt x="60520" y="39966"/>
                    <a:pt x="66944" y="38869"/>
                    <a:pt x="69740" y="33517"/>
                  </a:cubicBezTo>
                  <a:cubicBezTo>
                    <a:pt x="72523" y="28151"/>
                    <a:pt x="77020" y="21060"/>
                    <a:pt x="67523" y="15808"/>
                  </a:cubicBezTo>
                  <a:lnTo>
                    <a:pt x="67523" y="15808"/>
                  </a:lnTo>
                  <a:cubicBezTo>
                    <a:pt x="67715" y="19849"/>
                    <a:pt x="59065" y="31640"/>
                    <a:pt x="55001" y="31640"/>
                  </a:cubicBezTo>
                  <a:cubicBezTo>
                    <a:pt x="54530" y="31640"/>
                    <a:pt x="54121" y="31482"/>
                    <a:pt x="53795" y="31136"/>
                  </a:cubicBezTo>
                  <a:cubicBezTo>
                    <a:pt x="50633" y="27785"/>
                    <a:pt x="63782" y="26640"/>
                    <a:pt x="63732" y="17180"/>
                  </a:cubicBezTo>
                  <a:cubicBezTo>
                    <a:pt x="63669" y="7722"/>
                    <a:pt x="54147" y="6513"/>
                    <a:pt x="5526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1262;p25"/>
            <p:cNvSpPr/>
            <p:nvPr/>
          </p:nvSpPr>
          <p:spPr>
            <a:xfrm>
              <a:off x="2250225" y="2649525"/>
              <a:ext cx="1513950" cy="1517675"/>
            </a:xfrm>
            <a:custGeom>
              <a:avLst/>
              <a:gdLst/>
              <a:ahLst/>
              <a:cxnLst/>
              <a:rect l="l" t="t" r="r" b="b"/>
              <a:pathLst>
                <a:path w="60558" h="60707" extrusionOk="0">
                  <a:moveTo>
                    <a:pt x="41539" y="0"/>
                  </a:moveTo>
                  <a:lnTo>
                    <a:pt x="41539" y="0"/>
                  </a:lnTo>
                  <a:cubicBezTo>
                    <a:pt x="38491" y="9648"/>
                    <a:pt x="32697" y="24044"/>
                    <a:pt x="30758" y="28075"/>
                  </a:cubicBezTo>
                  <a:cubicBezTo>
                    <a:pt x="30620" y="28390"/>
                    <a:pt x="30393" y="28830"/>
                    <a:pt x="30128" y="29398"/>
                  </a:cubicBezTo>
                  <a:cubicBezTo>
                    <a:pt x="27256" y="27559"/>
                    <a:pt x="17508" y="19913"/>
                    <a:pt x="19435" y="1764"/>
                  </a:cubicBezTo>
                  <a:lnTo>
                    <a:pt x="19435" y="1764"/>
                  </a:lnTo>
                  <a:cubicBezTo>
                    <a:pt x="16525" y="10278"/>
                    <a:pt x="20757" y="23730"/>
                    <a:pt x="29196" y="31262"/>
                  </a:cubicBezTo>
                  <a:cubicBezTo>
                    <a:pt x="28101" y="33478"/>
                    <a:pt x="26601" y="36476"/>
                    <a:pt x="25002" y="39700"/>
                  </a:cubicBezTo>
                  <a:cubicBezTo>
                    <a:pt x="25002" y="39700"/>
                    <a:pt x="7495" y="31463"/>
                    <a:pt x="4875" y="17760"/>
                  </a:cubicBezTo>
                  <a:lnTo>
                    <a:pt x="4875" y="17760"/>
                  </a:lnTo>
                  <a:cubicBezTo>
                    <a:pt x="4875" y="23691"/>
                    <a:pt x="11714" y="33982"/>
                    <a:pt x="24146" y="41413"/>
                  </a:cubicBezTo>
                  <a:cubicBezTo>
                    <a:pt x="23516" y="42648"/>
                    <a:pt x="22898" y="43907"/>
                    <a:pt x="22269" y="45154"/>
                  </a:cubicBezTo>
                  <a:cubicBezTo>
                    <a:pt x="19586" y="44776"/>
                    <a:pt x="6815" y="42509"/>
                    <a:pt x="0" y="33465"/>
                  </a:cubicBezTo>
                  <a:lnTo>
                    <a:pt x="0" y="33465"/>
                  </a:lnTo>
                  <a:cubicBezTo>
                    <a:pt x="5441" y="40960"/>
                    <a:pt x="13855" y="45595"/>
                    <a:pt x="21652" y="46401"/>
                  </a:cubicBezTo>
                  <a:cubicBezTo>
                    <a:pt x="21185" y="47333"/>
                    <a:pt x="20720" y="48252"/>
                    <a:pt x="20278" y="49147"/>
                  </a:cubicBezTo>
                  <a:cubicBezTo>
                    <a:pt x="17457" y="54776"/>
                    <a:pt x="15190" y="59299"/>
                    <a:pt x="15190" y="59299"/>
                  </a:cubicBezTo>
                  <a:lnTo>
                    <a:pt x="17004" y="57712"/>
                  </a:lnTo>
                  <a:cubicBezTo>
                    <a:pt x="17004" y="57712"/>
                    <a:pt x="18629" y="54840"/>
                    <a:pt x="21072" y="50154"/>
                  </a:cubicBezTo>
                  <a:cubicBezTo>
                    <a:pt x="23455" y="52965"/>
                    <a:pt x="30923" y="60706"/>
                    <a:pt x="41338" y="60706"/>
                  </a:cubicBezTo>
                  <a:cubicBezTo>
                    <a:pt x="41658" y="60706"/>
                    <a:pt x="41982" y="60699"/>
                    <a:pt x="42308" y="60684"/>
                  </a:cubicBezTo>
                  <a:lnTo>
                    <a:pt x="42308" y="60684"/>
                  </a:lnTo>
                  <a:cubicBezTo>
                    <a:pt x="42182" y="60688"/>
                    <a:pt x="42056" y="60690"/>
                    <a:pt x="41928" y="60690"/>
                  </a:cubicBezTo>
                  <a:cubicBezTo>
                    <a:pt x="35584" y="60690"/>
                    <a:pt x="26623" y="55820"/>
                    <a:pt x="21425" y="49474"/>
                  </a:cubicBezTo>
                  <a:cubicBezTo>
                    <a:pt x="21727" y="48907"/>
                    <a:pt x="22030" y="48302"/>
                    <a:pt x="22357" y="47686"/>
                  </a:cubicBezTo>
                  <a:cubicBezTo>
                    <a:pt x="25778" y="48498"/>
                    <a:pt x="35934" y="50708"/>
                    <a:pt x="44928" y="50708"/>
                  </a:cubicBezTo>
                  <a:cubicBezTo>
                    <a:pt x="48483" y="50708"/>
                    <a:pt x="51858" y="50363"/>
                    <a:pt x="54562" y="49449"/>
                  </a:cubicBezTo>
                  <a:lnTo>
                    <a:pt x="54562" y="49449"/>
                  </a:lnTo>
                  <a:cubicBezTo>
                    <a:pt x="52652" y="49779"/>
                    <a:pt x="49877" y="49962"/>
                    <a:pt x="46673" y="49962"/>
                  </a:cubicBezTo>
                  <a:cubicBezTo>
                    <a:pt x="39252" y="49962"/>
                    <a:pt x="29527" y="48982"/>
                    <a:pt x="22911" y="46589"/>
                  </a:cubicBezTo>
                  <a:cubicBezTo>
                    <a:pt x="23251" y="45935"/>
                    <a:pt x="23592" y="45242"/>
                    <a:pt x="23956" y="44537"/>
                  </a:cubicBezTo>
                  <a:cubicBezTo>
                    <a:pt x="23956" y="44537"/>
                    <a:pt x="48592" y="44121"/>
                    <a:pt x="60558" y="33163"/>
                  </a:cubicBezTo>
                  <a:lnTo>
                    <a:pt x="60558" y="33163"/>
                  </a:lnTo>
                  <a:cubicBezTo>
                    <a:pt x="53870" y="38542"/>
                    <a:pt x="39512" y="43164"/>
                    <a:pt x="24498" y="43441"/>
                  </a:cubicBezTo>
                  <a:cubicBezTo>
                    <a:pt x="25959" y="40506"/>
                    <a:pt x="27533" y="37244"/>
                    <a:pt x="29120" y="33768"/>
                  </a:cubicBezTo>
                  <a:cubicBezTo>
                    <a:pt x="33000" y="33101"/>
                    <a:pt x="50822" y="29322"/>
                    <a:pt x="57888" y="16159"/>
                  </a:cubicBezTo>
                  <a:lnTo>
                    <a:pt x="57888" y="16159"/>
                  </a:lnTo>
                  <a:cubicBezTo>
                    <a:pt x="53202" y="22873"/>
                    <a:pt x="42661" y="30833"/>
                    <a:pt x="29637" y="32634"/>
                  </a:cubicBezTo>
                  <a:cubicBezTo>
                    <a:pt x="30052" y="31715"/>
                    <a:pt x="30468" y="30795"/>
                    <a:pt x="30884" y="29851"/>
                  </a:cubicBezTo>
                  <a:lnTo>
                    <a:pt x="30897" y="29851"/>
                  </a:lnTo>
                  <a:cubicBezTo>
                    <a:pt x="35129" y="20265"/>
                    <a:pt x="39272" y="9547"/>
                    <a:pt x="415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25"/>
            <p:cNvSpPr/>
            <p:nvPr/>
          </p:nvSpPr>
          <p:spPr>
            <a:xfrm>
              <a:off x="2040850" y="3605800"/>
              <a:ext cx="634475" cy="594225"/>
            </a:xfrm>
            <a:custGeom>
              <a:avLst/>
              <a:gdLst/>
              <a:ahLst/>
              <a:cxnLst/>
              <a:rect l="l" t="t" r="r" b="b"/>
              <a:pathLst>
                <a:path w="25379" h="23769" extrusionOk="0">
                  <a:moveTo>
                    <a:pt x="25379" y="19461"/>
                  </a:moveTo>
                  <a:lnTo>
                    <a:pt x="23570" y="21043"/>
                  </a:lnTo>
                  <a:lnTo>
                    <a:pt x="23570" y="21043"/>
                  </a:lnTo>
                  <a:cubicBezTo>
                    <a:pt x="24185" y="20592"/>
                    <a:pt x="24790" y="20068"/>
                    <a:pt x="25379" y="19461"/>
                  </a:cubicBezTo>
                  <a:close/>
                  <a:moveTo>
                    <a:pt x="781" y="0"/>
                  </a:moveTo>
                  <a:lnTo>
                    <a:pt x="781" y="0"/>
                  </a:lnTo>
                  <a:cubicBezTo>
                    <a:pt x="214" y="1500"/>
                    <a:pt x="0" y="2746"/>
                    <a:pt x="0" y="3804"/>
                  </a:cubicBezTo>
                  <a:cubicBezTo>
                    <a:pt x="0" y="7168"/>
                    <a:pt x="2128" y="8716"/>
                    <a:pt x="2128" y="10694"/>
                  </a:cubicBezTo>
                  <a:cubicBezTo>
                    <a:pt x="2128" y="10845"/>
                    <a:pt x="2116" y="11009"/>
                    <a:pt x="2091" y="11173"/>
                  </a:cubicBezTo>
                  <a:cubicBezTo>
                    <a:pt x="2040" y="11400"/>
                    <a:pt x="2027" y="11613"/>
                    <a:pt x="2027" y="11815"/>
                  </a:cubicBezTo>
                  <a:cubicBezTo>
                    <a:pt x="2027" y="14309"/>
                    <a:pt x="4697" y="15884"/>
                    <a:pt x="5265" y="18654"/>
                  </a:cubicBezTo>
                  <a:cubicBezTo>
                    <a:pt x="5844" y="21463"/>
                    <a:pt x="6323" y="23705"/>
                    <a:pt x="8778" y="23705"/>
                  </a:cubicBezTo>
                  <a:cubicBezTo>
                    <a:pt x="8943" y="23705"/>
                    <a:pt x="9119" y="23693"/>
                    <a:pt x="9295" y="23679"/>
                  </a:cubicBezTo>
                  <a:cubicBezTo>
                    <a:pt x="9534" y="23642"/>
                    <a:pt x="9811" y="23642"/>
                    <a:pt x="10101" y="23642"/>
                  </a:cubicBezTo>
                  <a:cubicBezTo>
                    <a:pt x="10642" y="23642"/>
                    <a:pt x="11260" y="23667"/>
                    <a:pt x="11952" y="23705"/>
                  </a:cubicBezTo>
                  <a:cubicBezTo>
                    <a:pt x="12646" y="23743"/>
                    <a:pt x="13401" y="23768"/>
                    <a:pt x="14207" y="23768"/>
                  </a:cubicBezTo>
                  <a:cubicBezTo>
                    <a:pt x="17019" y="23768"/>
                    <a:pt x="20421" y="23354"/>
                    <a:pt x="23566" y="21046"/>
                  </a:cubicBezTo>
                  <a:lnTo>
                    <a:pt x="23566" y="21046"/>
                  </a:lnTo>
                  <a:cubicBezTo>
                    <a:pt x="23565" y="21047"/>
                    <a:pt x="23565" y="21048"/>
                    <a:pt x="23565" y="21048"/>
                  </a:cubicBezTo>
                  <a:lnTo>
                    <a:pt x="23570" y="21043"/>
                  </a:lnTo>
                  <a:lnTo>
                    <a:pt x="23570" y="21043"/>
                  </a:lnTo>
                  <a:cubicBezTo>
                    <a:pt x="23568" y="21044"/>
                    <a:pt x="23567" y="21045"/>
                    <a:pt x="23566" y="21046"/>
                  </a:cubicBezTo>
                  <a:lnTo>
                    <a:pt x="23566" y="21046"/>
                  </a:lnTo>
                  <a:cubicBezTo>
                    <a:pt x="23587" y="21004"/>
                    <a:pt x="24237" y="19703"/>
                    <a:pt x="25266" y="17659"/>
                  </a:cubicBezTo>
                  <a:lnTo>
                    <a:pt x="25266" y="17659"/>
                  </a:lnTo>
                  <a:cubicBezTo>
                    <a:pt x="22658" y="20821"/>
                    <a:pt x="16928" y="22836"/>
                    <a:pt x="12646" y="22836"/>
                  </a:cubicBezTo>
                  <a:cubicBezTo>
                    <a:pt x="11588" y="22836"/>
                    <a:pt x="10617" y="22710"/>
                    <a:pt x="9799" y="22458"/>
                  </a:cubicBezTo>
                  <a:cubicBezTo>
                    <a:pt x="5705" y="21135"/>
                    <a:pt x="4320" y="15064"/>
                    <a:pt x="4320" y="11462"/>
                  </a:cubicBezTo>
                  <a:cubicBezTo>
                    <a:pt x="4320" y="7873"/>
                    <a:pt x="76" y="4850"/>
                    <a:pt x="7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1264;p25"/>
            <p:cNvSpPr/>
            <p:nvPr/>
          </p:nvSpPr>
          <p:spPr>
            <a:xfrm>
              <a:off x="2675300" y="4018925"/>
              <a:ext cx="990650" cy="320900"/>
            </a:xfrm>
            <a:custGeom>
              <a:avLst/>
              <a:gdLst/>
              <a:ahLst/>
              <a:cxnLst/>
              <a:rect l="l" t="t" r="r" b="b"/>
              <a:pathLst>
                <a:path w="39626" h="12836" extrusionOk="0">
                  <a:moveTo>
                    <a:pt x="39625" y="0"/>
                  </a:moveTo>
                  <a:lnTo>
                    <a:pt x="39625" y="0"/>
                  </a:lnTo>
                  <a:cubicBezTo>
                    <a:pt x="35986" y="165"/>
                    <a:pt x="32698" y="2822"/>
                    <a:pt x="30897" y="5933"/>
                  </a:cubicBezTo>
                  <a:cubicBezTo>
                    <a:pt x="29109" y="9032"/>
                    <a:pt x="24222" y="7709"/>
                    <a:pt x="22118" y="9900"/>
                  </a:cubicBezTo>
                  <a:cubicBezTo>
                    <a:pt x="21135" y="10933"/>
                    <a:pt x="20267" y="11374"/>
                    <a:pt x="19271" y="11374"/>
                  </a:cubicBezTo>
                  <a:cubicBezTo>
                    <a:pt x="18138" y="11374"/>
                    <a:pt x="16841" y="10807"/>
                    <a:pt x="15039" y="9900"/>
                  </a:cubicBezTo>
                  <a:cubicBezTo>
                    <a:pt x="13956" y="9359"/>
                    <a:pt x="12823" y="9220"/>
                    <a:pt x="11702" y="9220"/>
                  </a:cubicBezTo>
                  <a:cubicBezTo>
                    <a:pt x="11072" y="9220"/>
                    <a:pt x="10455" y="9258"/>
                    <a:pt x="9838" y="9309"/>
                  </a:cubicBezTo>
                  <a:cubicBezTo>
                    <a:pt x="9233" y="9346"/>
                    <a:pt x="8629" y="9396"/>
                    <a:pt x="8050" y="9396"/>
                  </a:cubicBezTo>
                  <a:cubicBezTo>
                    <a:pt x="7004" y="9396"/>
                    <a:pt x="6034" y="9245"/>
                    <a:pt x="5165" y="8704"/>
                  </a:cubicBezTo>
                  <a:cubicBezTo>
                    <a:pt x="2911" y="7293"/>
                    <a:pt x="1853" y="3439"/>
                    <a:pt x="630" y="1802"/>
                  </a:cubicBezTo>
                  <a:cubicBezTo>
                    <a:pt x="215" y="2545"/>
                    <a:pt x="1" y="2936"/>
                    <a:pt x="1" y="2936"/>
                  </a:cubicBezTo>
                  <a:cubicBezTo>
                    <a:pt x="1" y="2936"/>
                    <a:pt x="1588" y="11009"/>
                    <a:pt x="9687" y="11299"/>
                  </a:cubicBezTo>
                  <a:cubicBezTo>
                    <a:pt x="15506" y="11512"/>
                    <a:pt x="17306" y="12835"/>
                    <a:pt x="19511" y="12835"/>
                  </a:cubicBezTo>
                  <a:cubicBezTo>
                    <a:pt x="20368" y="12835"/>
                    <a:pt x="21300" y="12634"/>
                    <a:pt x="22546" y="12080"/>
                  </a:cubicBezTo>
                  <a:cubicBezTo>
                    <a:pt x="26980" y="10127"/>
                    <a:pt x="30897" y="8338"/>
                    <a:pt x="32887" y="5517"/>
                  </a:cubicBezTo>
                  <a:cubicBezTo>
                    <a:pt x="34864" y="2709"/>
                    <a:pt x="39625" y="0"/>
                    <a:pt x="396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" name="Google Shape;1265;p25"/>
            <p:cNvSpPr/>
            <p:nvPr/>
          </p:nvSpPr>
          <p:spPr>
            <a:xfrm>
              <a:off x="2629975" y="4047250"/>
              <a:ext cx="61100" cy="84750"/>
            </a:xfrm>
            <a:custGeom>
              <a:avLst/>
              <a:gdLst/>
              <a:ahLst/>
              <a:cxnLst/>
              <a:rect l="l" t="t" r="r" b="b"/>
              <a:pathLst>
                <a:path w="2444" h="3390" extrusionOk="0">
                  <a:moveTo>
                    <a:pt x="1701" y="1"/>
                  </a:moveTo>
                  <a:cubicBezTo>
                    <a:pt x="655" y="2080"/>
                    <a:pt x="0" y="3390"/>
                    <a:pt x="0" y="3390"/>
                  </a:cubicBezTo>
                  <a:lnTo>
                    <a:pt x="1814" y="1803"/>
                  </a:lnTo>
                  <a:cubicBezTo>
                    <a:pt x="1814" y="1803"/>
                    <a:pt x="2028" y="1412"/>
                    <a:pt x="2443" y="669"/>
                  </a:cubicBezTo>
                  <a:cubicBezTo>
                    <a:pt x="2205" y="341"/>
                    <a:pt x="1953" y="115"/>
                    <a:pt x="170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1266;p25"/>
            <p:cNvSpPr/>
            <p:nvPr/>
          </p:nvSpPr>
          <p:spPr>
            <a:xfrm>
              <a:off x="2240150" y="3746225"/>
              <a:ext cx="179200" cy="26800"/>
            </a:xfrm>
            <a:custGeom>
              <a:avLst/>
              <a:gdLst/>
              <a:ahLst/>
              <a:cxnLst/>
              <a:rect l="l" t="t" r="r" b="b"/>
              <a:pathLst>
                <a:path w="7168" h="1072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3" y="14"/>
                    <a:pt x="25" y="14"/>
                  </a:cubicBezTo>
                  <a:cubicBezTo>
                    <a:pt x="1814" y="770"/>
                    <a:pt x="3464" y="1072"/>
                    <a:pt x="4724" y="1072"/>
                  </a:cubicBezTo>
                  <a:cubicBezTo>
                    <a:pt x="6170" y="1072"/>
                    <a:pt x="7101" y="670"/>
                    <a:pt x="7167" y="104"/>
                  </a:cubicBezTo>
                  <a:lnTo>
                    <a:pt x="7167" y="104"/>
                  </a:lnTo>
                  <a:cubicBezTo>
                    <a:pt x="7101" y="670"/>
                    <a:pt x="6170" y="1059"/>
                    <a:pt x="4724" y="1059"/>
                  </a:cubicBezTo>
                  <a:cubicBezTo>
                    <a:pt x="3451" y="1059"/>
                    <a:pt x="1789" y="757"/>
                    <a:pt x="0" y="1"/>
                  </a:cubicBezTo>
                  <a:close/>
                </a:path>
              </a:pathLst>
            </a:custGeom>
            <a:solidFill>
              <a:srgbClr val="B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25"/>
            <p:cNvSpPr/>
            <p:nvPr/>
          </p:nvSpPr>
          <p:spPr>
            <a:xfrm>
              <a:off x="2108525" y="3419075"/>
              <a:ext cx="447775" cy="381675"/>
            </a:xfrm>
            <a:custGeom>
              <a:avLst/>
              <a:gdLst/>
              <a:ahLst/>
              <a:cxnLst/>
              <a:rect l="l" t="t" r="r" b="b"/>
              <a:pathLst>
                <a:path w="17911" h="15267" extrusionOk="0">
                  <a:moveTo>
                    <a:pt x="0" y="1"/>
                  </a:moveTo>
                  <a:lnTo>
                    <a:pt x="0" y="1"/>
                  </a:lnTo>
                  <a:cubicBezTo>
                    <a:pt x="177" y="1600"/>
                    <a:pt x="152" y="3150"/>
                    <a:pt x="1878" y="5202"/>
                  </a:cubicBezTo>
                  <a:lnTo>
                    <a:pt x="1878" y="5215"/>
                  </a:lnTo>
                  <a:lnTo>
                    <a:pt x="1890" y="5215"/>
                  </a:lnTo>
                  <a:lnTo>
                    <a:pt x="1890" y="5227"/>
                  </a:lnTo>
                  <a:cubicBezTo>
                    <a:pt x="2494" y="5946"/>
                    <a:pt x="3313" y="6727"/>
                    <a:pt x="4422" y="7595"/>
                  </a:cubicBezTo>
                  <a:cubicBezTo>
                    <a:pt x="9485" y="11550"/>
                    <a:pt x="12432" y="11463"/>
                    <a:pt x="12432" y="13050"/>
                  </a:cubicBezTo>
                  <a:cubicBezTo>
                    <a:pt x="12444" y="13087"/>
                    <a:pt x="12432" y="13137"/>
                    <a:pt x="12432" y="13188"/>
                  </a:cubicBezTo>
                  <a:cubicBezTo>
                    <a:pt x="12369" y="13755"/>
                    <a:pt x="11437" y="14158"/>
                    <a:pt x="9989" y="14158"/>
                  </a:cubicBezTo>
                  <a:cubicBezTo>
                    <a:pt x="8729" y="14158"/>
                    <a:pt x="7079" y="13856"/>
                    <a:pt x="5290" y="13100"/>
                  </a:cubicBezTo>
                  <a:lnTo>
                    <a:pt x="5290" y="13100"/>
                  </a:lnTo>
                  <a:cubicBezTo>
                    <a:pt x="7344" y="14095"/>
                    <a:pt x="10266" y="15266"/>
                    <a:pt x="12508" y="15266"/>
                  </a:cubicBezTo>
                  <a:cubicBezTo>
                    <a:pt x="13502" y="15266"/>
                    <a:pt x="14372" y="15040"/>
                    <a:pt x="14977" y="14447"/>
                  </a:cubicBezTo>
                  <a:cubicBezTo>
                    <a:pt x="17911" y="11601"/>
                    <a:pt x="2281" y="9473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25"/>
            <p:cNvSpPr/>
            <p:nvPr/>
          </p:nvSpPr>
          <p:spPr>
            <a:xfrm>
              <a:off x="2176875" y="371285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1"/>
                  </a:moveTo>
                  <a:lnTo>
                    <a:pt x="0" y="1"/>
                  </a:lnTo>
                  <a:lnTo>
                    <a:pt x="12" y="1"/>
                  </a:lnTo>
                  <a:close/>
                </a:path>
              </a:pathLst>
            </a:custGeom>
            <a:solidFill>
              <a:srgbClr val="B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" name="Google Shape;1269;p25"/>
            <p:cNvSpPr/>
            <p:nvPr/>
          </p:nvSpPr>
          <p:spPr>
            <a:xfrm>
              <a:off x="3355150" y="3435775"/>
              <a:ext cx="582550" cy="353950"/>
            </a:xfrm>
            <a:custGeom>
              <a:avLst/>
              <a:gdLst/>
              <a:ahLst/>
              <a:cxnLst/>
              <a:rect l="l" t="t" r="r" b="b"/>
              <a:pathLst>
                <a:path w="23302" h="14158" extrusionOk="0">
                  <a:moveTo>
                    <a:pt x="163" y="11878"/>
                  </a:moveTo>
                  <a:lnTo>
                    <a:pt x="163" y="11878"/>
                  </a:lnTo>
                  <a:lnTo>
                    <a:pt x="163" y="11878"/>
                  </a:lnTo>
                  <a:close/>
                  <a:moveTo>
                    <a:pt x="6021" y="9598"/>
                  </a:moveTo>
                  <a:lnTo>
                    <a:pt x="6021" y="9598"/>
                  </a:lnTo>
                  <a:cubicBezTo>
                    <a:pt x="5579" y="9661"/>
                    <a:pt x="5126" y="9737"/>
                    <a:pt x="4686" y="9824"/>
                  </a:cubicBezTo>
                  <a:cubicBezTo>
                    <a:pt x="5126" y="9737"/>
                    <a:pt x="5579" y="9661"/>
                    <a:pt x="6021" y="9598"/>
                  </a:cubicBezTo>
                  <a:close/>
                  <a:moveTo>
                    <a:pt x="23301" y="0"/>
                  </a:moveTo>
                  <a:cubicBezTo>
                    <a:pt x="23301" y="0"/>
                    <a:pt x="11134" y="14157"/>
                    <a:pt x="4320" y="14157"/>
                  </a:cubicBezTo>
                  <a:cubicBezTo>
                    <a:pt x="3879" y="14157"/>
                    <a:pt x="3451" y="14095"/>
                    <a:pt x="3060" y="13969"/>
                  </a:cubicBezTo>
                  <a:cubicBezTo>
                    <a:pt x="781" y="13225"/>
                    <a:pt x="0" y="12508"/>
                    <a:pt x="163" y="11878"/>
                  </a:cubicBezTo>
                  <a:cubicBezTo>
                    <a:pt x="0" y="12508"/>
                    <a:pt x="781" y="13225"/>
                    <a:pt x="3060" y="13969"/>
                  </a:cubicBezTo>
                  <a:cubicBezTo>
                    <a:pt x="3451" y="14095"/>
                    <a:pt x="3879" y="14157"/>
                    <a:pt x="4320" y="14157"/>
                  </a:cubicBezTo>
                  <a:cubicBezTo>
                    <a:pt x="11134" y="14157"/>
                    <a:pt x="23301" y="0"/>
                    <a:pt x="23301" y="0"/>
                  </a:cubicBezTo>
                  <a:close/>
                </a:path>
              </a:pathLst>
            </a:custGeom>
            <a:solidFill>
              <a:srgbClr val="B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" name="Google Shape;1270;p25"/>
            <p:cNvSpPr/>
            <p:nvPr/>
          </p:nvSpPr>
          <p:spPr>
            <a:xfrm>
              <a:off x="3258150" y="3435775"/>
              <a:ext cx="679550" cy="378825"/>
            </a:xfrm>
            <a:custGeom>
              <a:avLst/>
              <a:gdLst/>
              <a:ahLst/>
              <a:cxnLst/>
              <a:rect l="l" t="t" r="r" b="b"/>
              <a:pathLst>
                <a:path w="27182" h="15153" extrusionOk="0">
                  <a:moveTo>
                    <a:pt x="27181" y="0"/>
                  </a:moveTo>
                  <a:cubicBezTo>
                    <a:pt x="27180" y="1"/>
                    <a:pt x="15014" y="14157"/>
                    <a:pt x="8200" y="14157"/>
                  </a:cubicBezTo>
                  <a:cubicBezTo>
                    <a:pt x="7759" y="14157"/>
                    <a:pt x="7331" y="14095"/>
                    <a:pt x="6940" y="13969"/>
                  </a:cubicBezTo>
                  <a:cubicBezTo>
                    <a:pt x="4661" y="13225"/>
                    <a:pt x="3880" y="12508"/>
                    <a:pt x="4043" y="11878"/>
                  </a:cubicBezTo>
                  <a:cubicBezTo>
                    <a:pt x="4270" y="11008"/>
                    <a:pt x="6285" y="10278"/>
                    <a:pt x="8566" y="9824"/>
                  </a:cubicBezTo>
                  <a:cubicBezTo>
                    <a:pt x="9006" y="9737"/>
                    <a:pt x="9459" y="9661"/>
                    <a:pt x="9901" y="9598"/>
                  </a:cubicBezTo>
                  <a:lnTo>
                    <a:pt x="9901" y="9598"/>
                  </a:lnTo>
                  <a:cubicBezTo>
                    <a:pt x="4586" y="9787"/>
                    <a:pt x="1" y="11789"/>
                    <a:pt x="3301" y="13981"/>
                  </a:cubicBezTo>
                  <a:cubicBezTo>
                    <a:pt x="4258" y="14624"/>
                    <a:pt x="5857" y="15153"/>
                    <a:pt x="7885" y="15153"/>
                  </a:cubicBezTo>
                  <a:cubicBezTo>
                    <a:pt x="12798" y="15153"/>
                    <a:pt x="20229" y="12054"/>
                    <a:pt x="271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" name="Google Shape;1271;p25"/>
            <p:cNvSpPr/>
            <p:nvPr/>
          </p:nvSpPr>
          <p:spPr>
            <a:xfrm>
              <a:off x="2333975" y="3407750"/>
              <a:ext cx="161425" cy="132900"/>
            </a:xfrm>
            <a:custGeom>
              <a:avLst/>
              <a:gdLst/>
              <a:ahLst/>
              <a:cxnLst/>
              <a:rect l="l" t="t" r="r" b="b"/>
              <a:pathLst>
                <a:path w="6457" h="5316" extrusionOk="0">
                  <a:moveTo>
                    <a:pt x="1" y="1"/>
                  </a:moveTo>
                  <a:cubicBezTo>
                    <a:pt x="1" y="1"/>
                    <a:pt x="1" y="13"/>
                    <a:pt x="14" y="26"/>
                  </a:cubicBezTo>
                  <a:cubicBezTo>
                    <a:pt x="1965" y="3086"/>
                    <a:pt x="4207" y="5316"/>
                    <a:pt x="5732" y="5316"/>
                  </a:cubicBezTo>
                  <a:cubicBezTo>
                    <a:pt x="5734" y="5316"/>
                    <a:pt x="5736" y="5316"/>
                    <a:pt x="5738" y="5316"/>
                  </a:cubicBezTo>
                  <a:lnTo>
                    <a:pt x="5738" y="5316"/>
                  </a:lnTo>
                  <a:cubicBezTo>
                    <a:pt x="5740" y="5316"/>
                    <a:pt x="5742" y="5316"/>
                    <a:pt x="5744" y="5316"/>
                  </a:cubicBezTo>
                  <a:cubicBezTo>
                    <a:pt x="6006" y="5316"/>
                    <a:pt x="6243" y="5242"/>
                    <a:pt x="6456" y="5105"/>
                  </a:cubicBezTo>
                  <a:lnTo>
                    <a:pt x="6456" y="5105"/>
                  </a:lnTo>
                  <a:cubicBezTo>
                    <a:pt x="6245" y="5241"/>
                    <a:pt x="6010" y="5315"/>
                    <a:pt x="5738" y="5316"/>
                  </a:cubicBezTo>
                  <a:lnTo>
                    <a:pt x="5738" y="5316"/>
                  </a:lnTo>
                  <a:cubicBezTo>
                    <a:pt x="4201" y="5310"/>
                    <a:pt x="1951" y="3070"/>
                    <a:pt x="1" y="1"/>
                  </a:cubicBezTo>
                  <a:close/>
                </a:path>
              </a:pathLst>
            </a:custGeom>
            <a:solidFill>
              <a:srgbClr val="B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1272;p25"/>
            <p:cNvSpPr/>
            <p:nvPr/>
          </p:nvSpPr>
          <p:spPr>
            <a:xfrm>
              <a:off x="2334300" y="3389500"/>
              <a:ext cx="267675" cy="181050"/>
            </a:xfrm>
            <a:custGeom>
              <a:avLst/>
              <a:gdLst/>
              <a:ahLst/>
              <a:cxnLst/>
              <a:rect l="l" t="t" r="r" b="b"/>
              <a:pathLst>
                <a:path w="10707" h="7242" extrusionOk="0">
                  <a:moveTo>
                    <a:pt x="4510" y="0"/>
                  </a:moveTo>
                  <a:lnTo>
                    <a:pt x="4510" y="0"/>
                  </a:lnTo>
                  <a:cubicBezTo>
                    <a:pt x="6688" y="2204"/>
                    <a:pt x="8200" y="4056"/>
                    <a:pt x="6701" y="5617"/>
                  </a:cubicBezTo>
                  <a:lnTo>
                    <a:pt x="6701" y="5630"/>
                  </a:lnTo>
                  <a:lnTo>
                    <a:pt x="6688" y="5630"/>
                  </a:lnTo>
                  <a:lnTo>
                    <a:pt x="6688" y="5643"/>
                  </a:lnTo>
                  <a:cubicBezTo>
                    <a:pt x="6638" y="5680"/>
                    <a:pt x="6587" y="5730"/>
                    <a:pt x="6550" y="5769"/>
                  </a:cubicBezTo>
                  <a:lnTo>
                    <a:pt x="6537" y="5769"/>
                  </a:lnTo>
                  <a:lnTo>
                    <a:pt x="6537" y="5781"/>
                  </a:lnTo>
                  <a:lnTo>
                    <a:pt x="6525" y="5781"/>
                  </a:lnTo>
                  <a:cubicBezTo>
                    <a:pt x="6512" y="5794"/>
                    <a:pt x="6487" y="5806"/>
                    <a:pt x="6475" y="5819"/>
                  </a:cubicBezTo>
                  <a:lnTo>
                    <a:pt x="6462" y="5819"/>
                  </a:lnTo>
                  <a:lnTo>
                    <a:pt x="6462" y="5831"/>
                  </a:lnTo>
                  <a:lnTo>
                    <a:pt x="6449" y="5831"/>
                  </a:lnTo>
                  <a:cubicBezTo>
                    <a:pt x="6235" y="5970"/>
                    <a:pt x="5996" y="6046"/>
                    <a:pt x="5719" y="6046"/>
                  </a:cubicBezTo>
                  <a:cubicBezTo>
                    <a:pt x="4194" y="6046"/>
                    <a:pt x="1952" y="3816"/>
                    <a:pt x="1" y="756"/>
                  </a:cubicBezTo>
                  <a:lnTo>
                    <a:pt x="1" y="756"/>
                  </a:lnTo>
                  <a:cubicBezTo>
                    <a:pt x="278" y="1246"/>
                    <a:pt x="3766" y="7242"/>
                    <a:pt x="6626" y="7242"/>
                  </a:cubicBezTo>
                  <a:cubicBezTo>
                    <a:pt x="6978" y="7242"/>
                    <a:pt x="7318" y="7154"/>
                    <a:pt x="7633" y="6953"/>
                  </a:cubicBezTo>
                  <a:cubicBezTo>
                    <a:pt x="10707" y="5075"/>
                    <a:pt x="4597" y="76"/>
                    <a:pt x="45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" name="Google Shape;1273;p25"/>
            <p:cNvSpPr/>
            <p:nvPr/>
          </p:nvSpPr>
          <p:spPr>
            <a:xfrm>
              <a:off x="2550950" y="2778000"/>
              <a:ext cx="325" cy="2525"/>
            </a:xfrm>
            <a:custGeom>
              <a:avLst/>
              <a:gdLst/>
              <a:ahLst/>
              <a:cxnLst/>
              <a:rect l="l" t="t" r="r" b="b"/>
              <a:pathLst>
                <a:path w="13" h="101" extrusionOk="0">
                  <a:moveTo>
                    <a:pt x="12" y="0"/>
                  </a:moveTo>
                  <a:cubicBezTo>
                    <a:pt x="0" y="37"/>
                    <a:pt x="0" y="76"/>
                    <a:pt x="12" y="101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rgbClr val="7C85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" name="Google Shape;1274;p25"/>
            <p:cNvSpPr/>
            <p:nvPr/>
          </p:nvSpPr>
          <p:spPr>
            <a:xfrm>
              <a:off x="2511575" y="3007850"/>
              <a:ext cx="105200" cy="224225"/>
            </a:xfrm>
            <a:custGeom>
              <a:avLst/>
              <a:gdLst/>
              <a:ahLst/>
              <a:cxnLst/>
              <a:rect l="l" t="t" r="r" b="b"/>
              <a:pathLst>
                <a:path w="4208" h="8969" extrusionOk="0">
                  <a:moveTo>
                    <a:pt x="0" y="1"/>
                  </a:moveTo>
                  <a:cubicBezTo>
                    <a:pt x="0" y="5"/>
                    <a:pt x="2" y="12"/>
                    <a:pt x="5" y="20"/>
                  </a:cubicBezTo>
                  <a:lnTo>
                    <a:pt x="5" y="20"/>
                  </a:lnTo>
                  <a:cubicBezTo>
                    <a:pt x="3" y="13"/>
                    <a:pt x="2" y="7"/>
                    <a:pt x="0" y="1"/>
                  </a:cubicBezTo>
                  <a:close/>
                  <a:moveTo>
                    <a:pt x="5" y="20"/>
                  </a:moveTo>
                  <a:cubicBezTo>
                    <a:pt x="7" y="32"/>
                    <a:pt x="10" y="45"/>
                    <a:pt x="13" y="57"/>
                  </a:cubicBezTo>
                  <a:lnTo>
                    <a:pt x="13" y="57"/>
                  </a:lnTo>
                  <a:cubicBezTo>
                    <a:pt x="12" y="44"/>
                    <a:pt x="8" y="30"/>
                    <a:pt x="5" y="20"/>
                  </a:cubicBezTo>
                  <a:close/>
                  <a:moveTo>
                    <a:pt x="13" y="57"/>
                  </a:moveTo>
                  <a:lnTo>
                    <a:pt x="13" y="57"/>
                  </a:lnTo>
                  <a:cubicBezTo>
                    <a:pt x="13" y="59"/>
                    <a:pt x="13" y="61"/>
                    <a:pt x="13" y="63"/>
                  </a:cubicBezTo>
                  <a:cubicBezTo>
                    <a:pt x="262" y="1155"/>
                    <a:pt x="542" y="2228"/>
                    <a:pt x="845" y="3231"/>
                  </a:cubicBezTo>
                  <a:lnTo>
                    <a:pt x="845" y="3231"/>
                  </a:lnTo>
                  <a:cubicBezTo>
                    <a:pt x="542" y="2227"/>
                    <a:pt x="262" y="1152"/>
                    <a:pt x="13" y="57"/>
                  </a:cubicBezTo>
                  <a:close/>
                  <a:moveTo>
                    <a:pt x="845" y="3231"/>
                  </a:moveTo>
                  <a:lnTo>
                    <a:pt x="845" y="3231"/>
                  </a:lnTo>
                  <a:cubicBezTo>
                    <a:pt x="1799" y="6390"/>
                    <a:pt x="2989" y="8844"/>
                    <a:pt x="4207" y="8968"/>
                  </a:cubicBezTo>
                  <a:cubicBezTo>
                    <a:pt x="2993" y="8844"/>
                    <a:pt x="1801" y="6389"/>
                    <a:pt x="845" y="3231"/>
                  </a:cubicBezTo>
                  <a:close/>
                </a:path>
              </a:pathLst>
            </a:custGeom>
            <a:solidFill>
              <a:srgbClr val="B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" name="Google Shape;1275;p25"/>
            <p:cNvSpPr/>
            <p:nvPr/>
          </p:nvSpPr>
          <p:spPr>
            <a:xfrm>
              <a:off x="2511900" y="2780500"/>
              <a:ext cx="321500" cy="578775"/>
            </a:xfrm>
            <a:custGeom>
              <a:avLst/>
              <a:gdLst/>
              <a:ahLst/>
              <a:cxnLst/>
              <a:rect l="l" t="t" r="r" b="b"/>
              <a:pathLst>
                <a:path w="12860" h="23151" extrusionOk="0">
                  <a:moveTo>
                    <a:pt x="1574" y="1"/>
                  </a:moveTo>
                  <a:cubicBezTo>
                    <a:pt x="1574" y="555"/>
                    <a:pt x="1562" y="1059"/>
                    <a:pt x="1549" y="1538"/>
                  </a:cubicBezTo>
                  <a:cubicBezTo>
                    <a:pt x="1613" y="2179"/>
                    <a:pt x="1764" y="2822"/>
                    <a:pt x="2002" y="3414"/>
                  </a:cubicBezTo>
                  <a:lnTo>
                    <a:pt x="2016" y="3414"/>
                  </a:lnTo>
                  <a:lnTo>
                    <a:pt x="2016" y="3427"/>
                  </a:lnTo>
                  <a:lnTo>
                    <a:pt x="2016" y="3439"/>
                  </a:lnTo>
                  <a:cubicBezTo>
                    <a:pt x="2028" y="3439"/>
                    <a:pt x="2028" y="3452"/>
                    <a:pt x="2028" y="3452"/>
                  </a:cubicBezTo>
                  <a:lnTo>
                    <a:pt x="2028" y="3464"/>
                  </a:lnTo>
                  <a:cubicBezTo>
                    <a:pt x="3225" y="6260"/>
                    <a:pt x="5529" y="12596"/>
                    <a:pt x="5529" y="15921"/>
                  </a:cubicBezTo>
                  <a:cubicBezTo>
                    <a:pt x="5529" y="17218"/>
                    <a:pt x="5176" y="18062"/>
                    <a:pt x="4283" y="18062"/>
                  </a:cubicBezTo>
                  <a:lnTo>
                    <a:pt x="4194" y="18062"/>
                  </a:lnTo>
                  <a:cubicBezTo>
                    <a:pt x="2595" y="17898"/>
                    <a:pt x="1033" y="13691"/>
                    <a:pt x="0" y="9157"/>
                  </a:cubicBezTo>
                  <a:lnTo>
                    <a:pt x="0" y="9157"/>
                  </a:lnTo>
                  <a:cubicBezTo>
                    <a:pt x="365" y="10795"/>
                    <a:pt x="3200" y="23151"/>
                    <a:pt x="7356" y="23151"/>
                  </a:cubicBezTo>
                  <a:cubicBezTo>
                    <a:pt x="7583" y="23151"/>
                    <a:pt x="7821" y="23113"/>
                    <a:pt x="8048" y="23037"/>
                  </a:cubicBezTo>
                  <a:cubicBezTo>
                    <a:pt x="12860" y="21450"/>
                    <a:pt x="1688" y="4460"/>
                    <a:pt x="15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" name="Google Shape;1276;p25"/>
            <p:cNvSpPr/>
            <p:nvPr/>
          </p:nvSpPr>
          <p:spPr>
            <a:xfrm>
              <a:off x="2830550" y="2835300"/>
              <a:ext cx="88000" cy="245925"/>
            </a:xfrm>
            <a:custGeom>
              <a:avLst/>
              <a:gdLst/>
              <a:ahLst/>
              <a:cxnLst/>
              <a:rect l="l" t="t" r="r" b="b"/>
              <a:pathLst>
                <a:path w="3520" h="9837" extrusionOk="0">
                  <a:moveTo>
                    <a:pt x="1" y="0"/>
                  </a:moveTo>
                  <a:lnTo>
                    <a:pt x="1" y="13"/>
                  </a:lnTo>
                  <a:cubicBezTo>
                    <a:pt x="303" y="5057"/>
                    <a:pt x="1634" y="9824"/>
                    <a:pt x="3520" y="9837"/>
                  </a:cubicBezTo>
                  <a:lnTo>
                    <a:pt x="3520" y="9837"/>
                  </a:lnTo>
                  <a:cubicBezTo>
                    <a:pt x="1634" y="9824"/>
                    <a:pt x="303" y="5057"/>
                    <a:pt x="1" y="0"/>
                  </a:cubicBezTo>
                  <a:close/>
                </a:path>
              </a:pathLst>
            </a:custGeom>
            <a:solidFill>
              <a:srgbClr val="B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25"/>
            <p:cNvSpPr/>
            <p:nvPr/>
          </p:nvSpPr>
          <p:spPr>
            <a:xfrm>
              <a:off x="2826775" y="2680050"/>
              <a:ext cx="222000" cy="482125"/>
            </a:xfrm>
            <a:custGeom>
              <a:avLst/>
              <a:gdLst/>
              <a:ahLst/>
              <a:cxnLst/>
              <a:rect l="l" t="t" r="r" b="b"/>
              <a:pathLst>
                <a:path w="8880" h="19285" extrusionOk="0">
                  <a:moveTo>
                    <a:pt x="5492" y="1"/>
                  </a:moveTo>
                  <a:cubicBezTo>
                    <a:pt x="4787" y="5581"/>
                    <a:pt x="6701" y="14636"/>
                    <a:pt x="4283" y="15909"/>
                  </a:cubicBezTo>
                  <a:lnTo>
                    <a:pt x="4270" y="15909"/>
                  </a:lnTo>
                  <a:lnTo>
                    <a:pt x="4258" y="15921"/>
                  </a:lnTo>
                  <a:lnTo>
                    <a:pt x="4245" y="15921"/>
                  </a:lnTo>
                  <a:lnTo>
                    <a:pt x="4245" y="15934"/>
                  </a:lnTo>
                  <a:lnTo>
                    <a:pt x="4219" y="15934"/>
                  </a:lnTo>
                  <a:lnTo>
                    <a:pt x="4207" y="15946"/>
                  </a:lnTo>
                  <a:lnTo>
                    <a:pt x="4194" y="15946"/>
                  </a:lnTo>
                  <a:cubicBezTo>
                    <a:pt x="4081" y="15996"/>
                    <a:pt x="3942" y="16035"/>
                    <a:pt x="3804" y="16047"/>
                  </a:cubicBezTo>
                  <a:lnTo>
                    <a:pt x="3678" y="16047"/>
                  </a:lnTo>
                  <a:cubicBezTo>
                    <a:pt x="1789" y="16047"/>
                    <a:pt x="454" y="11274"/>
                    <a:pt x="152" y="6223"/>
                  </a:cubicBezTo>
                  <a:lnTo>
                    <a:pt x="152" y="6223"/>
                  </a:lnTo>
                  <a:cubicBezTo>
                    <a:pt x="139" y="6714"/>
                    <a:pt x="1" y="19284"/>
                    <a:pt x="4295" y="19284"/>
                  </a:cubicBezTo>
                  <a:cubicBezTo>
                    <a:pt x="4333" y="19284"/>
                    <a:pt x="4358" y="19284"/>
                    <a:pt x="4396" y="19271"/>
                  </a:cubicBezTo>
                  <a:cubicBezTo>
                    <a:pt x="8880" y="19083"/>
                    <a:pt x="6903" y="4246"/>
                    <a:pt x="54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25"/>
            <p:cNvSpPr/>
            <p:nvPr/>
          </p:nvSpPr>
          <p:spPr>
            <a:xfrm>
              <a:off x="3331200" y="3026425"/>
              <a:ext cx="182675" cy="93850"/>
            </a:xfrm>
            <a:custGeom>
              <a:avLst/>
              <a:gdLst/>
              <a:ahLst/>
              <a:cxnLst/>
              <a:rect l="l" t="t" r="r" b="b"/>
              <a:pathLst>
                <a:path w="7307" h="3754" extrusionOk="0">
                  <a:moveTo>
                    <a:pt x="466" y="3238"/>
                  </a:moveTo>
                  <a:lnTo>
                    <a:pt x="466" y="3238"/>
                  </a:lnTo>
                  <a:lnTo>
                    <a:pt x="466" y="3238"/>
                  </a:lnTo>
                  <a:close/>
                  <a:moveTo>
                    <a:pt x="466" y="3238"/>
                  </a:moveTo>
                  <a:lnTo>
                    <a:pt x="466" y="3238"/>
                  </a:lnTo>
                  <a:lnTo>
                    <a:pt x="466" y="3238"/>
                  </a:lnTo>
                  <a:close/>
                  <a:moveTo>
                    <a:pt x="454" y="3225"/>
                  </a:moveTo>
                  <a:lnTo>
                    <a:pt x="466" y="3225"/>
                  </a:lnTo>
                  <a:lnTo>
                    <a:pt x="454" y="3225"/>
                  </a:lnTo>
                  <a:close/>
                  <a:moveTo>
                    <a:pt x="454" y="3225"/>
                  </a:moveTo>
                  <a:lnTo>
                    <a:pt x="454" y="3225"/>
                  </a:lnTo>
                  <a:lnTo>
                    <a:pt x="454" y="3225"/>
                  </a:lnTo>
                  <a:close/>
                  <a:moveTo>
                    <a:pt x="454" y="3213"/>
                  </a:moveTo>
                  <a:lnTo>
                    <a:pt x="454" y="3225"/>
                  </a:lnTo>
                  <a:lnTo>
                    <a:pt x="454" y="3213"/>
                  </a:lnTo>
                  <a:close/>
                  <a:moveTo>
                    <a:pt x="441" y="3213"/>
                  </a:moveTo>
                  <a:lnTo>
                    <a:pt x="441" y="3213"/>
                  </a:lnTo>
                  <a:lnTo>
                    <a:pt x="441" y="3213"/>
                  </a:lnTo>
                  <a:close/>
                  <a:moveTo>
                    <a:pt x="1" y="2444"/>
                  </a:moveTo>
                  <a:cubicBezTo>
                    <a:pt x="63" y="2696"/>
                    <a:pt x="202" y="2948"/>
                    <a:pt x="441" y="3213"/>
                  </a:cubicBezTo>
                  <a:cubicBezTo>
                    <a:pt x="202" y="2948"/>
                    <a:pt x="63" y="2696"/>
                    <a:pt x="1" y="2444"/>
                  </a:cubicBezTo>
                  <a:close/>
                  <a:moveTo>
                    <a:pt x="1" y="2444"/>
                  </a:moveTo>
                  <a:lnTo>
                    <a:pt x="1" y="2444"/>
                  </a:lnTo>
                  <a:lnTo>
                    <a:pt x="1" y="2444"/>
                  </a:lnTo>
                  <a:close/>
                  <a:moveTo>
                    <a:pt x="1" y="2432"/>
                  </a:moveTo>
                  <a:lnTo>
                    <a:pt x="1" y="2444"/>
                  </a:lnTo>
                  <a:lnTo>
                    <a:pt x="1" y="2432"/>
                  </a:lnTo>
                  <a:close/>
                  <a:moveTo>
                    <a:pt x="1" y="2432"/>
                  </a:moveTo>
                  <a:lnTo>
                    <a:pt x="1" y="2432"/>
                  </a:lnTo>
                  <a:lnTo>
                    <a:pt x="1" y="2432"/>
                  </a:lnTo>
                  <a:close/>
                  <a:moveTo>
                    <a:pt x="1" y="2432"/>
                  </a:moveTo>
                  <a:lnTo>
                    <a:pt x="1" y="2432"/>
                  </a:lnTo>
                  <a:lnTo>
                    <a:pt x="1" y="2432"/>
                  </a:lnTo>
                  <a:close/>
                  <a:moveTo>
                    <a:pt x="1" y="2419"/>
                  </a:moveTo>
                  <a:lnTo>
                    <a:pt x="1" y="2419"/>
                  </a:lnTo>
                  <a:lnTo>
                    <a:pt x="1" y="2419"/>
                  </a:lnTo>
                  <a:close/>
                  <a:moveTo>
                    <a:pt x="7306" y="0"/>
                  </a:moveTo>
                  <a:cubicBezTo>
                    <a:pt x="5253" y="2180"/>
                    <a:pt x="3162" y="3754"/>
                    <a:pt x="1689" y="3754"/>
                  </a:cubicBezTo>
                  <a:cubicBezTo>
                    <a:pt x="1210" y="3754"/>
                    <a:pt x="807" y="3590"/>
                    <a:pt x="480" y="3250"/>
                  </a:cubicBezTo>
                  <a:lnTo>
                    <a:pt x="480" y="3250"/>
                  </a:lnTo>
                  <a:lnTo>
                    <a:pt x="480" y="3250"/>
                  </a:lnTo>
                  <a:cubicBezTo>
                    <a:pt x="807" y="3590"/>
                    <a:pt x="1210" y="3754"/>
                    <a:pt x="1689" y="3754"/>
                  </a:cubicBezTo>
                  <a:cubicBezTo>
                    <a:pt x="3162" y="3754"/>
                    <a:pt x="5253" y="2180"/>
                    <a:pt x="7306" y="0"/>
                  </a:cubicBezTo>
                  <a:close/>
                </a:path>
              </a:pathLst>
            </a:custGeom>
            <a:solidFill>
              <a:srgbClr val="B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25"/>
            <p:cNvSpPr/>
            <p:nvPr/>
          </p:nvSpPr>
          <p:spPr>
            <a:xfrm>
              <a:off x="3189525" y="2958100"/>
              <a:ext cx="324350" cy="226750"/>
            </a:xfrm>
            <a:custGeom>
              <a:avLst/>
              <a:gdLst/>
              <a:ahLst/>
              <a:cxnLst/>
              <a:rect l="l" t="t" r="r" b="b"/>
              <a:pathLst>
                <a:path w="12974" h="9070" extrusionOk="0">
                  <a:moveTo>
                    <a:pt x="11776" y="1"/>
                  </a:moveTo>
                  <a:cubicBezTo>
                    <a:pt x="11776" y="1"/>
                    <a:pt x="0" y="4371"/>
                    <a:pt x="3967" y="8162"/>
                  </a:cubicBezTo>
                  <a:cubicBezTo>
                    <a:pt x="4647" y="8804"/>
                    <a:pt x="5353" y="9069"/>
                    <a:pt x="6058" y="9069"/>
                  </a:cubicBezTo>
                  <a:cubicBezTo>
                    <a:pt x="9459" y="9069"/>
                    <a:pt x="12884" y="2884"/>
                    <a:pt x="12973" y="2733"/>
                  </a:cubicBezTo>
                  <a:lnTo>
                    <a:pt x="12973" y="2733"/>
                  </a:lnTo>
                  <a:cubicBezTo>
                    <a:pt x="10920" y="4913"/>
                    <a:pt x="8829" y="6487"/>
                    <a:pt x="7356" y="6487"/>
                  </a:cubicBezTo>
                  <a:cubicBezTo>
                    <a:pt x="6877" y="6487"/>
                    <a:pt x="6474" y="6323"/>
                    <a:pt x="6147" y="5983"/>
                  </a:cubicBezTo>
                  <a:lnTo>
                    <a:pt x="6133" y="5971"/>
                  </a:lnTo>
                  <a:lnTo>
                    <a:pt x="6133" y="5958"/>
                  </a:lnTo>
                  <a:lnTo>
                    <a:pt x="6121" y="5958"/>
                  </a:lnTo>
                  <a:lnTo>
                    <a:pt x="6121" y="5946"/>
                  </a:lnTo>
                  <a:lnTo>
                    <a:pt x="6108" y="5946"/>
                  </a:lnTo>
                  <a:cubicBezTo>
                    <a:pt x="5869" y="5681"/>
                    <a:pt x="5730" y="5429"/>
                    <a:pt x="5668" y="5177"/>
                  </a:cubicBezTo>
                  <a:lnTo>
                    <a:pt x="5668" y="5165"/>
                  </a:lnTo>
                  <a:lnTo>
                    <a:pt x="5668" y="5152"/>
                  </a:lnTo>
                  <a:cubicBezTo>
                    <a:pt x="5378" y="3578"/>
                    <a:pt x="8792" y="2343"/>
                    <a:pt x="117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25"/>
            <p:cNvSpPr/>
            <p:nvPr/>
          </p:nvSpPr>
          <p:spPr>
            <a:xfrm>
              <a:off x="3441100" y="3334700"/>
              <a:ext cx="121250" cy="118725"/>
            </a:xfrm>
            <a:custGeom>
              <a:avLst/>
              <a:gdLst/>
              <a:ahLst/>
              <a:cxnLst/>
              <a:rect l="l" t="t" r="r" b="b"/>
              <a:pathLst>
                <a:path w="4850" h="4749" extrusionOk="0">
                  <a:moveTo>
                    <a:pt x="4850" y="0"/>
                  </a:moveTo>
                  <a:cubicBezTo>
                    <a:pt x="4841" y="0"/>
                    <a:pt x="4838" y="6"/>
                    <a:pt x="4837" y="9"/>
                  </a:cubicBezTo>
                  <a:lnTo>
                    <a:pt x="4837" y="9"/>
                  </a:lnTo>
                  <a:cubicBezTo>
                    <a:pt x="4841" y="6"/>
                    <a:pt x="4846" y="3"/>
                    <a:pt x="4850" y="0"/>
                  </a:cubicBezTo>
                  <a:close/>
                  <a:moveTo>
                    <a:pt x="4837" y="9"/>
                  </a:moveTo>
                  <a:cubicBezTo>
                    <a:pt x="3003" y="1304"/>
                    <a:pt x="1245" y="2713"/>
                    <a:pt x="0" y="4748"/>
                  </a:cubicBezTo>
                  <a:cubicBezTo>
                    <a:pt x="1248" y="2708"/>
                    <a:pt x="3011" y="1310"/>
                    <a:pt x="4837" y="13"/>
                  </a:cubicBezTo>
                  <a:cubicBezTo>
                    <a:pt x="4837" y="13"/>
                    <a:pt x="4837" y="11"/>
                    <a:pt x="4837" y="9"/>
                  </a:cubicBezTo>
                  <a:close/>
                </a:path>
              </a:pathLst>
            </a:custGeom>
            <a:solidFill>
              <a:srgbClr val="B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1" name="Google Shape;1281;p25"/>
            <p:cNvSpPr/>
            <p:nvPr/>
          </p:nvSpPr>
          <p:spPr>
            <a:xfrm>
              <a:off x="3312950" y="3248425"/>
              <a:ext cx="472975" cy="285925"/>
            </a:xfrm>
            <a:custGeom>
              <a:avLst/>
              <a:gdLst/>
              <a:ahLst/>
              <a:cxnLst/>
              <a:rect l="l" t="t" r="r" b="b"/>
              <a:pathLst>
                <a:path w="18919" h="11437" extrusionOk="0">
                  <a:moveTo>
                    <a:pt x="18918" y="0"/>
                  </a:moveTo>
                  <a:cubicBezTo>
                    <a:pt x="17961" y="1109"/>
                    <a:pt x="17117" y="2192"/>
                    <a:pt x="16550" y="3111"/>
                  </a:cubicBezTo>
                  <a:cubicBezTo>
                    <a:pt x="14586" y="6235"/>
                    <a:pt x="10139" y="8691"/>
                    <a:pt x="6323" y="8691"/>
                  </a:cubicBezTo>
                  <a:cubicBezTo>
                    <a:pt x="5845" y="8691"/>
                    <a:pt x="5366" y="8653"/>
                    <a:pt x="4913" y="8565"/>
                  </a:cubicBezTo>
                  <a:cubicBezTo>
                    <a:pt x="4913" y="8565"/>
                    <a:pt x="4913" y="8552"/>
                    <a:pt x="4925" y="8552"/>
                  </a:cubicBezTo>
                  <a:lnTo>
                    <a:pt x="4925" y="8540"/>
                  </a:lnTo>
                  <a:lnTo>
                    <a:pt x="4938" y="8527"/>
                  </a:lnTo>
                  <a:lnTo>
                    <a:pt x="4938" y="8515"/>
                  </a:lnTo>
                  <a:cubicBezTo>
                    <a:pt x="4938" y="8515"/>
                    <a:pt x="4950" y="8515"/>
                    <a:pt x="4950" y="8502"/>
                  </a:cubicBezTo>
                  <a:cubicBezTo>
                    <a:pt x="4950" y="8502"/>
                    <a:pt x="4950" y="8490"/>
                    <a:pt x="4963" y="8490"/>
                  </a:cubicBezTo>
                  <a:lnTo>
                    <a:pt x="4963" y="8476"/>
                  </a:lnTo>
                  <a:lnTo>
                    <a:pt x="4963" y="8464"/>
                  </a:lnTo>
                  <a:lnTo>
                    <a:pt x="4975" y="8464"/>
                  </a:lnTo>
                  <a:lnTo>
                    <a:pt x="4975" y="8451"/>
                  </a:lnTo>
                  <a:lnTo>
                    <a:pt x="4988" y="8439"/>
                  </a:lnTo>
                  <a:lnTo>
                    <a:pt x="4988" y="8426"/>
                  </a:lnTo>
                  <a:lnTo>
                    <a:pt x="5000" y="8426"/>
                  </a:lnTo>
                  <a:lnTo>
                    <a:pt x="5000" y="8414"/>
                  </a:lnTo>
                  <a:lnTo>
                    <a:pt x="5000" y="8401"/>
                  </a:lnTo>
                  <a:lnTo>
                    <a:pt x="5013" y="8401"/>
                  </a:lnTo>
                  <a:lnTo>
                    <a:pt x="5013" y="8389"/>
                  </a:lnTo>
                  <a:lnTo>
                    <a:pt x="5013" y="8376"/>
                  </a:lnTo>
                  <a:lnTo>
                    <a:pt x="5025" y="8376"/>
                  </a:lnTo>
                  <a:lnTo>
                    <a:pt x="5025" y="8364"/>
                  </a:lnTo>
                  <a:lnTo>
                    <a:pt x="5038" y="8364"/>
                  </a:lnTo>
                  <a:lnTo>
                    <a:pt x="5038" y="8351"/>
                  </a:lnTo>
                  <a:lnTo>
                    <a:pt x="5038" y="8338"/>
                  </a:lnTo>
                  <a:cubicBezTo>
                    <a:pt x="5051" y="8338"/>
                    <a:pt x="5051" y="8325"/>
                    <a:pt x="5051" y="8325"/>
                  </a:cubicBezTo>
                  <a:lnTo>
                    <a:pt x="5051" y="8313"/>
                  </a:lnTo>
                  <a:lnTo>
                    <a:pt x="5064" y="8313"/>
                  </a:lnTo>
                  <a:lnTo>
                    <a:pt x="5064" y="8300"/>
                  </a:lnTo>
                  <a:lnTo>
                    <a:pt x="5076" y="8300"/>
                  </a:lnTo>
                  <a:lnTo>
                    <a:pt x="5076" y="8288"/>
                  </a:lnTo>
                  <a:lnTo>
                    <a:pt x="5076" y="8275"/>
                  </a:lnTo>
                  <a:cubicBezTo>
                    <a:pt x="5089" y="8275"/>
                    <a:pt x="5089" y="8275"/>
                    <a:pt x="5089" y="8263"/>
                  </a:cubicBezTo>
                  <a:cubicBezTo>
                    <a:pt x="5101" y="8250"/>
                    <a:pt x="5101" y="8238"/>
                    <a:pt x="5114" y="8212"/>
                  </a:cubicBezTo>
                  <a:cubicBezTo>
                    <a:pt x="5126" y="8212"/>
                    <a:pt x="5126" y="8212"/>
                    <a:pt x="5126" y="8199"/>
                  </a:cubicBezTo>
                  <a:cubicBezTo>
                    <a:pt x="6374" y="6159"/>
                    <a:pt x="8137" y="4761"/>
                    <a:pt x="9963" y="3464"/>
                  </a:cubicBezTo>
                  <a:lnTo>
                    <a:pt x="9963" y="3464"/>
                  </a:lnTo>
                  <a:cubicBezTo>
                    <a:pt x="9509" y="3754"/>
                    <a:pt x="2683" y="8212"/>
                    <a:pt x="0" y="11298"/>
                  </a:cubicBezTo>
                  <a:cubicBezTo>
                    <a:pt x="567" y="11399"/>
                    <a:pt x="1184" y="11437"/>
                    <a:pt x="1839" y="11437"/>
                  </a:cubicBezTo>
                  <a:cubicBezTo>
                    <a:pt x="7494" y="11437"/>
                    <a:pt x="15832" y="7922"/>
                    <a:pt x="189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" name="Google Shape;1282;p25"/>
            <p:cNvSpPr/>
            <p:nvPr/>
          </p:nvSpPr>
          <p:spPr>
            <a:xfrm>
              <a:off x="3233600" y="3534325"/>
              <a:ext cx="325" cy="675"/>
            </a:xfrm>
            <a:custGeom>
              <a:avLst/>
              <a:gdLst/>
              <a:ahLst/>
              <a:cxnLst/>
              <a:rect l="l" t="t" r="r" b="b"/>
              <a:pathLst>
                <a:path w="13" h="27" extrusionOk="0">
                  <a:moveTo>
                    <a:pt x="13" y="1"/>
                  </a:moveTo>
                  <a:lnTo>
                    <a:pt x="0" y="13"/>
                  </a:lnTo>
                  <a:lnTo>
                    <a:pt x="13" y="26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rgbClr val="B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" name="Google Shape;1283;p25"/>
            <p:cNvSpPr/>
            <p:nvPr/>
          </p:nvSpPr>
          <p:spPr>
            <a:xfrm>
              <a:off x="3059775" y="3543775"/>
              <a:ext cx="173225" cy="112425"/>
            </a:xfrm>
            <a:custGeom>
              <a:avLst/>
              <a:gdLst/>
              <a:ahLst/>
              <a:cxnLst/>
              <a:rect l="l" t="t" r="r" b="b"/>
              <a:pathLst>
                <a:path w="6929" h="4497" extrusionOk="0">
                  <a:moveTo>
                    <a:pt x="6928" y="1"/>
                  </a:moveTo>
                  <a:cubicBezTo>
                    <a:pt x="6926" y="11"/>
                    <a:pt x="6923" y="22"/>
                    <a:pt x="6921" y="32"/>
                  </a:cubicBezTo>
                  <a:lnTo>
                    <a:pt x="6921" y="32"/>
                  </a:lnTo>
                  <a:cubicBezTo>
                    <a:pt x="6928" y="22"/>
                    <a:pt x="6928" y="11"/>
                    <a:pt x="6928" y="1"/>
                  </a:cubicBezTo>
                  <a:close/>
                  <a:moveTo>
                    <a:pt x="6921" y="32"/>
                  </a:moveTo>
                  <a:cubicBezTo>
                    <a:pt x="6919" y="34"/>
                    <a:pt x="6917" y="36"/>
                    <a:pt x="6915" y="38"/>
                  </a:cubicBezTo>
                  <a:cubicBezTo>
                    <a:pt x="6869" y="223"/>
                    <a:pt x="6785" y="419"/>
                    <a:pt x="6668" y="621"/>
                  </a:cubicBezTo>
                  <a:lnTo>
                    <a:pt x="6668" y="621"/>
                  </a:lnTo>
                  <a:cubicBezTo>
                    <a:pt x="6788" y="416"/>
                    <a:pt x="6873" y="218"/>
                    <a:pt x="6921" y="32"/>
                  </a:cubicBezTo>
                  <a:close/>
                  <a:moveTo>
                    <a:pt x="6668" y="621"/>
                  </a:moveTo>
                  <a:cubicBezTo>
                    <a:pt x="6520" y="877"/>
                    <a:pt x="6318" y="1143"/>
                    <a:pt x="6071" y="1413"/>
                  </a:cubicBezTo>
                  <a:lnTo>
                    <a:pt x="6071" y="1413"/>
                  </a:lnTo>
                  <a:cubicBezTo>
                    <a:pt x="6319" y="1144"/>
                    <a:pt x="6520" y="877"/>
                    <a:pt x="6668" y="621"/>
                  </a:cubicBezTo>
                  <a:close/>
                  <a:moveTo>
                    <a:pt x="6071" y="1413"/>
                  </a:moveTo>
                  <a:lnTo>
                    <a:pt x="6071" y="1413"/>
                  </a:lnTo>
                  <a:cubicBezTo>
                    <a:pt x="5661" y="1858"/>
                    <a:pt x="5126" y="2310"/>
                    <a:pt x="4497" y="2733"/>
                  </a:cubicBezTo>
                  <a:cubicBezTo>
                    <a:pt x="5127" y="2311"/>
                    <a:pt x="5662" y="1858"/>
                    <a:pt x="6071" y="1413"/>
                  </a:cubicBezTo>
                  <a:close/>
                  <a:moveTo>
                    <a:pt x="3374" y="3403"/>
                  </a:moveTo>
                  <a:lnTo>
                    <a:pt x="3374" y="3403"/>
                  </a:lnTo>
                  <a:cubicBezTo>
                    <a:pt x="2166" y="4032"/>
                    <a:pt x="958" y="4396"/>
                    <a:pt x="1" y="4497"/>
                  </a:cubicBezTo>
                  <a:cubicBezTo>
                    <a:pt x="970" y="4396"/>
                    <a:pt x="2166" y="4032"/>
                    <a:pt x="3374" y="3403"/>
                  </a:cubicBezTo>
                  <a:close/>
                </a:path>
              </a:pathLst>
            </a:custGeom>
            <a:solidFill>
              <a:srgbClr val="B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25"/>
            <p:cNvSpPr/>
            <p:nvPr/>
          </p:nvSpPr>
          <p:spPr>
            <a:xfrm>
              <a:off x="3059775" y="3544700"/>
              <a:ext cx="172900" cy="117175"/>
            </a:xfrm>
            <a:custGeom>
              <a:avLst/>
              <a:gdLst/>
              <a:ahLst/>
              <a:cxnLst/>
              <a:rect l="l" t="t" r="r" b="b"/>
              <a:pathLst>
                <a:path w="6916" h="4687" extrusionOk="0">
                  <a:moveTo>
                    <a:pt x="6915" y="1"/>
                  </a:moveTo>
                  <a:lnTo>
                    <a:pt x="6915" y="1"/>
                  </a:lnTo>
                  <a:cubicBezTo>
                    <a:pt x="6714" y="807"/>
                    <a:pt x="5807" y="1815"/>
                    <a:pt x="4497" y="2696"/>
                  </a:cubicBezTo>
                  <a:cubicBezTo>
                    <a:pt x="4157" y="2923"/>
                    <a:pt x="3779" y="3150"/>
                    <a:pt x="3376" y="3351"/>
                  </a:cubicBezTo>
                  <a:lnTo>
                    <a:pt x="3376" y="3364"/>
                  </a:lnTo>
                  <a:cubicBezTo>
                    <a:pt x="2167" y="3994"/>
                    <a:pt x="970" y="4359"/>
                    <a:pt x="1" y="4460"/>
                  </a:cubicBezTo>
                  <a:cubicBezTo>
                    <a:pt x="706" y="4611"/>
                    <a:pt x="1336" y="4686"/>
                    <a:pt x="1915" y="4686"/>
                  </a:cubicBezTo>
                  <a:cubicBezTo>
                    <a:pt x="5946" y="4686"/>
                    <a:pt x="6764" y="1210"/>
                    <a:pt x="69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25"/>
            <p:cNvSpPr/>
            <p:nvPr/>
          </p:nvSpPr>
          <p:spPr>
            <a:xfrm>
              <a:off x="3105575" y="2645100"/>
              <a:ext cx="11225" cy="83475"/>
            </a:xfrm>
            <a:custGeom>
              <a:avLst/>
              <a:gdLst/>
              <a:ahLst/>
              <a:cxnLst/>
              <a:rect l="l" t="t" r="r" b="b"/>
              <a:pathLst>
                <a:path w="449" h="3339" extrusionOk="0">
                  <a:moveTo>
                    <a:pt x="448" y="1"/>
                  </a:moveTo>
                  <a:lnTo>
                    <a:pt x="448" y="1"/>
                  </a:lnTo>
                  <a:cubicBezTo>
                    <a:pt x="235" y="348"/>
                    <a:pt x="95" y="868"/>
                    <a:pt x="46" y="1490"/>
                  </a:cubicBezTo>
                  <a:lnTo>
                    <a:pt x="46" y="1490"/>
                  </a:lnTo>
                  <a:cubicBezTo>
                    <a:pt x="95" y="893"/>
                    <a:pt x="226" y="392"/>
                    <a:pt x="423" y="51"/>
                  </a:cubicBezTo>
                  <a:cubicBezTo>
                    <a:pt x="436" y="26"/>
                    <a:pt x="448" y="13"/>
                    <a:pt x="448" y="1"/>
                  </a:cubicBezTo>
                  <a:close/>
                  <a:moveTo>
                    <a:pt x="46" y="1490"/>
                  </a:moveTo>
                  <a:cubicBezTo>
                    <a:pt x="0" y="2041"/>
                    <a:pt x="25" y="2674"/>
                    <a:pt x="134" y="3338"/>
                  </a:cubicBezTo>
                  <a:cubicBezTo>
                    <a:pt x="27" y="2675"/>
                    <a:pt x="1" y="2042"/>
                    <a:pt x="46" y="1490"/>
                  </a:cubicBezTo>
                  <a:close/>
                </a:path>
              </a:pathLst>
            </a:custGeom>
            <a:solidFill>
              <a:srgbClr val="B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" name="Google Shape;1286;p25"/>
            <p:cNvSpPr/>
            <p:nvPr/>
          </p:nvSpPr>
          <p:spPr>
            <a:xfrm>
              <a:off x="3045925" y="2646375"/>
              <a:ext cx="94800" cy="157450"/>
            </a:xfrm>
            <a:custGeom>
              <a:avLst/>
              <a:gdLst/>
              <a:ahLst/>
              <a:cxnLst/>
              <a:rect l="l" t="t" r="r" b="b"/>
              <a:pathLst>
                <a:path w="3792" h="6298" extrusionOk="0">
                  <a:moveTo>
                    <a:pt x="2809" y="0"/>
                  </a:moveTo>
                  <a:cubicBezTo>
                    <a:pt x="2495" y="466"/>
                    <a:pt x="1" y="4459"/>
                    <a:pt x="3791" y="6298"/>
                  </a:cubicBezTo>
                  <a:cubicBezTo>
                    <a:pt x="3237" y="5769"/>
                    <a:pt x="2746" y="4661"/>
                    <a:pt x="2520" y="3312"/>
                  </a:cubicBezTo>
                  <a:lnTo>
                    <a:pt x="2520" y="3300"/>
                  </a:lnTo>
                  <a:lnTo>
                    <a:pt x="2520" y="3287"/>
                  </a:lnTo>
                  <a:cubicBezTo>
                    <a:pt x="2293" y="1902"/>
                    <a:pt x="2431" y="655"/>
                    <a:pt x="28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1287;p25"/>
            <p:cNvSpPr/>
            <p:nvPr/>
          </p:nvSpPr>
          <p:spPr>
            <a:xfrm>
              <a:off x="3357325" y="4057675"/>
              <a:ext cx="33750" cy="3800"/>
            </a:xfrm>
            <a:custGeom>
              <a:avLst/>
              <a:gdLst/>
              <a:ahLst/>
              <a:cxnLst/>
              <a:rect l="l" t="t" r="r" b="b"/>
              <a:pathLst>
                <a:path w="1350" h="152" extrusionOk="0">
                  <a:moveTo>
                    <a:pt x="1349" y="0"/>
                  </a:moveTo>
                  <a:lnTo>
                    <a:pt x="1349" y="0"/>
                  </a:lnTo>
                  <a:cubicBezTo>
                    <a:pt x="857" y="101"/>
                    <a:pt x="417" y="151"/>
                    <a:pt x="1" y="151"/>
                  </a:cubicBezTo>
                  <a:cubicBezTo>
                    <a:pt x="417" y="151"/>
                    <a:pt x="857" y="113"/>
                    <a:pt x="1336" y="12"/>
                  </a:cubicBezTo>
                  <a:cubicBezTo>
                    <a:pt x="1349" y="12"/>
                    <a:pt x="1349" y="12"/>
                    <a:pt x="1349" y="0"/>
                  </a:cubicBezTo>
                  <a:close/>
                </a:path>
              </a:pathLst>
            </a:custGeom>
            <a:solidFill>
              <a:srgbClr val="B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" name="Google Shape;1288;p25"/>
            <p:cNvSpPr/>
            <p:nvPr/>
          </p:nvSpPr>
          <p:spPr>
            <a:xfrm>
              <a:off x="3146075" y="3967600"/>
              <a:ext cx="245000" cy="99200"/>
            </a:xfrm>
            <a:custGeom>
              <a:avLst/>
              <a:gdLst/>
              <a:ahLst/>
              <a:cxnLst/>
              <a:rect l="l" t="t" r="r" b="b"/>
              <a:pathLst>
                <a:path w="9800" h="3968" extrusionOk="0">
                  <a:moveTo>
                    <a:pt x="7003" y="1"/>
                  </a:moveTo>
                  <a:cubicBezTo>
                    <a:pt x="5441" y="1"/>
                    <a:pt x="3161" y="542"/>
                    <a:pt x="0" y="2482"/>
                  </a:cubicBezTo>
                  <a:cubicBezTo>
                    <a:pt x="2405" y="3553"/>
                    <a:pt x="4949" y="3968"/>
                    <a:pt x="6965" y="3968"/>
                  </a:cubicBezTo>
                  <a:cubicBezTo>
                    <a:pt x="8123" y="3968"/>
                    <a:pt x="9106" y="3830"/>
                    <a:pt x="9786" y="3615"/>
                  </a:cubicBezTo>
                  <a:lnTo>
                    <a:pt x="9786" y="3615"/>
                  </a:lnTo>
                  <a:cubicBezTo>
                    <a:pt x="9307" y="3716"/>
                    <a:pt x="8867" y="3754"/>
                    <a:pt x="8451" y="3754"/>
                  </a:cubicBezTo>
                  <a:cubicBezTo>
                    <a:pt x="7179" y="3754"/>
                    <a:pt x="6234" y="3338"/>
                    <a:pt x="5466" y="2923"/>
                  </a:cubicBezTo>
                  <a:cubicBezTo>
                    <a:pt x="4685" y="2495"/>
                    <a:pt x="4068" y="2079"/>
                    <a:pt x="3463" y="2079"/>
                  </a:cubicBezTo>
                  <a:cubicBezTo>
                    <a:pt x="3325" y="2079"/>
                    <a:pt x="3186" y="2104"/>
                    <a:pt x="3048" y="2142"/>
                  </a:cubicBezTo>
                  <a:cubicBezTo>
                    <a:pt x="3955" y="933"/>
                    <a:pt x="5352" y="555"/>
                    <a:pt x="6889" y="555"/>
                  </a:cubicBezTo>
                  <a:cubicBezTo>
                    <a:pt x="7179" y="555"/>
                    <a:pt x="7482" y="567"/>
                    <a:pt x="7796" y="592"/>
                  </a:cubicBezTo>
                  <a:lnTo>
                    <a:pt x="7809" y="592"/>
                  </a:lnTo>
                  <a:cubicBezTo>
                    <a:pt x="8464" y="656"/>
                    <a:pt x="9144" y="757"/>
                    <a:pt x="9799" y="869"/>
                  </a:cubicBezTo>
                  <a:cubicBezTo>
                    <a:pt x="9774" y="844"/>
                    <a:pt x="8943" y="1"/>
                    <a:pt x="70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9" name="Google Shape;1289;p25"/>
            <p:cNvSpPr/>
            <p:nvPr/>
          </p:nvSpPr>
          <p:spPr>
            <a:xfrm>
              <a:off x="2442000" y="3998150"/>
              <a:ext cx="41875" cy="43800"/>
            </a:xfrm>
            <a:custGeom>
              <a:avLst/>
              <a:gdLst/>
              <a:ahLst/>
              <a:cxnLst/>
              <a:rect l="l" t="t" r="r" b="b"/>
              <a:pathLst>
                <a:path w="1675" h="1752" extrusionOk="0">
                  <a:moveTo>
                    <a:pt x="0" y="0"/>
                  </a:moveTo>
                  <a:cubicBezTo>
                    <a:pt x="227" y="542"/>
                    <a:pt x="832" y="1197"/>
                    <a:pt x="1675" y="1751"/>
                  </a:cubicBezTo>
                  <a:cubicBezTo>
                    <a:pt x="832" y="1197"/>
                    <a:pt x="227" y="529"/>
                    <a:pt x="0" y="0"/>
                  </a:cubicBezTo>
                  <a:close/>
                </a:path>
              </a:pathLst>
            </a:custGeom>
            <a:solidFill>
              <a:srgbClr val="B2B8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" name="Google Shape;1290;p25"/>
            <p:cNvSpPr/>
            <p:nvPr/>
          </p:nvSpPr>
          <p:spPr>
            <a:xfrm>
              <a:off x="2442000" y="3998150"/>
              <a:ext cx="103925" cy="77475"/>
            </a:xfrm>
            <a:custGeom>
              <a:avLst/>
              <a:gdLst/>
              <a:ahLst/>
              <a:cxnLst/>
              <a:rect l="l" t="t" r="r" b="b"/>
              <a:pathLst>
                <a:path w="4157" h="3099" extrusionOk="0">
                  <a:moveTo>
                    <a:pt x="0" y="0"/>
                  </a:moveTo>
                  <a:lnTo>
                    <a:pt x="0" y="0"/>
                  </a:lnTo>
                  <a:cubicBezTo>
                    <a:pt x="51" y="806"/>
                    <a:pt x="277" y="2079"/>
                    <a:pt x="1134" y="2746"/>
                  </a:cubicBezTo>
                  <a:cubicBezTo>
                    <a:pt x="1473" y="3011"/>
                    <a:pt x="1864" y="3098"/>
                    <a:pt x="2267" y="3098"/>
                  </a:cubicBezTo>
                  <a:cubicBezTo>
                    <a:pt x="2973" y="3098"/>
                    <a:pt x="3703" y="2796"/>
                    <a:pt x="4157" y="2557"/>
                  </a:cubicBezTo>
                  <a:lnTo>
                    <a:pt x="4157" y="2557"/>
                  </a:lnTo>
                  <a:cubicBezTo>
                    <a:pt x="4081" y="2569"/>
                    <a:pt x="4005" y="2583"/>
                    <a:pt x="3917" y="2583"/>
                  </a:cubicBezTo>
                  <a:cubicBezTo>
                    <a:pt x="3363" y="2583"/>
                    <a:pt x="2570" y="2305"/>
                    <a:pt x="1776" y="1814"/>
                  </a:cubicBezTo>
                  <a:cubicBezTo>
                    <a:pt x="1764" y="1802"/>
                    <a:pt x="1764" y="1802"/>
                    <a:pt x="1750" y="1802"/>
                  </a:cubicBezTo>
                  <a:cubicBezTo>
                    <a:pt x="1750" y="1789"/>
                    <a:pt x="1738" y="1789"/>
                    <a:pt x="1738" y="1789"/>
                  </a:cubicBezTo>
                  <a:cubicBezTo>
                    <a:pt x="1713" y="1776"/>
                    <a:pt x="1700" y="1763"/>
                    <a:pt x="1675" y="1751"/>
                  </a:cubicBezTo>
                  <a:cubicBezTo>
                    <a:pt x="832" y="1197"/>
                    <a:pt x="227" y="542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" name="Google Shape;1291;p25"/>
            <p:cNvSpPr/>
            <p:nvPr/>
          </p:nvSpPr>
          <p:spPr>
            <a:xfrm>
              <a:off x="2562575" y="2641500"/>
              <a:ext cx="323725" cy="555325"/>
            </a:xfrm>
            <a:custGeom>
              <a:avLst/>
              <a:gdLst/>
              <a:ahLst/>
              <a:cxnLst/>
              <a:rect l="l" t="t" r="r" b="b"/>
              <a:pathLst>
                <a:path w="12949" h="22213" extrusionOk="0">
                  <a:moveTo>
                    <a:pt x="6146" y="0"/>
                  </a:moveTo>
                  <a:cubicBezTo>
                    <a:pt x="4945" y="0"/>
                    <a:pt x="3393" y="496"/>
                    <a:pt x="2066" y="3319"/>
                  </a:cubicBezTo>
                  <a:cubicBezTo>
                    <a:pt x="1" y="7702"/>
                    <a:pt x="3527" y="12903"/>
                    <a:pt x="6021" y="18081"/>
                  </a:cubicBezTo>
                  <a:cubicBezTo>
                    <a:pt x="7459" y="21050"/>
                    <a:pt x="8329" y="22212"/>
                    <a:pt x="8572" y="22212"/>
                  </a:cubicBezTo>
                  <a:cubicBezTo>
                    <a:pt x="8753" y="22212"/>
                    <a:pt x="8587" y="21570"/>
                    <a:pt x="8049" y="20549"/>
                  </a:cubicBezTo>
                  <a:cubicBezTo>
                    <a:pt x="6777" y="18156"/>
                    <a:pt x="3994" y="4679"/>
                    <a:pt x="6021" y="2085"/>
                  </a:cubicBezTo>
                  <a:cubicBezTo>
                    <a:pt x="6273" y="1766"/>
                    <a:pt x="6494" y="1619"/>
                    <a:pt x="6690" y="1619"/>
                  </a:cubicBezTo>
                  <a:cubicBezTo>
                    <a:pt x="8007" y="1619"/>
                    <a:pt x="8182" y="8231"/>
                    <a:pt x="8654" y="13899"/>
                  </a:cubicBezTo>
                  <a:cubicBezTo>
                    <a:pt x="9047" y="18636"/>
                    <a:pt x="12016" y="21931"/>
                    <a:pt x="12693" y="21931"/>
                  </a:cubicBezTo>
                  <a:cubicBezTo>
                    <a:pt x="12948" y="21931"/>
                    <a:pt x="12877" y="21462"/>
                    <a:pt x="12218" y="20423"/>
                  </a:cubicBezTo>
                  <a:cubicBezTo>
                    <a:pt x="9800" y="16632"/>
                    <a:pt x="9309" y="7450"/>
                    <a:pt x="9712" y="3734"/>
                  </a:cubicBezTo>
                  <a:cubicBezTo>
                    <a:pt x="10075" y="265"/>
                    <a:pt x="8900" y="144"/>
                    <a:pt x="7923" y="144"/>
                  </a:cubicBezTo>
                  <a:cubicBezTo>
                    <a:pt x="7851" y="144"/>
                    <a:pt x="7779" y="145"/>
                    <a:pt x="7709" y="145"/>
                  </a:cubicBezTo>
                  <a:cubicBezTo>
                    <a:pt x="7704" y="145"/>
                    <a:pt x="7699" y="145"/>
                    <a:pt x="7694" y="145"/>
                  </a:cubicBezTo>
                  <a:cubicBezTo>
                    <a:pt x="7341" y="145"/>
                    <a:pt x="6795" y="0"/>
                    <a:pt x="614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" name="Google Shape;1292;p25"/>
            <p:cNvSpPr/>
            <p:nvPr/>
          </p:nvSpPr>
          <p:spPr>
            <a:xfrm>
              <a:off x="2988000" y="2447375"/>
              <a:ext cx="324975" cy="772725"/>
            </a:xfrm>
            <a:custGeom>
              <a:avLst/>
              <a:gdLst/>
              <a:ahLst/>
              <a:cxnLst/>
              <a:rect l="l" t="t" r="r" b="b"/>
              <a:pathLst>
                <a:path w="12999" h="30909" extrusionOk="0">
                  <a:moveTo>
                    <a:pt x="12998" y="0"/>
                  </a:moveTo>
                  <a:cubicBezTo>
                    <a:pt x="12998" y="1"/>
                    <a:pt x="9836" y="7507"/>
                    <a:pt x="8350" y="12230"/>
                  </a:cubicBezTo>
                  <a:cubicBezTo>
                    <a:pt x="7370" y="15335"/>
                    <a:pt x="6877" y="18599"/>
                    <a:pt x="5869" y="18599"/>
                  </a:cubicBezTo>
                  <a:cubicBezTo>
                    <a:pt x="5400" y="18599"/>
                    <a:pt x="4821" y="17896"/>
                    <a:pt x="4031" y="16147"/>
                  </a:cubicBezTo>
                  <a:cubicBezTo>
                    <a:pt x="1537" y="10631"/>
                    <a:pt x="5655" y="3715"/>
                    <a:pt x="7381" y="1789"/>
                  </a:cubicBezTo>
                  <a:lnTo>
                    <a:pt x="7381" y="1789"/>
                  </a:lnTo>
                  <a:cubicBezTo>
                    <a:pt x="403" y="3854"/>
                    <a:pt x="0" y="9837"/>
                    <a:pt x="617" y="12759"/>
                  </a:cubicBezTo>
                  <a:cubicBezTo>
                    <a:pt x="1221" y="15681"/>
                    <a:pt x="3728" y="26450"/>
                    <a:pt x="2204" y="30909"/>
                  </a:cubicBezTo>
                  <a:cubicBezTo>
                    <a:pt x="4988" y="27382"/>
                    <a:pt x="12998" y="2"/>
                    <a:pt x="129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1293;p25"/>
            <p:cNvSpPr/>
            <p:nvPr/>
          </p:nvSpPr>
          <p:spPr>
            <a:xfrm>
              <a:off x="2277075" y="2819550"/>
              <a:ext cx="517275" cy="715725"/>
            </a:xfrm>
            <a:custGeom>
              <a:avLst/>
              <a:gdLst/>
              <a:ahLst/>
              <a:cxnLst/>
              <a:rect l="l" t="t" r="r" b="b"/>
              <a:pathLst>
                <a:path w="20691" h="28629" extrusionOk="0">
                  <a:moveTo>
                    <a:pt x="7227" y="1"/>
                  </a:moveTo>
                  <a:cubicBezTo>
                    <a:pt x="5006" y="398"/>
                    <a:pt x="5168" y="4790"/>
                    <a:pt x="4079" y="4790"/>
                  </a:cubicBezTo>
                  <a:cubicBezTo>
                    <a:pt x="4062" y="4790"/>
                    <a:pt x="4045" y="4789"/>
                    <a:pt x="4028" y="4787"/>
                  </a:cubicBezTo>
                  <a:cubicBezTo>
                    <a:pt x="3687" y="4749"/>
                    <a:pt x="3186" y="4628"/>
                    <a:pt x="2657" y="4628"/>
                  </a:cubicBezTo>
                  <a:cubicBezTo>
                    <a:pt x="1407" y="4628"/>
                    <a:pt x="0" y="5305"/>
                    <a:pt x="186" y="9358"/>
                  </a:cubicBezTo>
                  <a:cubicBezTo>
                    <a:pt x="451" y="15140"/>
                    <a:pt x="4003" y="19989"/>
                    <a:pt x="8297" y="22874"/>
                  </a:cubicBezTo>
                  <a:cubicBezTo>
                    <a:pt x="6698" y="21022"/>
                    <a:pt x="4367" y="17747"/>
                    <a:pt x="3247" y="13364"/>
                  </a:cubicBezTo>
                  <a:cubicBezTo>
                    <a:pt x="2636" y="11002"/>
                    <a:pt x="2819" y="9408"/>
                    <a:pt x="3438" y="9408"/>
                  </a:cubicBezTo>
                  <a:cubicBezTo>
                    <a:pt x="3969" y="9408"/>
                    <a:pt x="4819" y="10575"/>
                    <a:pt x="5766" y="13427"/>
                  </a:cubicBezTo>
                  <a:cubicBezTo>
                    <a:pt x="7832" y="19611"/>
                    <a:pt x="13550" y="24397"/>
                    <a:pt x="18134" y="27660"/>
                  </a:cubicBezTo>
                  <a:cubicBezTo>
                    <a:pt x="19080" y="28333"/>
                    <a:pt x="19622" y="28629"/>
                    <a:pt x="19842" y="28629"/>
                  </a:cubicBezTo>
                  <a:cubicBezTo>
                    <a:pt x="20691" y="28629"/>
                    <a:pt x="16786" y="24246"/>
                    <a:pt x="12857" y="20077"/>
                  </a:cubicBezTo>
                  <a:cubicBezTo>
                    <a:pt x="7919" y="14825"/>
                    <a:pt x="7227" y="1"/>
                    <a:pt x="72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25"/>
            <p:cNvSpPr/>
            <p:nvPr/>
          </p:nvSpPr>
          <p:spPr>
            <a:xfrm>
              <a:off x="2103825" y="3248425"/>
              <a:ext cx="621325" cy="479600"/>
            </a:xfrm>
            <a:custGeom>
              <a:avLst/>
              <a:gdLst/>
              <a:ahLst/>
              <a:cxnLst/>
              <a:rect l="l" t="t" r="r" b="b"/>
              <a:pathLst>
                <a:path w="24853" h="19184" extrusionOk="0">
                  <a:moveTo>
                    <a:pt x="4887" y="0"/>
                  </a:moveTo>
                  <a:cubicBezTo>
                    <a:pt x="1574" y="605"/>
                    <a:pt x="0" y="2797"/>
                    <a:pt x="1498" y="7494"/>
                  </a:cubicBezTo>
                  <a:cubicBezTo>
                    <a:pt x="2998" y="12193"/>
                    <a:pt x="10731" y="15983"/>
                    <a:pt x="10731" y="15983"/>
                  </a:cubicBezTo>
                  <a:cubicBezTo>
                    <a:pt x="10731" y="15983"/>
                    <a:pt x="6788" y="12696"/>
                    <a:pt x="4887" y="8414"/>
                  </a:cubicBezTo>
                  <a:lnTo>
                    <a:pt x="4887" y="8414"/>
                  </a:lnTo>
                  <a:cubicBezTo>
                    <a:pt x="8174" y="11600"/>
                    <a:pt x="15958" y="16487"/>
                    <a:pt x="21449" y="18578"/>
                  </a:cubicBezTo>
                  <a:cubicBezTo>
                    <a:pt x="22557" y="19001"/>
                    <a:pt x="23237" y="19183"/>
                    <a:pt x="23564" y="19183"/>
                  </a:cubicBezTo>
                  <a:cubicBezTo>
                    <a:pt x="24853" y="19183"/>
                    <a:pt x="20644" y="16340"/>
                    <a:pt x="15529" y="14169"/>
                  </a:cubicBezTo>
                  <a:cubicBezTo>
                    <a:pt x="9106" y="11462"/>
                    <a:pt x="4887" y="0"/>
                    <a:pt x="48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1295;p25"/>
            <p:cNvSpPr/>
            <p:nvPr/>
          </p:nvSpPr>
          <p:spPr>
            <a:xfrm>
              <a:off x="3155500" y="2597875"/>
              <a:ext cx="434250" cy="622225"/>
            </a:xfrm>
            <a:custGeom>
              <a:avLst/>
              <a:gdLst/>
              <a:ahLst/>
              <a:cxnLst/>
              <a:rect l="l" t="t" r="r" b="b"/>
              <a:pathLst>
                <a:path w="17370" h="24889" extrusionOk="0">
                  <a:moveTo>
                    <a:pt x="11769" y="0"/>
                  </a:moveTo>
                  <a:cubicBezTo>
                    <a:pt x="9897" y="0"/>
                    <a:pt x="9750" y="8059"/>
                    <a:pt x="6915" y="11488"/>
                  </a:cubicBezTo>
                  <a:cubicBezTo>
                    <a:pt x="6802" y="9296"/>
                    <a:pt x="7595" y="518"/>
                    <a:pt x="7595" y="517"/>
                  </a:cubicBezTo>
                  <a:lnTo>
                    <a:pt x="7595" y="517"/>
                  </a:lnTo>
                  <a:cubicBezTo>
                    <a:pt x="7595" y="518"/>
                    <a:pt x="2132" y="21919"/>
                    <a:pt x="32" y="24847"/>
                  </a:cubicBezTo>
                  <a:lnTo>
                    <a:pt x="32" y="24847"/>
                  </a:lnTo>
                  <a:cubicBezTo>
                    <a:pt x="3616" y="19960"/>
                    <a:pt x="3730" y="16974"/>
                    <a:pt x="8502" y="15090"/>
                  </a:cubicBezTo>
                  <a:cubicBezTo>
                    <a:pt x="13288" y="13187"/>
                    <a:pt x="17369" y="7860"/>
                    <a:pt x="13591" y="1751"/>
                  </a:cubicBezTo>
                  <a:cubicBezTo>
                    <a:pt x="12826" y="516"/>
                    <a:pt x="12242" y="0"/>
                    <a:pt x="11769" y="0"/>
                  </a:cubicBezTo>
                  <a:close/>
                  <a:moveTo>
                    <a:pt x="32" y="24847"/>
                  </a:moveTo>
                  <a:cubicBezTo>
                    <a:pt x="21" y="24861"/>
                    <a:pt x="11" y="24875"/>
                    <a:pt x="1" y="24889"/>
                  </a:cubicBezTo>
                  <a:cubicBezTo>
                    <a:pt x="11" y="24875"/>
                    <a:pt x="21" y="24861"/>
                    <a:pt x="32" y="2484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" name="Google Shape;1296;p25"/>
            <p:cNvSpPr/>
            <p:nvPr/>
          </p:nvSpPr>
          <p:spPr>
            <a:xfrm>
              <a:off x="3114575" y="2840575"/>
              <a:ext cx="682775" cy="550825"/>
            </a:xfrm>
            <a:custGeom>
              <a:avLst/>
              <a:gdLst/>
              <a:ahLst/>
              <a:cxnLst/>
              <a:rect l="l" t="t" r="r" b="b"/>
              <a:pathLst>
                <a:path w="27311" h="22033" extrusionOk="0">
                  <a:moveTo>
                    <a:pt x="25009" y="0"/>
                  </a:moveTo>
                  <a:cubicBezTo>
                    <a:pt x="24180" y="0"/>
                    <a:pt x="23154" y="681"/>
                    <a:pt x="22054" y="1981"/>
                  </a:cubicBezTo>
                  <a:cubicBezTo>
                    <a:pt x="22054" y="1981"/>
                    <a:pt x="13112" y="19375"/>
                    <a:pt x="0" y="19752"/>
                  </a:cubicBezTo>
                  <a:cubicBezTo>
                    <a:pt x="330" y="20344"/>
                    <a:pt x="1338" y="20665"/>
                    <a:pt x="2765" y="20665"/>
                  </a:cubicBezTo>
                  <a:cubicBezTo>
                    <a:pt x="6352" y="20665"/>
                    <a:pt x="12592" y="18636"/>
                    <a:pt x="17394" y="13770"/>
                  </a:cubicBezTo>
                  <a:cubicBezTo>
                    <a:pt x="22462" y="8625"/>
                    <a:pt x="23243" y="7372"/>
                    <a:pt x="23710" y="7372"/>
                  </a:cubicBezTo>
                  <a:cubicBezTo>
                    <a:pt x="23860" y="7372"/>
                    <a:pt x="23978" y="7502"/>
                    <a:pt x="24195" y="7674"/>
                  </a:cubicBezTo>
                  <a:cubicBezTo>
                    <a:pt x="25090" y="8366"/>
                    <a:pt x="17016" y="19249"/>
                    <a:pt x="10429" y="22033"/>
                  </a:cubicBezTo>
                  <a:cubicBezTo>
                    <a:pt x="15127" y="20836"/>
                    <a:pt x="26123" y="13821"/>
                    <a:pt x="26853" y="6666"/>
                  </a:cubicBezTo>
                  <a:cubicBezTo>
                    <a:pt x="27311" y="2111"/>
                    <a:pt x="26467" y="0"/>
                    <a:pt x="250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1297;p25"/>
            <p:cNvSpPr/>
            <p:nvPr/>
          </p:nvSpPr>
          <p:spPr>
            <a:xfrm>
              <a:off x="2089900" y="3726075"/>
              <a:ext cx="593750" cy="423450"/>
            </a:xfrm>
            <a:custGeom>
              <a:avLst/>
              <a:gdLst/>
              <a:ahLst/>
              <a:cxnLst/>
              <a:rect l="l" t="t" r="r" b="b"/>
              <a:pathLst>
                <a:path w="23750" h="16938" extrusionOk="0">
                  <a:moveTo>
                    <a:pt x="2060" y="1"/>
                  </a:moveTo>
                  <a:cubicBezTo>
                    <a:pt x="0" y="1"/>
                    <a:pt x="3817" y="10094"/>
                    <a:pt x="8114" y="15027"/>
                  </a:cubicBezTo>
                  <a:cubicBezTo>
                    <a:pt x="9273" y="16361"/>
                    <a:pt x="10897" y="16938"/>
                    <a:pt x="12642" y="16938"/>
                  </a:cubicBezTo>
                  <a:cubicBezTo>
                    <a:pt x="17686" y="16938"/>
                    <a:pt x="23749" y="12121"/>
                    <a:pt x="22560" y="6853"/>
                  </a:cubicBezTo>
                  <a:lnTo>
                    <a:pt x="22560" y="6853"/>
                  </a:lnTo>
                  <a:cubicBezTo>
                    <a:pt x="21692" y="11893"/>
                    <a:pt x="18962" y="15033"/>
                    <a:pt x="16284" y="15033"/>
                  </a:cubicBezTo>
                  <a:cubicBezTo>
                    <a:pt x="15274" y="15033"/>
                    <a:pt x="14272" y="14587"/>
                    <a:pt x="13379" y="13629"/>
                  </a:cubicBezTo>
                  <a:cubicBezTo>
                    <a:pt x="10116" y="10127"/>
                    <a:pt x="17170" y="5556"/>
                    <a:pt x="18731" y="2986"/>
                  </a:cubicBezTo>
                  <a:lnTo>
                    <a:pt x="18731" y="2986"/>
                  </a:lnTo>
                  <a:cubicBezTo>
                    <a:pt x="16903" y="3625"/>
                    <a:pt x="15138" y="3879"/>
                    <a:pt x="13487" y="3879"/>
                  </a:cubicBezTo>
                  <a:cubicBezTo>
                    <a:pt x="7094" y="3879"/>
                    <a:pt x="2408" y="76"/>
                    <a:pt x="2408" y="76"/>
                  </a:cubicBezTo>
                  <a:cubicBezTo>
                    <a:pt x="2277" y="25"/>
                    <a:pt x="2161" y="1"/>
                    <a:pt x="20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" name="Google Shape;1298;p25"/>
            <p:cNvSpPr/>
            <p:nvPr/>
          </p:nvSpPr>
          <p:spPr>
            <a:xfrm>
              <a:off x="3288700" y="3162150"/>
              <a:ext cx="635150" cy="464475"/>
            </a:xfrm>
            <a:custGeom>
              <a:avLst/>
              <a:gdLst/>
              <a:ahLst/>
              <a:cxnLst/>
              <a:rect l="l" t="t" r="r" b="b"/>
              <a:pathLst>
                <a:path w="25406" h="18579" extrusionOk="0">
                  <a:moveTo>
                    <a:pt x="25405" y="0"/>
                  </a:moveTo>
                  <a:lnTo>
                    <a:pt x="25405" y="0"/>
                  </a:lnTo>
                  <a:cubicBezTo>
                    <a:pt x="25405" y="1"/>
                    <a:pt x="21235" y="2545"/>
                    <a:pt x="18528" y="7885"/>
                  </a:cubicBezTo>
                  <a:cubicBezTo>
                    <a:pt x="18528" y="7885"/>
                    <a:pt x="9157" y="17281"/>
                    <a:pt x="0" y="18515"/>
                  </a:cubicBezTo>
                  <a:cubicBezTo>
                    <a:pt x="252" y="18555"/>
                    <a:pt x="522" y="18573"/>
                    <a:pt x="810" y="18573"/>
                  </a:cubicBezTo>
                  <a:cubicBezTo>
                    <a:pt x="6354" y="18573"/>
                    <a:pt x="18174" y="11621"/>
                    <a:pt x="19852" y="11621"/>
                  </a:cubicBezTo>
                  <a:cubicBezTo>
                    <a:pt x="19927" y="11621"/>
                    <a:pt x="19981" y="11635"/>
                    <a:pt x="20014" y="11663"/>
                  </a:cubicBezTo>
                  <a:cubicBezTo>
                    <a:pt x="20820" y="12356"/>
                    <a:pt x="14472" y="17394"/>
                    <a:pt x="10429" y="18578"/>
                  </a:cubicBezTo>
                  <a:cubicBezTo>
                    <a:pt x="10471" y="18578"/>
                    <a:pt x="10512" y="18578"/>
                    <a:pt x="10554" y="18578"/>
                  </a:cubicBezTo>
                  <a:cubicBezTo>
                    <a:pt x="16175" y="18578"/>
                    <a:pt x="22225" y="14336"/>
                    <a:pt x="23213" y="7885"/>
                  </a:cubicBezTo>
                  <a:cubicBezTo>
                    <a:pt x="24208" y="1386"/>
                    <a:pt x="25405" y="0"/>
                    <a:pt x="2540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" name="Google Shape;1299;p25"/>
            <p:cNvSpPr/>
            <p:nvPr/>
          </p:nvSpPr>
          <p:spPr>
            <a:xfrm>
              <a:off x="3268550" y="3602650"/>
              <a:ext cx="605525" cy="375525"/>
            </a:xfrm>
            <a:custGeom>
              <a:avLst/>
              <a:gdLst/>
              <a:ahLst/>
              <a:cxnLst/>
              <a:rect l="l" t="t" r="r" b="b"/>
              <a:pathLst>
                <a:path w="24221" h="15021" extrusionOk="0">
                  <a:moveTo>
                    <a:pt x="24221" y="0"/>
                  </a:moveTo>
                  <a:lnTo>
                    <a:pt x="24221" y="0"/>
                  </a:lnTo>
                  <a:cubicBezTo>
                    <a:pt x="18175" y="7747"/>
                    <a:pt x="11119" y="9405"/>
                    <a:pt x="6188" y="9405"/>
                  </a:cubicBezTo>
                  <a:cubicBezTo>
                    <a:pt x="2500" y="9405"/>
                    <a:pt x="0" y="8478"/>
                    <a:pt x="0" y="8478"/>
                  </a:cubicBezTo>
                  <a:lnTo>
                    <a:pt x="0" y="8478"/>
                  </a:lnTo>
                  <a:cubicBezTo>
                    <a:pt x="2043" y="10176"/>
                    <a:pt x="4591" y="10702"/>
                    <a:pt x="7094" y="10702"/>
                  </a:cubicBezTo>
                  <a:cubicBezTo>
                    <a:pt x="11176" y="10702"/>
                    <a:pt x="15136" y="9301"/>
                    <a:pt x="16581" y="9301"/>
                  </a:cubicBezTo>
                  <a:cubicBezTo>
                    <a:pt x="16936" y="9301"/>
                    <a:pt x="17140" y="9386"/>
                    <a:pt x="17155" y="9598"/>
                  </a:cubicBezTo>
                  <a:cubicBezTo>
                    <a:pt x="17268" y="11198"/>
                    <a:pt x="12256" y="14787"/>
                    <a:pt x="6474" y="14800"/>
                  </a:cubicBezTo>
                  <a:cubicBezTo>
                    <a:pt x="7630" y="14949"/>
                    <a:pt x="8687" y="15021"/>
                    <a:pt x="9658" y="15021"/>
                  </a:cubicBezTo>
                  <a:cubicBezTo>
                    <a:pt x="18641" y="15021"/>
                    <a:pt x="20174" y="8844"/>
                    <a:pt x="242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" name="Google Shape;1300;p25"/>
            <p:cNvSpPr/>
            <p:nvPr/>
          </p:nvSpPr>
          <p:spPr>
            <a:xfrm>
              <a:off x="2778925" y="3952500"/>
              <a:ext cx="770500" cy="298100"/>
            </a:xfrm>
            <a:custGeom>
              <a:avLst/>
              <a:gdLst/>
              <a:ahLst/>
              <a:cxnLst/>
              <a:rect l="l" t="t" r="r" b="b"/>
              <a:pathLst>
                <a:path w="30820" h="11924" extrusionOk="0">
                  <a:moveTo>
                    <a:pt x="7217" y="0"/>
                  </a:moveTo>
                  <a:lnTo>
                    <a:pt x="7217" y="0"/>
                  </a:lnTo>
                  <a:cubicBezTo>
                    <a:pt x="10492" y="4966"/>
                    <a:pt x="15159" y="6520"/>
                    <a:pt x="21081" y="6520"/>
                  </a:cubicBezTo>
                  <a:cubicBezTo>
                    <a:pt x="22173" y="6520"/>
                    <a:pt x="23308" y="6468"/>
                    <a:pt x="24485" y="6373"/>
                  </a:cubicBezTo>
                  <a:lnTo>
                    <a:pt x="24485" y="6373"/>
                  </a:lnTo>
                  <a:cubicBezTo>
                    <a:pt x="22460" y="8032"/>
                    <a:pt x="18384" y="9345"/>
                    <a:pt x="14440" y="9345"/>
                  </a:cubicBezTo>
                  <a:cubicBezTo>
                    <a:pt x="11735" y="9345"/>
                    <a:pt x="9092" y="8727"/>
                    <a:pt x="7217" y="7180"/>
                  </a:cubicBezTo>
                  <a:cubicBezTo>
                    <a:pt x="5031" y="5376"/>
                    <a:pt x="3292" y="4904"/>
                    <a:pt x="2069" y="4904"/>
                  </a:cubicBezTo>
                  <a:cubicBezTo>
                    <a:pt x="721" y="4904"/>
                    <a:pt x="0" y="5479"/>
                    <a:pt x="0" y="5479"/>
                  </a:cubicBezTo>
                  <a:cubicBezTo>
                    <a:pt x="2217" y="8577"/>
                    <a:pt x="9195" y="8073"/>
                    <a:pt x="11991" y="10668"/>
                  </a:cubicBezTo>
                  <a:cubicBezTo>
                    <a:pt x="12927" y="11537"/>
                    <a:pt x="14360" y="11924"/>
                    <a:pt x="15945" y="11924"/>
                  </a:cubicBezTo>
                  <a:cubicBezTo>
                    <a:pt x="19094" y="11924"/>
                    <a:pt x="22843" y="10395"/>
                    <a:pt x="24485" y="8073"/>
                  </a:cubicBezTo>
                  <a:cubicBezTo>
                    <a:pt x="26953" y="4585"/>
                    <a:pt x="30819" y="2985"/>
                    <a:pt x="30820" y="2985"/>
                  </a:cubicBezTo>
                  <a:lnTo>
                    <a:pt x="30820" y="2985"/>
                  </a:lnTo>
                  <a:cubicBezTo>
                    <a:pt x="30819" y="2985"/>
                    <a:pt x="25420" y="5067"/>
                    <a:pt x="19445" y="5067"/>
                  </a:cubicBezTo>
                  <a:cubicBezTo>
                    <a:pt x="15038" y="5067"/>
                    <a:pt x="10317" y="3935"/>
                    <a:pt x="72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8917302E-A775-4257-8645-63212F817828}" type="datetimeFigureOut">
              <a:rPr lang="id-ID" smtClean="0"/>
              <a:t>03/07/2023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9262EB57-B348-449D-A7ED-66E59389DDE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93344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ca-E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a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4683919"/>
            <a:ext cx="2133600" cy="35718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4683919"/>
            <a:ext cx="2895600" cy="35718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4683919"/>
            <a:ext cx="2133600" cy="35718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C2F84B-AFBE-477D-9597-5F594CFD3209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055562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C4719-0CD8-482B-9225-1A875BCEA1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8DA3C-7FEE-4649-8F21-F8AFBE24BA2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99158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C4719-0CD8-482B-9225-1A875BCEA1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8DA3C-7FEE-4649-8F21-F8AFBE24BA2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2355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C4719-0CD8-482B-9225-1A875BCEA1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8DA3C-7FEE-4649-8F21-F8AFBE24BA2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48207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C4719-0CD8-482B-9225-1A875BCEA1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8DA3C-7FEE-4649-8F21-F8AFBE24BA2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8117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C4719-0CD8-482B-9225-1A875BCEA1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8DA3C-7FEE-4649-8F21-F8AFBE24BA2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7116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C4719-0CD8-482B-9225-1A875BCEA1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8DA3C-7FEE-4649-8F21-F8AFBE24BA2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8123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C4719-0CD8-482B-9225-1A875BCEA1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8DA3C-7FEE-4649-8F21-F8AFBE24BA2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35909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C4719-0CD8-482B-9225-1A875BCEA1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8DA3C-7FEE-4649-8F21-F8AFBE24BA2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5555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C4719-0CD8-482B-9225-1A875BCEA1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8DA3C-7FEE-4649-8F21-F8AFBE24BA2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6008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C4719-0CD8-482B-9225-1A875BCEA1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8DA3C-7FEE-4649-8F21-F8AFBE24BA2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7814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C4719-0CD8-482B-9225-1A875BCEA1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8DA3C-7FEE-4649-8F21-F8AFBE24BA2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52788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30944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75774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icture Placeholder 33"/>
          <p:cNvSpPr>
            <a:spLocks noGrp="1"/>
          </p:cNvSpPr>
          <p:nvPr>
            <p:ph type="pic" sz="quarter" idx="11"/>
          </p:nvPr>
        </p:nvSpPr>
        <p:spPr>
          <a:xfrm>
            <a:off x="-4762" y="0"/>
            <a:ext cx="9144000" cy="3764747"/>
          </a:xfrm>
          <a:custGeom>
            <a:avLst/>
            <a:gdLst>
              <a:gd name="connsiteX0" fmla="*/ 0 w 24387176"/>
              <a:gd name="connsiteY0" fmla="*/ 0 h 10039325"/>
              <a:gd name="connsiteX1" fmla="*/ 24387176 w 24387176"/>
              <a:gd name="connsiteY1" fmla="*/ 0 h 10039325"/>
              <a:gd name="connsiteX2" fmla="*/ 24387176 w 24387176"/>
              <a:gd name="connsiteY2" fmla="*/ 6418932 h 10039325"/>
              <a:gd name="connsiteX3" fmla="*/ 24323944 w 24387176"/>
              <a:gd name="connsiteY3" fmla="*/ 6485853 h 10039325"/>
              <a:gd name="connsiteX4" fmla="*/ 19805034 w 24387176"/>
              <a:gd name="connsiteY4" fmla="*/ 9556955 h 10039325"/>
              <a:gd name="connsiteX5" fmla="*/ 16501398 w 24387176"/>
              <a:gd name="connsiteY5" fmla="*/ 9999406 h 10039325"/>
              <a:gd name="connsiteX6" fmla="*/ 12135875 w 24387176"/>
              <a:gd name="connsiteY6" fmla="*/ 8642555 h 10039325"/>
              <a:gd name="connsiteX7" fmla="*/ 4702688 w 24387176"/>
              <a:gd name="connsiteY7" fmla="*/ 4778477 h 10039325"/>
              <a:gd name="connsiteX8" fmla="*/ 56802 w 24387176"/>
              <a:gd name="connsiteY8" fmla="*/ 4969746 h 10039325"/>
              <a:gd name="connsiteX9" fmla="*/ 0 w 24387176"/>
              <a:gd name="connsiteY9" fmla="*/ 4975264 h 10039325"/>
              <a:gd name="connsiteX0" fmla="*/ 0 w 24387176"/>
              <a:gd name="connsiteY0" fmla="*/ 0 h 10039325"/>
              <a:gd name="connsiteX1" fmla="*/ 24387176 w 24387176"/>
              <a:gd name="connsiteY1" fmla="*/ 0 h 10039325"/>
              <a:gd name="connsiteX2" fmla="*/ 24387176 w 24387176"/>
              <a:gd name="connsiteY2" fmla="*/ 6418932 h 10039325"/>
              <a:gd name="connsiteX3" fmla="*/ 24323944 w 24387176"/>
              <a:gd name="connsiteY3" fmla="*/ 6485853 h 10039325"/>
              <a:gd name="connsiteX4" fmla="*/ 19805034 w 24387176"/>
              <a:gd name="connsiteY4" fmla="*/ 9556955 h 10039325"/>
              <a:gd name="connsiteX5" fmla="*/ 16501398 w 24387176"/>
              <a:gd name="connsiteY5" fmla="*/ 9999406 h 10039325"/>
              <a:gd name="connsiteX6" fmla="*/ 12135875 w 24387176"/>
              <a:gd name="connsiteY6" fmla="*/ 8642555 h 10039325"/>
              <a:gd name="connsiteX7" fmla="*/ 5068448 w 24387176"/>
              <a:gd name="connsiteY7" fmla="*/ 5065860 h 10039325"/>
              <a:gd name="connsiteX8" fmla="*/ 56802 w 24387176"/>
              <a:gd name="connsiteY8" fmla="*/ 4969746 h 10039325"/>
              <a:gd name="connsiteX9" fmla="*/ 0 w 24387176"/>
              <a:gd name="connsiteY9" fmla="*/ 4975264 h 10039325"/>
              <a:gd name="connsiteX10" fmla="*/ 0 w 24387176"/>
              <a:gd name="connsiteY10" fmla="*/ 0 h 10039325"/>
              <a:gd name="connsiteX0" fmla="*/ 0 w 24387176"/>
              <a:gd name="connsiteY0" fmla="*/ 0 h 10039325"/>
              <a:gd name="connsiteX1" fmla="*/ 24387176 w 24387176"/>
              <a:gd name="connsiteY1" fmla="*/ 0 h 10039325"/>
              <a:gd name="connsiteX2" fmla="*/ 24387176 w 24387176"/>
              <a:gd name="connsiteY2" fmla="*/ 6418932 h 10039325"/>
              <a:gd name="connsiteX3" fmla="*/ 24323944 w 24387176"/>
              <a:gd name="connsiteY3" fmla="*/ 6485853 h 10039325"/>
              <a:gd name="connsiteX4" fmla="*/ 19805034 w 24387176"/>
              <a:gd name="connsiteY4" fmla="*/ 9556955 h 10039325"/>
              <a:gd name="connsiteX5" fmla="*/ 16501398 w 24387176"/>
              <a:gd name="connsiteY5" fmla="*/ 9999406 h 10039325"/>
              <a:gd name="connsiteX6" fmla="*/ 12135875 w 24387176"/>
              <a:gd name="connsiteY6" fmla="*/ 8642555 h 10039325"/>
              <a:gd name="connsiteX7" fmla="*/ 5068448 w 24387176"/>
              <a:gd name="connsiteY7" fmla="*/ 5065860 h 10039325"/>
              <a:gd name="connsiteX8" fmla="*/ 56802 w 24387176"/>
              <a:gd name="connsiteY8" fmla="*/ 4969746 h 10039325"/>
              <a:gd name="connsiteX9" fmla="*/ 0 w 24387176"/>
              <a:gd name="connsiteY9" fmla="*/ 4975264 h 10039325"/>
              <a:gd name="connsiteX10" fmla="*/ 0 w 24387176"/>
              <a:gd name="connsiteY10" fmla="*/ 0 h 10039325"/>
              <a:gd name="connsiteX0" fmla="*/ 0 w 24387176"/>
              <a:gd name="connsiteY0" fmla="*/ 0 h 10039325"/>
              <a:gd name="connsiteX1" fmla="*/ 24387176 w 24387176"/>
              <a:gd name="connsiteY1" fmla="*/ 0 h 10039325"/>
              <a:gd name="connsiteX2" fmla="*/ 24387176 w 24387176"/>
              <a:gd name="connsiteY2" fmla="*/ 6418932 h 10039325"/>
              <a:gd name="connsiteX3" fmla="*/ 24323944 w 24387176"/>
              <a:gd name="connsiteY3" fmla="*/ 6485853 h 10039325"/>
              <a:gd name="connsiteX4" fmla="*/ 19805034 w 24387176"/>
              <a:gd name="connsiteY4" fmla="*/ 9556955 h 10039325"/>
              <a:gd name="connsiteX5" fmla="*/ 16501398 w 24387176"/>
              <a:gd name="connsiteY5" fmla="*/ 9999406 h 10039325"/>
              <a:gd name="connsiteX6" fmla="*/ 12135875 w 24387176"/>
              <a:gd name="connsiteY6" fmla="*/ 8511927 h 10039325"/>
              <a:gd name="connsiteX7" fmla="*/ 5068448 w 24387176"/>
              <a:gd name="connsiteY7" fmla="*/ 5065860 h 10039325"/>
              <a:gd name="connsiteX8" fmla="*/ 56802 w 24387176"/>
              <a:gd name="connsiteY8" fmla="*/ 4969746 h 10039325"/>
              <a:gd name="connsiteX9" fmla="*/ 0 w 24387176"/>
              <a:gd name="connsiteY9" fmla="*/ 4975264 h 10039325"/>
              <a:gd name="connsiteX10" fmla="*/ 0 w 24387176"/>
              <a:gd name="connsiteY10" fmla="*/ 0 h 10039325"/>
              <a:gd name="connsiteX0" fmla="*/ 0 w 24387176"/>
              <a:gd name="connsiteY0" fmla="*/ 0 h 10039325"/>
              <a:gd name="connsiteX1" fmla="*/ 24387176 w 24387176"/>
              <a:gd name="connsiteY1" fmla="*/ 0 h 10039325"/>
              <a:gd name="connsiteX2" fmla="*/ 24387176 w 24387176"/>
              <a:gd name="connsiteY2" fmla="*/ 6418932 h 10039325"/>
              <a:gd name="connsiteX3" fmla="*/ 24323944 w 24387176"/>
              <a:gd name="connsiteY3" fmla="*/ 6485853 h 10039325"/>
              <a:gd name="connsiteX4" fmla="*/ 19805034 w 24387176"/>
              <a:gd name="connsiteY4" fmla="*/ 9556955 h 10039325"/>
              <a:gd name="connsiteX5" fmla="*/ 16501398 w 24387176"/>
              <a:gd name="connsiteY5" fmla="*/ 9999406 h 10039325"/>
              <a:gd name="connsiteX6" fmla="*/ 12135875 w 24387176"/>
              <a:gd name="connsiteY6" fmla="*/ 8511927 h 10039325"/>
              <a:gd name="connsiteX7" fmla="*/ 5068448 w 24387176"/>
              <a:gd name="connsiteY7" fmla="*/ 5065860 h 10039325"/>
              <a:gd name="connsiteX8" fmla="*/ 56802 w 24387176"/>
              <a:gd name="connsiteY8" fmla="*/ 4969746 h 10039325"/>
              <a:gd name="connsiteX9" fmla="*/ 0 w 24387176"/>
              <a:gd name="connsiteY9" fmla="*/ 4975264 h 10039325"/>
              <a:gd name="connsiteX10" fmla="*/ 0 w 24387176"/>
              <a:gd name="connsiteY10" fmla="*/ 0 h 10039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387176" h="10039325">
                <a:moveTo>
                  <a:pt x="0" y="0"/>
                </a:moveTo>
                <a:lnTo>
                  <a:pt x="24387176" y="0"/>
                </a:lnTo>
                <a:lnTo>
                  <a:pt x="24387176" y="6418932"/>
                </a:lnTo>
                <a:lnTo>
                  <a:pt x="24323944" y="6485853"/>
                </a:lnTo>
                <a:cubicBezTo>
                  <a:pt x="22301534" y="8586568"/>
                  <a:pt x="20492196" y="9293153"/>
                  <a:pt x="19805034" y="9556955"/>
                </a:cubicBezTo>
                <a:cubicBezTo>
                  <a:pt x="19072062" y="9838344"/>
                  <a:pt x="17779590" y="10151806"/>
                  <a:pt x="16501398" y="9999406"/>
                </a:cubicBezTo>
                <a:cubicBezTo>
                  <a:pt x="14715204" y="9820880"/>
                  <a:pt x="13780110" y="9464813"/>
                  <a:pt x="12135875" y="8511927"/>
                </a:cubicBezTo>
                <a:cubicBezTo>
                  <a:pt x="10491640" y="7559041"/>
                  <a:pt x="7393777" y="5719705"/>
                  <a:pt x="5068448" y="5065860"/>
                </a:cubicBezTo>
                <a:cubicBezTo>
                  <a:pt x="3615117" y="4657207"/>
                  <a:pt x="1442680" y="4808051"/>
                  <a:pt x="56802" y="4969746"/>
                </a:cubicBezTo>
                <a:lnTo>
                  <a:pt x="0" y="4975264"/>
                </a:lnTo>
                <a:lnTo>
                  <a:pt x="0" y="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Freeform 5"/>
          <p:cNvSpPr>
            <a:spLocks/>
          </p:cNvSpPr>
          <p:nvPr userDrawn="1"/>
        </p:nvSpPr>
        <p:spPr bwMode="auto">
          <a:xfrm>
            <a:off x="4875570" y="3174802"/>
            <a:ext cx="0" cy="2977"/>
          </a:xfrm>
          <a:custGeom>
            <a:avLst/>
            <a:gdLst>
              <a:gd name="T0" fmla="*/ 5 h 5"/>
              <a:gd name="T1" fmla="*/ 5 h 5"/>
              <a:gd name="T2" fmla="*/ 0 h 5"/>
              <a:gd name="T3" fmla="*/ 5 h 5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</a:cxnLst>
            <a:rect l="0" t="0" r="r" b="b"/>
            <a:pathLst>
              <a:path h="5">
                <a:moveTo>
                  <a:pt x="0" y="5"/>
                </a:moveTo>
                <a:lnTo>
                  <a:pt x="0" y="5"/>
                </a:lnTo>
                <a:lnTo>
                  <a:pt x="0" y="0"/>
                </a:lnTo>
                <a:lnTo>
                  <a:pt x="0" y="5"/>
                </a:lnTo>
                <a:close/>
              </a:path>
            </a:pathLst>
          </a:custGeom>
          <a:solidFill>
            <a:srgbClr val="EE99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34286" tIns="17143" rIns="34286" bIns="17143" numCol="1" anchor="t" anchorCtr="0" compatLnSpc="1">
            <a:prstTxWarp prst="textNoShape">
              <a:avLst/>
            </a:prstTxWarp>
          </a:bodyPr>
          <a:lstStyle/>
          <a:p>
            <a:pPr defTabSz="685834">
              <a:buClrTx/>
              <a:buFontTx/>
              <a:buNone/>
            </a:pPr>
            <a:endParaRPr lang="en-US" sz="1350" kern="1200">
              <a:solidFill>
                <a:srgbClr val="262626"/>
              </a:solidFill>
              <a:latin typeface="Calibri" panose="020F0502020204030204"/>
            </a:endParaRPr>
          </a:p>
        </p:txBody>
      </p:sp>
      <p:sp>
        <p:nvSpPr>
          <p:cNvPr id="9" name="Freeform 6"/>
          <p:cNvSpPr>
            <a:spLocks/>
          </p:cNvSpPr>
          <p:nvPr userDrawn="1"/>
        </p:nvSpPr>
        <p:spPr bwMode="auto">
          <a:xfrm>
            <a:off x="4875570" y="3174802"/>
            <a:ext cx="0" cy="2977"/>
          </a:xfrm>
          <a:custGeom>
            <a:avLst/>
            <a:gdLst>
              <a:gd name="T0" fmla="*/ 5 h 5"/>
              <a:gd name="T1" fmla="*/ 5 h 5"/>
              <a:gd name="T2" fmla="*/ 0 h 5"/>
              <a:gd name="T3" fmla="*/ 5 h 5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</a:cxnLst>
            <a:rect l="0" t="0" r="r" b="b"/>
            <a:pathLst>
              <a:path h="5">
                <a:moveTo>
                  <a:pt x="0" y="5"/>
                </a:moveTo>
                <a:lnTo>
                  <a:pt x="0" y="5"/>
                </a:lnTo>
                <a:lnTo>
                  <a:pt x="0" y="0"/>
                </a:lnTo>
                <a:lnTo>
                  <a:pt x="0" y="5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34286" tIns="17143" rIns="34286" bIns="17143" numCol="1" anchor="t" anchorCtr="0" compatLnSpc="1">
            <a:prstTxWarp prst="textNoShape">
              <a:avLst/>
            </a:prstTxWarp>
          </a:bodyPr>
          <a:lstStyle/>
          <a:p>
            <a:pPr defTabSz="685834">
              <a:buClrTx/>
              <a:buFontTx/>
              <a:buNone/>
            </a:pPr>
            <a:endParaRPr lang="en-US" sz="1350" kern="1200">
              <a:solidFill>
                <a:srgbClr val="262626"/>
              </a:solidFill>
              <a:latin typeface="Calibri" panose="020F0502020204030204"/>
            </a:endParaRPr>
          </a:p>
        </p:txBody>
      </p:sp>
      <p:sp>
        <p:nvSpPr>
          <p:cNvPr id="11" name="Rectangle 8"/>
          <p:cNvSpPr>
            <a:spLocks noChangeArrowheads="1"/>
          </p:cNvSpPr>
          <p:nvPr userDrawn="1"/>
        </p:nvSpPr>
        <p:spPr bwMode="auto">
          <a:xfrm>
            <a:off x="4875570" y="3174802"/>
            <a:ext cx="595" cy="2977"/>
          </a:xfrm>
          <a:prstGeom prst="rect">
            <a:avLst/>
          </a:prstGeom>
          <a:solidFill>
            <a:srgbClr val="8B706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4286" tIns="17143" rIns="34286" bIns="17143" numCol="1" anchor="t" anchorCtr="0" compatLnSpc="1">
            <a:prstTxWarp prst="textNoShape">
              <a:avLst/>
            </a:prstTxWarp>
          </a:bodyPr>
          <a:lstStyle/>
          <a:p>
            <a:pPr defTabSz="685834">
              <a:buClrTx/>
              <a:buFontTx/>
              <a:buNone/>
            </a:pPr>
            <a:endParaRPr lang="en-US" sz="1350" kern="1200">
              <a:solidFill>
                <a:srgbClr val="262626"/>
              </a:solidFill>
              <a:latin typeface="Calibri" panose="020F0502020204030204"/>
            </a:endParaRPr>
          </a:p>
        </p:txBody>
      </p:sp>
      <p:sp>
        <p:nvSpPr>
          <p:cNvPr id="12" name="Freeform 9"/>
          <p:cNvSpPr>
            <a:spLocks/>
          </p:cNvSpPr>
          <p:nvPr userDrawn="1"/>
        </p:nvSpPr>
        <p:spPr bwMode="auto">
          <a:xfrm>
            <a:off x="4875570" y="3174802"/>
            <a:ext cx="0" cy="2977"/>
          </a:xfrm>
          <a:custGeom>
            <a:avLst/>
            <a:gdLst>
              <a:gd name="T0" fmla="*/ 0 h 5"/>
              <a:gd name="T1" fmla="*/ 5 h 5"/>
              <a:gd name="T2" fmla="*/ 5 h 5"/>
              <a:gd name="T3" fmla="*/ 0 h 5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</a:cxnLst>
            <a:rect l="0" t="0" r="r" b="b"/>
            <a:pathLst>
              <a:path h="5">
                <a:moveTo>
                  <a:pt x="0" y="0"/>
                </a:moveTo>
                <a:lnTo>
                  <a:pt x="0" y="5"/>
                </a:lnTo>
                <a:lnTo>
                  <a:pt x="0" y="5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34286" tIns="17143" rIns="34286" bIns="17143" numCol="1" anchor="t" anchorCtr="0" compatLnSpc="1">
            <a:prstTxWarp prst="textNoShape">
              <a:avLst/>
            </a:prstTxWarp>
          </a:bodyPr>
          <a:lstStyle/>
          <a:p>
            <a:pPr defTabSz="685834">
              <a:buClrTx/>
              <a:buFontTx/>
              <a:buNone/>
            </a:pPr>
            <a:endParaRPr lang="en-US" sz="1350" kern="1200">
              <a:solidFill>
                <a:srgbClr val="262626"/>
              </a:solidFill>
              <a:latin typeface="Calibri" panose="020F0502020204030204"/>
            </a:endParaRPr>
          </a:p>
        </p:txBody>
      </p:sp>
      <p:sp>
        <p:nvSpPr>
          <p:cNvPr id="15" name="Freeform 12"/>
          <p:cNvSpPr>
            <a:spLocks/>
          </p:cNvSpPr>
          <p:nvPr userDrawn="1"/>
        </p:nvSpPr>
        <p:spPr bwMode="auto">
          <a:xfrm>
            <a:off x="9139238" y="1326952"/>
            <a:ext cx="0" cy="981075"/>
          </a:xfrm>
          <a:custGeom>
            <a:avLst/>
            <a:gdLst>
              <a:gd name="T0" fmla="*/ 0 h 379"/>
              <a:gd name="T1" fmla="*/ 0 h 379"/>
              <a:gd name="T2" fmla="*/ 379 h 379"/>
              <a:gd name="T3" fmla="*/ 379 h 379"/>
              <a:gd name="T4" fmla="*/ 0 h 379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379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379"/>
                  <a:pt x="0" y="379"/>
                  <a:pt x="0" y="379"/>
                </a:cubicBezTo>
                <a:cubicBezTo>
                  <a:pt x="0" y="379"/>
                  <a:pt x="0" y="379"/>
                  <a:pt x="0" y="379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7770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34286" tIns="17143" rIns="34286" bIns="17143" numCol="1" anchor="t" anchorCtr="0" compatLnSpc="1">
            <a:prstTxWarp prst="textNoShape">
              <a:avLst/>
            </a:prstTxWarp>
          </a:bodyPr>
          <a:lstStyle/>
          <a:p>
            <a:pPr defTabSz="685834">
              <a:buClrTx/>
              <a:buFontTx/>
              <a:buNone/>
            </a:pPr>
            <a:endParaRPr lang="en-US" sz="1350" kern="1200">
              <a:solidFill>
                <a:srgbClr val="262626"/>
              </a:solidFill>
              <a:latin typeface="Calibri" panose="020F0502020204030204"/>
            </a:endParaRPr>
          </a:p>
        </p:txBody>
      </p:sp>
      <p:sp>
        <p:nvSpPr>
          <p:cNvPr id="19" name="Freeform 16"/>
          <p:cNvSpPr>
            <a:spLocks noEditPoints="1"/>
          </p:cNvSpPr>
          <p:nvPr userDrawn="1"/>
        </p:nvSpPr>
        <p:spPr bwMode="auto">
          <a:xfrm>
            <a:off x="4733309" y="3599259"/>
            <a:ext cx="322617" cy="139899"/>
          </a:xfrm>
          <a:custGeom>
            <a:avLst/>
            <a:gdLst>
              <a:gd name="T0" fmla="*/ 68 w 68"/>
              <a:gd name="T1" fmla="*/ 54 h 54"/>
              <a:gd name="T2" fmla="*/ 68 w 68"/>
              <a:gd name="T3" fmla="*/ 54 h 54"/>
              <a:gd name="T4" fmla="*/ 68 w 68"/>
              <a:gd name="T5" fmla="*/ 54 h 54"/>
              <a:gd name="T6" fmla="*/ 0 w 68"/>
              <a:gd name="T7" fmla="*/ 0 h 54"/>
              <a:gd name="T8" fmla="*/ 0 w 68"/>
              <a:gd name="T9" fmla="*/ 0 h 54"/>
              <a:gd name="T10" fmla="*/ 67 w 68"/>
              <a:gd name="T11" fmla="*/ 54 h 54"/>
              <a:gd name="T12" fmla="*/ 0 w 68"/>
              <a:gd name="T13" fmla="*/ 0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54">
                <a:moveTo>
                  <a:pt x="68" y="54"/>
                </a:moveTo>
                <a:cubicBezTo>
                  <a:pt x="68" y="54"/>
                  <a:pt x="68" y="54"/>
                  <a:pt x="68" y="54"/>
                </a:cubicBezTo>
                <a:cubicBezTo>
                  <a:pt x="68" y="54"/>
                  <a:pt x="68" y="54"/>
                  <a:pt x="68" y="54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22" y="17"/>
                  <a:pt x="45" y="35"/>
                  <a:pt x="67" y="54"/>
                </a:cubicBezTo>
                <a:cubicBezTo>
                  <a:pt x="45" y="35"/>
                  <a:pt x="22" y="17"/>
                  <a:pt x="0" y="0"/>
                </a:cubicBezTo>
              </a:path>
            </a:pathLst>
          </a:custGeom>
          <a:solidFill>
            <a:srgbClr val="8C888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34286" tIns="17143" rIns="34286" bIns="17143" numCol="1" anchor="t" anchorCtr="0" compatLnSpc="1">
            <a:prstTxWarp prst="textNoShape">
              <a:avLst/>
            </a:prstTxWarp>
          </a:bodyPr>
          <a:lstStyle/>
          <a:p>
            <a:pPr defTabSz="685834">
              <a:buClrTx/>
              <a:buFontTx/>
              <a:buNone/>
            </a:pPr>
            <a:endParaRPr lang="en-US" sz="1350" kern="1200">
              <a:solidFill>
                <a:srgbClr val="262626"/>
              </a:solidFill>
              <a:latin typeface="Calibri" panose="020F0502020204030204"/>
            </a:endParaRPr>
          </a:p>
        </p:txBody>
      </p:sp>
      <p:sp>
        <p:nvSpPr>
          <p:cNvPr id="21" name="Freeform 18"/>
          <p:cNvSpPr>
            <a:spLocks noEditPoints="1"/>
          </p:cNvSpPr>
          <p:nvPr userDrawn="1"/>
        </p:nvSpPr>
        <p:spPr bwMode="auto">
          <a:xfrm>
            <a:off x="1913086" y="3050382"/>
            <a:ext cx="2820223" cy="548878"/>
          </a:xfrm>
          <a:custGeom>
            <a:avLst/>
            <a:gdLst>
              <a:gd name="T0" fmla="*/ 0 w 594"/>
              <a:gd name="T1" fmla="*/ 19 h 212"/>
              <a:gd name="T2" fmla="*/ 0 w 594"/>
              <a:gd name="T3" fmla="*/ 20 h 212"/>
              <a:gd name="T4" fmla="*/ 0 w 594"/>
              <a:gd name="T5" fmla="*/ 19 h 212"/>
              <a:gd name="T6" fmla="*/ 129 w 594"/>
              <a:gd name="T7" fmla="*/ 0 h 212"/>
              <a:gd name="T8" fmla="*/ 265 w 594"/>
              <a:gd name="T9" fmla="*/ 21 h 212"/>
              <a:gd name="T10" fmla="*/ 265 w 594"/>
              <a:gd name="T11" fmla="*/ 21 h 212"/>
              <a:gd name="T12" fmla="*/ 266 w 594"/>
              <a:gd name="T13" fmla="*/ 21 h 212"/>
              <a:gd name="T14" fmla="*/ 266 w 594"/>
              <a:gd name="T15" fmla="*/ 21 h 212"/>
              <a:gd name="T16" fmla="*/ 266 w 594"/>
              <a:gd name="T17" fmla="*/ 22 h 212"/>
              <a:gd name="T18" fmla="*/ 266 w 594"/>
              <a:gd name="T19" fmla="*/ 22 h 212"/>
              <a:gd name="T20" fmla="*/ 267 w 594"/>
              <a:gd name="T21" fmla="*/ 22 h 212"/>
              <a:gd name="T22" fmla="*/ 267 w 594"/>
              <a:gd name="T23" fmla="*/ 22 h 212"/>
              <a:gd name="T24" fmla="*/ 268 w 594"/>
              <a:gd name="T25" fmla="*/ 22 h 212"/>
              <a:gd name="T26" fmla="*/ 268 w 594"/>
              <a:gd name="T27" fmla="*/ 22 h 212"/>
              <a:gd name="T28" fmla="*/ 268 w 594"/>
              <a:gd name="T29" fmla="*/ 22 h 212"/>
              <a:gd name="T30" fmla="*/ 268 w 594"/>
              <a:gd name="T31" fmla="*/ 22 h 212"/>
              <a:gd name="T32" fmla="*/ 269 w 594"/>
              <a:gd name="T33" fmla="*/ 22 h 212"/>
              <a:gd name="T34" fmla="*/ 269 w 594"/>
              <a:gd name="T35" fmla="*/ 22 h 212"/>
              <a:gd name="T36" fmla="*/ 269 w 594"/>
              <a:gd name="T37" fmla="*/ 22 h 212"/>
              <a:gd name="T38" fmla="*/ 270 w 594"/>
              <a:gd name="T39" fmla="*/ 23 h 212"/>
              <a:gd name="T40" fmla="*/ 270 w 594"/>
              <a:gd name="T41" fmla="*/ 23 h 212"/>
              <a:gd name="T42" fmla="*/ 270 w 594"/>
              <a:gd name="T43" fmla="*/ 23 h 212"/>
              <a:gd name="T44" fmla="*/ 270 w 594"/>
              <a:gd name="T45" fmla="*/ 23 h 212"/>
              <a:gd name="T46" fmla="*/ 271 w 594"/>
              <a:gd name="T47" fmla="*/ 23 h 212"/>
              <a:gd name="T48" fmla="*/ 271 w 594"/>
              <a:gd name="T49" fmla="*/ 23 h 212"/>
              <a:gd name="T50" fmla="*/ 272 w 594"/>
              <a:gd name="T51" fmla="*/ 23 h 212"/>
              <a:gd name="T52" fmla="*/ 272 w 594"/>
              <a:gd name="T53" fmla="*/ 23 h 212"/>
              <a:gd name="T54" fmla="*/ 273 w 594"/>
              <a:gd name="T55" fmla="*/ 24 h 212"/>
              <a:gd name="T56" fmla="*/ 273 w 594"/>
              <a:gd name="T57" fmla="*/ 24 h 212"/>
              <a:gd name="T58" fmla="*/ 361 w 594"/>
              <a:gd name="T59" fmla="*/ 59 h 212"/>
              <a:gd name="T60" fmla="*/ 361 w 594"/>
              <a:gd name="T61" fmla="*/ 60 h 212"/>
              <a:gd name="T62" fmla="*/ 362 w 594"/>
              <a:gd name="T63" fmla="*/ 60 h 212"/>
              <a:gd name="T64" fmla="*/ 362 w 594"/>
              <a:gd name="T65" fmla="*/ 60 h 212"/>
              <a:gd name="T66" fmla="*/ 362 w 594"/>
              <a:gd name="T67" fmla="*/ 60 h 212"/>
              <a:gd name="T68" fmla="*/ 362 w 594"/>
              <a:gd name="T69" fmla="*/ 60 h 212"/>
              <a:gd name="T70" fmla="*/ 363 w 594"/>
              <a:gd name="T71" fmla="*/ 60 h 212"/>
              <a:gd name="T72" fmla="*/ 363 w 594"/>
              <a:gd name="T73" fmla="*/ 60 h 212"/>
              <a:gd name="T74" fmla="*/ 363 w 594"/>
              <a:gd name="T75" fmla="*/ 61 h 212"/>
              <a:gd name="T76" fmla="*/ 364 w 594"/>
              <a:gd name="T77" fmla="*/ 61 h 212"/>
              <a:gd name="T78" fmla="*/ 364 w 594"/>
              <a:gd name="T79" fmla="*/ 61 h 212"/>
              <a:gd name="T80" fmla="*/ 364 w 594"/>
              <a:gd name="T81" fmla="*/ 61 h 212"/>
              <a:gd name="T82" fmla="*/ 364 w 594"/>
              <a:gd name="T83" fmla="*/ 61 h 212"/>
              <a:gd name="T84" fmla="*/ 365 w 594"/>
              <a:gd name="T85" fmla="*/ 61 h 212"/>
              <a:gd name="T86" fmla="*/ 365 w 594"/>
              <a:gd name="T87" fmla="*/ 61 h 212"/>
              <a:gd name="T88" fmla="*/ 365 w 594"/>
              <a:gd name="T89" fmla="*/ 62 h 212"/>
              <a:gd name="T90" fmla="*/ 366 w 594"/>
              <a:gd name="T91" fmla="*/ 62 h 212"/>
              <a:gd name="T92" fmla="*/ 594 w 594"/>
              <a:gd name="T93" fmla="*/ 212 h 212"/>
              <a:gd name="T94" fmla="*/ 594 w 594"/>
              <a:gd name="T95" fmla="*/ 212 h 212"/>
              <a:gd name="T96" fmla="*/ 589 w 594"/>
              <a:gd name="T97" fmla="*/ 208 h 212"/>
              <a:gd name="T98" fmla="*/ 589 w 594"/>
              <a:gd name="T99" fmla="*/ 208 h 212"/>
              <a:gd name="T100" fmla="*/ 129 w 594"/>
              <a:gd name="T101" fmla="*/ 0 h 212"/>
              <a:gd name="T102" fmla="*/ 129 w 594"/>
              <a:gd name="T103" fmla="*/ 0 h 212"/>
              <a:gd name="T104" fmla="*/ 129 w 594"/>
              <a:gd name="T105" fmla="*/ 0 h 212"/>
              <a:gd name="T106" fmla="*/ 129 w 594"/>
              <a:gd name="T107" fmla="*/ 0 h 212"/>
              <a:gd name="T108" fmla="*/ 129 w 594"/>
              <a:gd name="T109" fmla="*/ 0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594" h="212">
                <a:moveTo>
                  <a:pt x="0" y="19"/>
                </a:moveTo>
                <a:cubicBezTo>
                  <a:pt x="0" y="20"/>
                  <a:pt x="0" y="20"/>
                  <a:pt x="0" y="20"/>
                </a:cubicBezTo>
                <a:cubicBezTo>
                  <a:pt x="0" y="20"/>
                  <a:pt x="0" y="20"/>
                  <a:pt x="0" y="19"/>
                </a:cubicBezTo>
                <a:moveTo>
                  <a:pt x="129" y="0"/>
                </a:moveTo>
                <a:cubicBezTo>
                  <a:pt x="176" y="0"/>
                  <a:pt x="221" y="8"/>
                  <a:pt x="265" y="21"/>
                </a:cubicBezTo>
                <a:cubicBezTo>
                  <a:pt x="265" y="21"/>
                  <a:pt x="265" y="21"/>
                  <a:pt x="265" y="21"/>
                </a:cubicBezTo>
                <a:cubicBezTo>
                  <a:pt x="266" y="21"/>
                  <a:pt x="266" y="21"/>
                  <a:pt x="266" y="21"/>
                </a:cubicBezTo>
                <a:cubicBezTo>
                  <a:pt x="266" y="21"/>
                  <a:pt x="266" y="21"/>
                  <a:pt x="266" y="21"/>
                </a:cubicBezTo>
                <a:cubicBezTo>
                  <a:pt x="266" y="22"/>
                  <a:pt x="266" y="22"/>
                  <a:pt x="266" y="22"/>
                </a:cubicBezTo>
                <a:cubicBezTo>
                  <a:pt x="266" y="22"/>
                  <a:pt x="266" y="22"/>
                  <a:pt x="266" y="22"/>
                </a:cubicBezTo>
                <a:cubicBezTo>
                  <a:pt x="267" y="22"/>
                  <a:pt x="267" y="22"/>
                  <a:pt x="267" y="22"/>
                </a:cubicBezTo>
                <a:cubicBezTo>
                  <a:pt x="267" y="22"/>
                  <a:pt x="267" y="22"/>
                  <a:pt x="267" y="22"/>
                </a:cubicBezTo>
                <a:cubicBezTo>
                  <a:pt x="267" y="22"/>
                  <a:pt x="267" y="22"/>
                  <a:pt x="268" y="22"/>
                </a:cubicBezTo>
                <a:cubicBezTo>
                  <a:pt x="268" y="22"/>
                  <a:pt x="268" y="22"/>
                  <a:pt x="268" y="22"/>
                </a:cubicBezTo>
                <a:cubicBezTo>
                  <a:pt x="268" y="22"/>
                  <a:pt x="268" y="22"/>
                  <a:pt x="268" y="22"/>
                </a:cubicBezTo>
                <a:cubicBezTo>
                  <a:pt x="268" y="22"/>
                  <a:pt x="268" y="22"/>
                  <a:pt x="268" y="22"/>
                </a:cubicBezTo>
                <a:cubicBezTo>
                  <a:pt x="268" y="22"/>
                  <a:pt x="269" y="22"/>
                  <a:pt x="269" y="22"/>
                </a:cubicBezTo>
                <a:cubicBezTo>
                  <a:pt x="269" y="22"/>
                  <a:pt x="269" y="22"/>
                  <a:pt x="269" y="22"/>
                </a:cubicBezTo>
                <a:cubicBezTo>
                  <a:pt x="269" y="22"/>
                  <a:pt x="269" y="22"/>
                  <a:pt x="269" y="22"/>
                </a:cubicBezTo>
                <a:cubicBezTo>
                  <a:pt x="269" y="23"/>
                  <a:pt x="269" y="23"/>
                  <a:pt x="270" y="23"/>
                </a:cubicBezTo>
                <a:cubicBezTo>
                  <a:pt x="270" y="23"/>
                  <a:pt x="270" y="23"/>
                  <a:pt x="270" y="23"/>
                </a:cubicBezTo>
                <a:cubicBezTo>
                  <a:pt x="270" y="23"/>
                  <a:pt x="270" y="23"/>
                  <a:pt x="270" y="23"/>
                </a:cubicBezTo>
                <a:cubicBezTo>
                  <a:pt x="270" y="23"/>
                  <a:pt x="270" y="23"/>
                  <a:pt x="270" y="23"/>
                </a:cubicBezTo>
                <a:cubicBezTo>
                  <a:pt x="271" y="23"/>
                  <a:pt x="271" y="23"/>
                  <a:pt x="271" y="23"/>
                </a:cubicBezTo>
                <a:cubicBezTo>
                  <a:pt x="271" y="23"/>
                  <a:pt x="271" y="23"/>
                  <a:pt x="271" y="23"/>
                </a:cubicBezTo>
                <a:cubicBezTo>
                  <a:pt x="271" y="23"/>
                  <a:pt x="272" y="23"/>
                  <a:pt x="272" y="23"/>
                </a:cubicBezTo>
                <a:cubicBezTo>
                  <a:pt x="272" y="23"/>
                  <a:pt x="272" y="23"/>
                  <a:pt x="272" y="23"/>
                </a:cubicBezTo>
                <a:cubicBezTo>
                  <a:pt x="272" y="23"/>
                  <a:pt x="272" y="23"/>
                  <a:pt x="273" y="24"/>
                </a:cubicBezTo>
                <a:cubicBezTo>
                  <a:pt x="273" y="24"/>
                  <a:pt x="273" y="24"/>
                  <a:pt x="273" y="24"/>
                </a:cubicBezTo>
                <a:cubicBezTo>
                  <a:pt x="302" y="33"/>
                  <a:pt x="332" y="45"/>
                  <a:pt x="361" y="59"/>
                </a:cubicBezTo>
                <a:cubicBezTo>
                  <a:pt x="361" y="59"/>
                  <a:pt x="361" y="60"/>
                  <a:pt x="361" y="60"/>
                </a:cubicBezTo>
                <a:cubicBezTo>
                  <a:pt x="361" y="60"/>
                  <a:pt x="362" y="60"/>
                  <a:pt x="362" y="60"/>
                </a:cubicBezTo>
                <a:cubicBezTo>
                  <a:pt x="362" y="60"/>
                  <a:pt x="362" y="60"/>
                  <a:pt x="362" y="60"/>
                </a:cubicBezTo>
                <a:cubicBezTo>
                  <a:pt x="362" y="60"/>
                  <a:pt x="362" y="60"/>
                  <a:pt x="362" y="60"/>
                </a:cubicBezTo>
                <a:cubicBezTo>
                  <a:pt x="362" y="60"/>
                  <a:pt x="362" y="60"/>
                  <a:pt x="362" y="60"/>
                </a:cubicBezTo>
                <a:cubicBezTo>
                  <a:pt x="363" y="60"/>
                  <a:pt x="363" y="60"/>
                  <a:pt x="363" y="60"/>
                </a:cubicBezTo>
                <a:cubicBezTo>
                  <a:pt x="363" y="60"/>
                  <a:pt x="363" y="60"/>
                  <a:pt x="363" y="60"/>
                </a:cubicBezTo>
                <a:cubicBezTo>
                  <a:pt x="363" y="60"/>
                  <a:pt x="363" y="61"/>
                  <a:pt x="363" y="61"/>
                </a:cubicBezTo>
                <a:cubicBezTo>
                  <a:pt x="363" y="61"/>
                  <a:pt x="364" y="61"/>
                  <a:pt x="364" y="61"/>
                </a:cubicBezTo>
                <a:cubicBezTo>
                  <a:pt x="364" y="61"/>
                  <a:pt x="364" y="61"/>
                  <a:pt x="364" y="61"/>
                </a:cubicBezTo>
                <a:cubicBezTo>
                  <a:pt x="364" y="61"/>
                  <a:pt x="364" y="61"/>
                  <a:pt x="364" y="61"/>
                </a:cubicBezTo>
                <a:cubicBezTo>
                  <a:pt x="364" y="61"/>
                  <a:pt x="364" y="61"/>
                  <a:pt x="364" y="61"/>
                </a:cubicBezTo>
                <a:cubicBezTo>
                  <a:pt x="364" y="61"/>
                  <a:pt x="365" y="61"/>
                  <a:pt x="365" y="61"/>
                </a:cubicBezTo>
                <a:cubicBezTo>
                  <a:pt x="365" y="61"/>
                  <a:pt x="365" y="61"/>
                  <a:pt x="365" y="61"/>
                </a:cubicBezTo>
                <a:cubicBezTo>
                  <a:pt x="365" y="61"/>
                  <a:pt x="365" y="62"/>
                  <a:pt x="365" y="62"/>
                </a:cubicBezTo>
                <a:cubicBezTo>
                  <a:pt x="365" y="62"/>
                  <a:pt x="365" y="62"/>
                  <a:pt x="366" y="62"/>
                </a:cubicBezTo>
                <a:cubicBezTo>
                  <a:pt x="443" y="100"/>
                  <a:pt x="518" y="153"/>
                  <a:pt x="594" y="212"/>
                </a:cubicBezTo>
                <a:cubicBezTo>
                  <a:pt x="594" y="212"/>
                  <a:pt x="594" y="212"/>
                  <a:pt x="594" y="212"/>
                </a:cubicBezTo>
                <a:cubicBezTo>
                  <a:pt x="592" y="211"/>
                  <a:pt x="590" y="209"/>
                  <a:pt x="589" y="208"/>
                </a:cubicBezTo>
                <a:cubicBezTo>
                  <a:pt x="589" y="208"/>
                  <a:pt x="589" y="208"/>
                  <a:pt x="589" y="208"/>
                </a:cubicBezTo>
                <a:cubicBezTo>
                  <a:pt x="439" y="92"/>
                  <a:pt x="292" y="0"/>
                  <a:pt x="129" y="0"/>
                </a:cubicBezTo>
                <a:moveTo>
                  <a:pt x="129" y="0"/>
                </a:moveTo>
                <a:cubicBezTo>
                  <a:pt x="129" y="0"/>
                  <a:pt x="129" y="0"/>
                  <a:pt x="129" y="0"/>
                </a:cubicBezTo>
                <a:cubicBezTo>
                  <a:pt x="129" y="0"/>
                  <a:pt x="129" y="0"/>
                  <a:pt x="129" y="0"/>
                </a:cubicBezTo>
                <a:cubicBezTo>
                  <a:pt x="129" y="0"/>
                  <a:pt x="129" y="0"/>
                  <a:pt x="129" y="0"/>
                </a:cubicBezTo>
              </a:path>
            </a:pathLst>
          </a:custGeom>
          <a:solidFill>
            <a:srgbClr val="8C888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34286" tIns="17143" rIns="34286" bIns="17143" numCol="1" anchor="t" anchorCtr="0" compatLnSpc="1">
            <a:prstTxWarp prst="textNoShape">
              <a:avLst/>
            </a:prstTxWarp>
          </a:bodyPr>
          <a:lstStyle/>
          <a:p>
            <a:pPr defTabSz="685834">
              <a:buClrTx/>
              <a:buFontTx/>
              <a:buNone/>
            </a:pPr>
            <a:endParaRPr lang="en-US" sz="1350" kern="1200">
              <a:solidFill>
                <a:srgbClr val="262626"/>
              </a:solidFill>
              <a:latin typeface="Calibri" panose="020F0502020204030204"/>
            </a:endParaRPr>
          </a:p>
        </p:txBody>
      </p:sp>
      <p:sp>
        <p:nvSpPr>
          <p:cNvPr id="22" name="Freeform 19"/>
          <p:cNvSpPr>
            <a:spLocks noEditPoints="1"/>
          </p:cNvSpPr>
          <p:nvPr userDrawn="1"/>
        </p:nvSpPr>
        <p:spPr bwMode="auto">
          <a:xfrm>
            <a:off x="1908324" y="3050382"/>
            <a:ext cx="2824985" cy="548878"/>
          </a:xfrm>
          <a:custGeom>
            <a:avLst/>
            <a:gdLst>
              <a:gd name="T0" fmla="*/ 595 w 595"/>
              <a:gd name="T1" fmla="*/ 212 h 212"/>
              <a:gd name="T2" fmla="*/ 367 w 595"/>
              <a:gd name="T3" fmla="*/ 62 h 212"/>
              <a:gd name="T4" fmla="*/ 366 w 595"/>
              <a:gd name="T5" fmla="*/ 62 h 212"/>
              <a:gd name="T6" fmla="*/ 365 w 595"/>
              <a:gd name="T7" fmla="*/ 61 h 212"/>
              <a:gd name="T8" fmla="*/ 365 w 595"/>
              <a:gd name="T9" fmla="*/ 61 h 212"/>
              <a:gd name="T10" fmla="*/ 365 w 595"/>
              <a:gd name="T11" fmla="*/ 61 h 212"/>
              <a:gd name="T12" fmla="*/ 364 w 595"/>
              <a:gd name="T13" fmla="*/ 61 h 212"/>
              <a:gd name="T14" fmla="*/ 364 w 595"/>
              <a:gd name="T15" fmla="*/ 61 h 212"/>
              <a:gd name="T16" fmla="*/ 364 w 595"/>
              <a:gd name="T17" fmla="*/ 60 h 212"/>
              <a:gd name="T18" fmla="*/ 363 w 595"/>
              <a:gd name="T19" fmla="*/ 60 h 212"/>
              <a:gd name="T20" fmla="*/ 363 w 595"/>
              <a:gd name="T21" fmla="*/ 60 h 212"/>
              <a:gd name="T22" fmla="*/ 363 w 595"/>
              <a:gd name="T23" fmla="*/ 60 h 212"/>
              <a:gd name="T24" fmla="*/ 362 w 595"/>
              <a:gd name="T25" fmla="*/ 59 h 212"/>
              <a:gd name="T26" fmla="*/ 362 w 595"/>
              <a:gd name="T27" fmla="*/ 59 h 212"/>
              <a:gd name="T28" fmla="*/ 274 w 595"/>
              <a:gd name="T29" fmla="*/ 24 h 212"/>
              <a:gd name="T30" fmla="*/ 273 w 595"/>
              <a:gd name="T31" fmla="*/ 23 h 212"/>
              <a:gd name="T32" fmla="*/ 273 w 595"/>
              <a:gd name="T33" fmla="*/ 23 h 212"/>
              <a:gd name="T34" fmla="*/ 272 w 595"/>
              <a:gd name="T35" fmla="*/ 23 h 212"/>
              <a:gd name="T36" fmla="*/ 271 w 595"/>
              <a:gd name="T37" fmla="*/ 23 h 212"/>
              <a:gd name="T38" fmla="*/ 271 w 595"/>
              <a:gd name="T39" fmla="*/ 23 h 212"/>
              <a:gd name="T40" fmla="*/ 271 w 595"/>
              <a:gd name="T41" fmla="*/ 23 h 212"/>
              <a:gd name="T42" fmla="*/ 270 w 595"/>
              <a:gd name="T43" fmla="*/ 22 h 212"/>
              <a:gd name="T44" fmla="*/ 270 w 595"/>
              <a:gd name="T45" fmla="*/ 22 h 212"/>
              <a:gd name="T46" fmla="*/ 270 w 595"/>
              <a:gd name="T47" fmla="*/ 22 h 212"/>
              <a:gd name="T48" fmla="*/ 269 w 595"/>
              <a:gd name="T49" fmla="*/ 22 h 212"/>
              <a:gd name="T50" fmla="*/ 269 w 595"/>
              <a:gd name="T51" fmla="*/ 22 h 212"/>
              <a:gd name="T52" fmla="*/ 269 w 595"/>
              <a:gd name="T53" fmla="*/ 22 h 212"/>
              <a:gd name="T54" fmla="*/ 267 w 595"/>
              <a:gd name="T55" fmla="*/ 22 h 212"/>
              <a:gd name="T56" fmla="*/ 267 w 595"/>
              <a:gd name="T57" fmla="*/ 22 h 212"/>
              <a:gd name="T58" fmla="*/ 267 w 595"/>
              <a:gd name="T59" fmla="*/ 22 h 212"/>
              <a:gd name="T60" fmla="*/ 266 w 595"/>
              <a:gd name="T61" fmla="*/ 21 h 212"/>
              <a:gd name="T62" fmla="*/ 266 w 595"/>
              <a:gd name="T63" fmla="*/ 21 h 212"/>
              <a:gd name="T64" fmla="*/ 130 w 595"/>
              <a:gd name="T65" fmla="*/ 0 h 212"/>
              <a:gd name="T66" fmla="*/ 130 w 595"/>
              <a:gd name="T67" fmla="*/ 0 h 212"/>
              <a:gd name="T68" fmla="*/ 1 w 595"/>
              <a:gd name="T69" fmla="*/ 19 h 212"/>
              <a:gd name="T70" fmla="*/ 1 w 595"/>
              <a:gd name="T71" fmla="*/ 20 h 212"/>
              <a:gd name="T72" fmla="*/ 130 w 595"/>
              <a:gd name="T73" fmla="*/ 0 h 212"/>
              <a:gd name="T74" fmla="*/ 130 w 595"/>
              <a:gd name="T75" fmla="*/ 0 h 212"/>
              <a:gd name="T76" fmla="*/ 130 w 595"/>
              <a:gd name="T77" fmla="*/ 0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95" h="212">
                <a:moveTo>
                  <a:pt x="367" y="62"/>
                </a:moveTo>
                <a:cubicBezTo>
                  <a:pt x="444" y="100"/>
                  <a:pt x="519" y="153"/>
                  <a:pt x="595" y="212"/>
                </a:cubicBezTo>
                <a:cubicBezTo>
                  <a:pt x="595" y="212"/>
                  <a:pt x="595" y="212"/>
                  <a:pt x="595" y="212"/>
                </a:cubicBezTo>
                <a:cubicBezTo>
                  <a:pt x="519" y="153"/>
                  <a:pt x="444" y="100"/>
                  <a:pt x="367" y="62"/>
                </a:cubicBezTo>
                <a:moveTo>
                  <a:pt x="366" y="61"/>
                </a:moveTo>
                <a:cubicBezTo>
                  <a:pt x="366" y="61"/>
                  <a:pt x="366" y="62"/>
                  <a:pt x="366" y="62"/>
                </a:cubicBezTo>
                <a:cubicBezTo>
                  <a:pt x="366" y="62"/>
                  <a:pt x="366" y="61"/>
                  <a:pt x="366" y="61"/>
                </a:cubicBezTo>
                <a:moveTo>
                  <a:pt x="365" y="61"/>
                </a:moveTo>
                <a:cubicBezTo>
                  <a:pt x="365" y="61"/>
                  <a:pt x="366" y="61"/>
                  <a:pt x="366" y="61"/>
                </a:cubicBezTo>
                <a:cubicBezTo>
                  <a:pt x="366" y="61"/>
                  <a:pt x="365" y="61"/>
                  <a:pt x="365" y="61"/>
                </a:cubicBezTo>
                <a:moveTo>
                  <a:pt x="365" y="61"/>
                </a:moveTo>
                <a:cubicBezTo>
                  <a:pt x="365" y="61"/>
                  <a:pt x="365" y="61"/>
                  <a:pt x="365" y="61"/>
                </a:cubicBezTo>
                <a:cubicBezTo>
                  <a:pt x="365" y="61"/>
                  <a:pt x="365" y="61"/>
                  <a:pt x="365" y="61"/>
                </a:cubicBezTo>
                <a:moveTo>
                  <a:pt x="364" y="61"/>
                </a:moveTo>
                <a:cubicBezTo>
                  <a:pt x="364" y="61"/>
                  <a:pt x="365" y="61"/>
                  <a:pt x="365" y="61"/>
                </a:cubicBezTo>
                <a:cubicBezTo>
                  <a:pt x="365" y="61"/>
                  <a:pt x="364" y="61"/>
                  <a:pt x="364" y="61"/>
                </a:cubicBezTo>
                <a:moveTo>
                  <a:pt x="364" y="60"/>
                </a:moveTo>
                <a:cubicBezTo>
                  <a:pt x="364" y="60"/>
                  <a:pt x="364" y="60"/>
                  <a:pt x="364" y="60"/>
                </a:cubicBezTo>
                <a:cubicBezTo>
                  <a:pt x="364" y="60"/>
                  <a:pt x="364" y="60"/>
                  <a:pt x="364" y="60"/>
                </a:cubicBezTo>
                <a:moveTo>
                  <a:pt x="363" y="60"/>
                </a:moveTo>
                <a:cubicBezTo>
                  <a:pt x="363" y="60"/>
                  <a:pt x="363" y="60"/>
                  <a:pt x="363" y="60"/>
                </a:cubicBezTo>
                <a:cubicBezTo>
                  <a:pt x="363" y="60"/>
                  <a:pt x="363" y="60"/>
                  <a:pt x="363" y="60"/>
                </a:cubicBezTo>
                <a:moveTo>
                  <a:pt x="363" y="60"/>
                </a:moveTo>
                <a:cubicBezTo>
                  <a:pt x="363" y="60"/>
                  <a:pt x="363" y="60"/>
                  <a:pt x="363" y="60"/>
                </a:cubicBezTo>
                <a:cubicBezTo>
                  <a:pt x="363" y="60"/>
                  <a:pt x="363" y="60"/>
                  <a:pt x="363" y="60"/>
                </a:cubicBezTo>
                <a:moveTo>
                  <a:pt x="362" y="59"/>
                </a:moveTo>
                <a:cubicBezTo>
                  <a:pt x="362" y="60"/>
                  <a:pt x="362" y="60"/>
                  <a:pt x="362" y="60"/>
                </a:cubicBezTo>
                <a:cubicBezTo>
                  <a:pt x="362" y="60"/>
                  <a:pt x="362" y="59"/>
                  <a:pt x="362" y="59"/>
                </a:cubicBezTo>
                <a:moveTo>
                  <a:pt x="274" y="24"/>
                </a:moveTo>
                <a:cubicBezTo>
                  <a:pt x="274" y="24"/>
                  <a:pt x="274" y="24"/>
                  <a:pt x="274" y="24"/>
                </a:cubicBezTo>
                <a:cubicBezTo>
                  <a:pt x="274" y="24"/>
                  <a:pt x="274" y="24"/>
                  <a:pt x="274" y="24"/>
                </a:cubicBezTo>
                <a:moveTo>
                  <a:pt x="273" y="23"/>
                </a:moveTo>
                <a:cubicBezTo>
                  <a:pt x="273" y="23"/>
                  <a:pt x="273" y="23"/>
                  <a:pt x="273" y="23"/>
                </a:cubicBezTo>
                <a:cubicBezTo>
                  <a:pt x="273" y="23"/>
                  <a:pt x="273" y="23"/>
                  <a:pt x="273" y="23"/>
                </a:cubicBezTo>
                <a:moveTo>
                  <a:pt x="272" y="23"/>
                </a:moveTo>
                <a:cubicBezTo>
                  <a:pt x="272" y="23"/>
                  <a:pt x="272" y="23"/>
                  <a:pt x="272" y="23"/>
                </a:cubicBezTo>
                <a:cubicBezTo>
                  <a:pt x="272" y="23"/>
                  <a:pt x="272" y="23"/>
                  <a:pt x="272" y="23"/>
                </a:cubicBezTo>
                <a:moveTo>
                  <a:pt x="271" y="23"/>
                </a:moveTo>
                <a:cubicBezTo>
                  <a:pt x="271" y="23"/>
                  <a:pt x="271" y="23"/>
                  <a:pt x="271" y="23"/>
                </a:cubicBezTo>
                <a:cubicBezTo>
                  <a:pt x="271" y="23"/>
                  <a:pt x="271" y="23"/>
                  <a:pt x="271" y="23"/>
                </a:cubicBezTo>
                <a:moveTo>
                  <a:pt x="271" y="23"/>
                </a:moveTo>
                <a:cubicBezTo>
                  <a:pt x="271" y="23"/>
                  <a:pt x="271" y="23"/>
                  <a:pt x="271" y="23"/>
                </a:cubicBezTo>
                <a:cubicBezTo>
                  <a:pt x="271" y="23"/>
                  <a:pt x="271" y="23"/>
                  <a:pt x="271" y="23"/>
                </a:cubicBezTo>
                <a:moveTo>
                  <a:pt x="270" y="22"/>
                </a:moveTo>
                <a:cubicBezTo>
                  <a:pt x="270" y="22"/>
                  <a:pt x="270" y="22"/>
                  <a:pt x="270" y="22"/>
                </a:cubicBezTo>
                <a:cubicBezTo>
                  <a:pt x="270" y="22"/>
                  <a:pt x="270" y="22"/>
                  <a:pt x="270" y="22"/>
                </a:cubicBezTo>
                <a:moveTo>
                  <a:pt x="269" y="22"/>
                </a:moveTo>
                <a:cubicBezTo>
                  <a:pt x="269" y="22"/>
                  <a:pt x="270" y="22"/>
                  <a:pt x="270" y="22"/>
                </a:cubicBezTo>
                <a:cubicBezTo>
                  <a:pt x="270" y="22"/>
                  <a:pt x="269" y="22"/>
                  <a:pt x="269" y="22"/>
                </a:cubicBezTo>
                <a:moveTo>
                  <a:pt x="269" y="22"/>
                </a:moveTo>
                <a:cubicBezTo>
                  <a:pt x="269" y="22"/>
                  <a:pt x="269" y="22"/>
                  <a:pt x="269" y="22"/>
                </a:cubicBezTo>
                <a:cubicBezTo>
                  <a:pt x="269" y="22"/>
                  <a:pt x="269" y="22"/>
                  <a:pt x="269" y="22"/>
                </a:cubicBezTo>
                <a:moveTo>
                  <a:pt x="268" y="22"/>
                </a:moveTo>
                <a:cubicBezTo>
                  <a:pt x="268" y="22"/>
                  <a:pt x="268" y="22"/>
                  <a:pt x="269" y="22"/>
                </a:cubicBezTo>
                <a:cubicBezTo>
                  <a:pt x="268" y="22"/>
                  <a:pt x="268" y="22"/>
                  <a:pt x="268" y="22"/>
                </a:cubicBezTo>
                <a:moveTo>
                  <a:pt x="267" y="22"/>
                </a:moveTo>
                <a:cubicBezTo>
                  <a:pt x="268" y="22"/>
                  <a:pt x="268" y="22"/>
                  <a:pt x="268" y="22"/>
                </a:cubicBezTo>
                <a:cubicBezTo>
                  <a:pt x="268" y="22"/>
                  <a:pt x="268" y="22"/>
                  <a:pt x="267" y="22"/>
                </a:cubicBezTo>
                <a:moveTo>
                  <a:pt x="267" y="21"/>
                </a:moveTo>
                <a:cubicBezTo>
                  <a:pt x="267" y="22"/>
                  <a:pt x="267" y="22"/>
                  <a:pt x="267" y="22"/>
                </a:cubicBezTo>
                <a:cubicBezTo>
                  <a:pt x="267" y="22"/>
                  <a:pt x="267" y="22"/>
                  <a:pt x="267" y="21"/>
                </a:cubicBezTo>
                <a:moveTo>
                  <a:pt x="266" y="21"/>
                </a:moveTo>
                <a:cubicBezTo>
                  <a:pt x="267" y="21"/>
                  <a:pt x="267" y="21"/>
                  <a:pt x="267" y="21"/>
                </a:cubicBezTo>
                <a:cubicBezTo>
                  <a:pt x="267" y="21"/>
                  <a:pt x="267" y="21"/>
                  <a:pt x="266" y="21"/>
                </a:cubicBezTo>
                <a:moveTo>
                  <a:pt x="130" y="0"/>
                </a:moveTo>
                <a:cubicBezTo>
                  <a:pt x="130" y="0"/>
                  <a:pt x="130" y="0"/>
                  <a:pt x="130" y="0"/>
                </a:cubicBezTo>
                <a:cubicBezTo>
                  <a:pt x="130" y="0"/>
                  <a:pt x="130" y="0"/>
                  <a:pt x="130" y="0"/>
                </a:cubicBezTo>
                <a:cubicBezTo>
                  <a:pt x="130" y="0"/>
                  <a:pt x="130" y="0"/>
                  <a:pt x="130" y="0"/>
                </a:cubicBezTo>
                <a:cubicBezTo>
                  <a:pt x="88" y="0"/>
                  <a:pt x="45" y="6"/>
                  <a:pt x="1" y="19"/>
                </a:cubicBezTo>
                <a:cubicBezTo>
                  <a:pt x="1" y="19"/>
                  <a:pt x="1" y="19"/>
                  <a:pt x="1" y="19"/>
                </a:cubicBezTo>
                <a:cubicBezTo>
                  <a:pt x="1" y="20"/>
                  <a:pt x="1" y="20"/>
                  <a:pt x="1" y="20"/>
                </a:cubicBezTo>
                <a:cubicBezTo>
                  <a:pt x="1" y="20"/>
                  <a:pt x="1" y="20"/>
                  <a:pt x="1" y="20"/>
                </a:cubicBezTo>
                <a:cubicBezTo>
                  <a:pt x="1" y="20"/>
                  <a:pt x="0" y="20"/>
                  <a:pt x="0" y="20"/>
                </a:cubicBezTo>
                <a:cubicBezTo>
                  <a:pt x="45" y="6"/>
                  <a:pt x="88" y="0"/>
                  <a:pt x="130" y="0"/>
                </a:cubicBezTo>
                <a:cubicBezTo>
                  <a:pt x="176" y="0"/>
                  <a:pt x="222" y="8"/>
                  <a:pt x="266" y="21"/>
                </a:cubicBezTo>
                <a:cubicBezTo>
                  <a:pt x="222" y="8"/>
                  <a:pt x="177" y="0"/>
                  <a:pt x="130" y="0"/>
                </a:cubicBezTo>
                <a:cubicBezTo>
                  <a:pt x="130" y="0"/>
                  <a:pt x="130" y="0"/>
                  <a:pt x="130" y="0"/>
                </a:cubicBezTo>
                <a:cubicBezTo>
                  <a:pt x="130" y="0"/>
                  <a:pt x="130" y="0"/>
                  <a:pt x="130" y="0"/>
                </a:cubicBezTo>
              </a:path>
            </a:pathLst>
          </a:custGeom>
          <a:solidFill>
            <a:srgbClr val="8884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34286" tIns="17143" rIns="34286" bIns="17143" numCol="1" anchor="t" anchorCtr="0" compatLnSpc="1">
            <a:prstTxWarp prst="textNoShape">
              <a:avLst/>
            </a:prstTxWarp>
          </a:bodyPr>
          <a:lstStyle/>
          <a:p>
            <a:pPr defTabSz="685834">
              <a:buClrTx/>
              <a:buFontTx/>
              <a:buNone/>
            </a:pPr>
            <a:endParaRPr lang="en-US" sz="1350" kern="1200">
              <a:solidFill>
                <a:srgbClr val="262626"/>
              </a:solidFill>
              <a:latin typeface="Calibri" panose="020F0502020204030204"/>
            </a:endParaRPr>
          </a:p>
        </p:txBody>
      </p:sp>
      <p:sp>
        <p:nvSpPr>
          <p:cNvPr id="24" name="Freeform 21"/>
          <p:cNvSpPr>
            <a:spLocks/>
          </p:cNvSpPr>
          <p:nvPr userDrawn="1"/>
        </p:nvSpPr>
        <p:spPr bwMode="auto">
          <a:xfrm>
            <a:off x="4709499" y="3589139"/>
            <a:ext cx="23809" cy="10121"/>
          </a:xfrm>
          <a:custGeom>
            <a:avLst/>
            <a:gdLst>
              <a:gd name="T0" fmla="*/ 0 w 5"/>
              <a:gd name="T1" fmla="*/ 0 h 4"/>
              <a:gd name="T2" fmla="*/ 5 w 5"/>
              <a:gd name="T3" fmla="*/ 4 h 4"/>
              <a:gd name="T4" fmla="*/ 5 w 5"/>
              <a:gd name="T5" fmla="*/ 4 h 4"/>
              <a:gd name="T6" fmla="*/ 0 w 5"/>
              <a:gd name="T7" fmla="*/ 0 h 4"/>
              <a:gd name="T8" fmla="*/ 0 w 5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4">
                <a:moveTo>
                  <a:pt x="0" y="0"/>
                </a:moveTo>
                <a:cubicBezTo>
                  <a:pt x="1" y="1"/>
                  <a:pt x="3" y="3"/>
                  <a:pt x="5" y="4"/>
                </a:cubicBezTo>
                <a:cubicBezTo>
                  <a:pt x="5" y="4"/>
                  <a:pt x="5" y="4"/>
                  <a:pt x="5" y="4"/>
                </a:cubicBezTo>
                <a:cubicBezTo>
                  <a:pt x="3" y="3"/>
                  <a:pt x="1" y="1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64606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34286" tIns="17143" rIns="34286" bIns="17143" numCol="1" anchor="t" anchorCtr="0" compatLnSpc="1">
            <a:prstTxWarp prst="textNoShape">
              <a:avLst/>
            </a:prstTxWarp>
          </a:bodyPr>
          <a:lstStyle/>
          <a:p>
            <a:pPr defTabSz="685834">
              <a:buClrTx/>
              <a:buFontTx/>
              <a:buNone/>
            </a:pPr>
            <a:endParaRPr lang="en-US" sz="1350" kern="1200">
              <a:solidFill>
                <a:srgbClr val="262626"/>
              </a:solidFill>
              <a:latin typeface="Calibri" panose="020F0502020204030204"/>
            </a:endParaRPr>
          </a:p>
        </p:txBody>
      </p:sp>
      <p:sp>
        <p:nvSpPr>
          <p:cNvPr id="25" name="Freeform 22"/>
          <p:cNvSpPr>
            <a:spLocks/>
          </p:cNvSpPr>
          <p:nvPr userDrawn="1"/>
        </p:nvSpPr>
        <p:spPr bwMode="auto">
          <a:xfrm>
            <a:off x="4709499" y="3589139"/>
            <a:ext cx="23809" cy="10121"/>
          </a:xfrm>
          <a:custGeom>
            <a:avLst/>
            <a:gdLst>
              <a:gd name="T0" fmla="*/ 0 w 5"/>
              <a:gd name="T1" fmla="*/ 0 h 4"/>
              <a:gd name="T2" fmla="*/ 5 w 5"/>
              <a:gd name="T3" fmla="*/ 4 h 4"/>
              <a:gd name="T4" fmla="*/ 3 w 5"/>
              <a:gd name="T5" fmla="*/ 2 h 4"/>
              <a:gd name="T6" fmla="*/ 0 w 5"/>
              <a:gd name="T7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4">
                <a:moveTo>
                  <a:pt x="0" y="0"/>
                </a:moveTo>
                <a:cubicBezTo>
                  <a:pt x="1" y="1"/>
                  <a:pt x="3" y="3"/>
                  <a:pt x="5" y="4"/>
                </a:cubicBezTo>
                <a:cubicBezTo>
                  <a:pt x="4" y="3"/>
                  <a:pt x="4" y="3"/>
                  <a:pt x="3" y="2"/>
                </a:cubicBezTo>
                <a:cubicBezTo>
                  <a:pt x="2" y="1"/>
                  <a:pt x="1" y="1"/>
                  <a:pt x="0" y="0"/>
                </a:cubicBezTo>
              </a:path>
            </a:pathLst>
          </a:custGeom>
          <a:solidFill>
            <a:srgbClr val="3B39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34286" tIns="17143" rIns="34286" bIns="17143" numCol="1" anchor="t" anchorCtr="0" compatLnSpc="1">
            <a:prstTxWarp prst="textNoShape">
              <a:avLst/>
            </a:prstTxWarp>
          </a:bodyPr>
          <a:lstStyle/>
          <a:p>
            <a:pPr defTabSz="685834">
              <a:buClrTx/>
              <a:buFontTx/>
              <a:buNone/>
            </a:pPr>
            <a:endParaRPr lang="en-US" sz="1350" kern="1200">
              <a:solidFill>
                <a:srgbClr val="262626"/>
              </a:solidFill>
              <a:latin typeface="Calibri" panose="020F0502020204030204"/>
            </a:endParaRPr>
          </a:p>
        </p:txBody>
      </p:sp>
      <p:sp>
        <p:nvSpPr>
          <p:cNvPr id="26" name="Rectangle 23"/>
          <p:cNvSpPr>
            <a:spLocks noChangeArrowheads="1"/>
          </p:cNvSpPr>
          <p:nvPr userDrawn="1"/>
        </p:nvSpPr>
        <p:spPr bwMode="auto">
          <a:xfrm>
            <a:off x="5398186" y="7015758"/>
            <a:ext cx="4762" cy="596"/>
          </a:xfrm>
          <a:prstGeom prst="rect">
            <a:avLst/>
          </a:prstGeom>
          <a:solidFill>
            <a:srgbClr val="CC19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4286" tIns="17143" rIns="34286" bIns="17143" numCol="1" anchor="t" anchorCtr="0" compatLnSpc="1">
            <a:prstTxWarp prst="textNoShape">
              <a:avLst/>
            </a:prstTxWarp>
          </a:bodyPr>
          <a:lstStyle/>
          <a:p>
            <a:pPr defTabSz="685834">
              <a:buClrTx/>
              <a:buFontTx/>
              <a:buNone/>
            </a:pPr>
            <a:endParaRPr lang="en-US" sz="1350" kern="1200">
              <a:solidFill>
                <a:srgbClr val="262626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8254913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0" y="2188687"/>
            <a:ext cx="9144000" cy="2954813"/>
          </a:xfrm>
          <a:custGeom>
            <a:avLst/>
            <a:gdLst>
              <a:gd name="connsiteX0" fmla="*/ 6943494 w 24387176"/>
              <a:gd name="connsiteY0" fmla="*/ 1284 h 7879500"/>
              <a:gd name="connsiteX1" fmla="*/ 14219521 w 24387176"/>
              <a:gd name="connsiteY1" fmla="*/ 1531333 h 7879500"/>
              <a:gd name="connsiteX2" fmla="*/ 23855368 w 24387176"/>
              <a:gd name="connsiteY2" fmla="*/ 3206289 h 7879500"/>
              <a:gd name="connsiteX3" fmla="*/ 24387176 w 24387176"/>
              <a:gd name="connsiteY3" fmla="*/ 3166994 h 7879500"/>
              <a:gd name="connsiteX4" fmla="*/ 24387176 w 24387176"/>
              <a:gd name="connsiteY4" fmla="*/ 3168184 h 7879500"/>
              <a:gd name="connsiteX5" fmla="*/ 24387176 w 24387176"/>
              <a:gd name="connsiteY5" fmla="*/ 3176511 h 7879500"/>
              <a:gd name="connsiteX6" fmla="*/ 24387176 w 24387176"/>
              <a:gd name="connsiteY6" fmla="*/ 3199113 h 7879500"/>
              <a:gd name="connsiteX7" fmla="*/ 24387176 w 24387176"/>
              <a:gd name="connsiteY7" fmla="*/ 3243128 h 7879500"/>
              <a:gd name="connsiteX8" fmla="*/ 24387176 w 24387176"/>
              <a:gd name="connsiteY8" fmla="*/ 3275396 h 7879500"/>
              <a:gd name="connsiteX9" fmla="*/ 24387176 w 24387176"/>
              <a:gd name="connsiteY9" fmla="*/ 3315694 h 7879500"/>
              <a:gd name="connsiteX10" fmla="*/ 24387176 w 24387176"/>
              <a:gd name="connsiteY10" fmla="*/ 3364914 h 7879500"/>
              <a:gd name="connsiteX11" fmla="*/ 24387176 w 24387176"/>
              <a:gd name="connsiteY11" fmla="*/ 3423948 h 7879500"/>
              <a:gd name="connsiteX12" fmla="*/ 24387176 w 24387176"/>
              <a:gd name="connsiteY12" fmla="*/ 3493688 h 7879500"/>
              <a:gd name="connsiteX13" fmla="*/ 24387176 w 24387176"/>
              <a:gd name="connsiteY13" fmla="*/ 3575027 h 7879500"/>
              <a:gd name="connsiteX14" fmla="*/ 24387176 w 24387176"/>
              <a:gd name="connsiteY14" fmla="*/ 3668857 h 7879500"/>
              <a:gd name="connsiteX15" fmla="*/ 24387176 w 24387176"/>
              <a:gd name="connsiteY15" fmla="*/ 3776069 h 7879500"/>
              <a:gd name="connsiteX16" fmla="*/ 24387176 w 24387176"/>
              <a:gd name="connsiteY16" fmla="*/ 3897557 h 7879500"/>
              <a:gd name="connsiteX17" fmla="*/ 24387176 w 24387176"/>
              <a:gd name="connsiteY17" fmla="*/ 4034213 h 7879500"/>
              <a:gd name="connsiteX18" fmla="*/ 24387176 w 24387176"/>
              <a:gd name="connsiteY18" fmla="*/ 4186927 h 7879500"/>
              <a:gd name="connsiteX19" fmla="*/ 24387176 w 24387176"/>
              <a:gd name="connsiteY19" fmla="*/ 4356594 h 7879500"/>
              <a:gd name="connsiteX20" fmla="*/ 24387176 w 24387176"/>
              <a:gd name="connsiteY20" fmla="*/ 4544105 h 7879500"/>
              <a:gd name="connsiteX21" fmla="*/ 24387176 w 24387176"/>
              <a:gd name="connsiteY21" fmla="*/ 4750352 h 7879500"/>
              <a:gd name="connsiteX22" fmla="*/ 24387176 w 24387176"/>
              <a:gd name="connsiteY22" fmla="*/ 4976227 h 7879500"/>
              <a:gd name="connsiteX23" fmla="*/ 24387176 w 24387176"/>
              <a:gd name="connsiteY23" fmla="*/ 5222623 h 7879500"/>
              <a:gd name="connsiteX24" fmla="*/ 24387176 w 24387176"/>
              <a:gd name="connsiteY24" fmla="*/ 5490432 h 7879500"/>
              <a:gd name="connsiteX25" fmla="*/ 24387176 w 24387176"/>
              <a:gd name="connsiteY25" fmla="*/ 5780545 h 7879500"/>
              <a:gd name="connsiteX26" fmla="*/ 24387176 w 24387176"/>
              <a:gd name="connsiteY26" fmla="*/ 6093856 h 7879500"/>
              <a:gd name="connsiteX27" fmla="*/ 24387176 w 24387176"/>
              <a:gd name="connsiteY27" fmla="*/ 6431257 h 7879500"/>
              <a:gd name="connsiteX28" fmla="*/ 24387176 w 24387176"/>
              <a:gd name="connsiteY28" fmla="*/ 6793639 h 7879500"/>
              <a:gd name="connsiteX29" fmla="*/ 24387176 w 24387176"/>
              <a:gd name="connsiteY29" fmla="*/ 7181894 h 7879500"/>
              <a:gd name="connsiteX30" fmla="*/ 24387176 w 24387176"/>
              <a:gd name="connsiteY30" fmla="*/ 7596916 h 7879500"/>
              <a:gd name="connsiteX31" fmla="*/ 24387176 w 24387176"/>
              <a:gd name="connsiteY31" fmla="*/ 7879500 h 7879500"/>
              <a:gd name="connsiteX32" fmla="*/ 0 w 24387176"/>
              <a:gd name="connsiteY32" fmla="*/ 7879500 h 7879500"/>
              <a:gd name="connsiteX33" fmla="*/ 0 w 24387176"/>
              <a:gd name="connsiteY33" fmla="*/ 7838881 h 7879500"/>
              <a:gd name="connsiteX34" fmla="*/ 0 w 24387176"/>
              <a:gd name="connsiteY34" fmla="*/ 7772444 h 7879500"/>
              <a:gd name="connsiteX35" fmla="*/ 0 w 24387176"/>
              <a:gd name="connsiteY35" fmla="*/ 7692760 h 7879500"/>
              <a:gd name="connsiteX36" fmla="*/ 0 w 24387176"/>
              <a:gd name="connsiteY36" fmla="*/ 7598625 h 7879500"/>
              <a:gd name="connsiteX37" fmla="*/ 0 w 24387176"/>
              <a:gd name="connsiteY37" fmla="*/ 7488834 h 7879500"/>
              <a:gd name="connsiteX38" fmla="*/ 0 w 24387176"/>
              <a:gd name="connsiteY38" fmla="*/ 7362183 h 7879500"/>
              <a:gd name="connsiteX39" fmla="*/ 0 w 24387176"/>
              <a:gd name="connsiteY39" fmla="*/ 7217467 h 7879500"/>
              <a:gd name="connsiteX40" fmla="*/ 0 w 24387176"/>
              <a:gd name="connsiteY40" fmla="*/ 7053483 h 7879500"/>
              <a:gd name="connsiteX41" fmla="*/ 0 w 24387176"/>
              <a:gd name="connsiteY41" fmla="*/ 6869026 h 7879500"/>
              <a:gd name="connsiteX42" fmla="*/ 0 w 24387176"/>
              <a:gd name="connsiteY42" fmla="*/ 6662892 h 7879500"/>
              <a:gd name="connsiteX43" fmla="*/ 0 w 24387176"/>
              <a:gd name="connsiteY43" fmla="*/ 6433876 h 7879500"/>
              <a:gd name="connsiteX44" fmla="*/ 0 w 24387176"/>
              <a:gd name="connsiteY44" fmla="*/ 6180774 h 7879500"/>
              <a:gd name="connsiteX45" fmla="*/ 0 w 24387176"/>
              <a:gd name="connsiteY45" fmla="*/ 5902383 h 7879500"/>
              <a:gd name="connsiteX46" fmla="*/ 0 w 24387176"/>
              <a:gd name="connsiteY46" fmla="*/ 5597496 h 7879500"/>
              <a:gd name="connsiteX47" fmla="*/ 0 w 24387176"/>
              <a:gd name="connsiteY47" fmla="*/ 5264912 h 7879500"/>
              <a:gd name="connsiteX48" fmla="*/ 0 w 24387176"/>
              <a:gd name="connsiteY48" fmla="*/ 5087856 h 7879500"/>
              <a:gd name="connsiteX49" fmla="*/ 0 w 24387176"/>
              <a:gd name="connsiteY49" fmla="*/ 4903424 h 7879500"/>
              <a:gd name="connsiteX50" fmla="*/ 0 w 24387176"/>
              <a:gd name="connsiteY50" fmla="*/ 4711465 h 7879500"/>
              <a:gd name="connsiteX51" fmla="*/ 0 w 24387176"/>
              <a:gd name="connsiteY51" fmla="*/ 4511829 h 7879500"/>
              <a:gd name="connsiteX52" fmla="*/ 0 w 24387176"/>
              <a:gd name="connsiteY52" fmla="*/ 4304365 h 7879500"/>
              <a:gd name="connsiteX53" fmla="*/ 0 w 24387176"/>
              <a:gd name="connsiteY53" fmla="*/ 4088922 h 7879500"/>
              <a:gd name="connsiteX54" fmla="*/ 0 w 24387176"/>
              <a:gd name="connsiteY54" fmla="*/ 3865351 h 7879500"/>
              <a:gd name="connsiteX55" fmla="*/ 0 w 24387176"/>
              <a:gd name="connsiteY55" fmla="*/ 3633500 h 7879500"/>
              <a:gd name="connsiteX56" fmla="*/ 0 w 24387176"/>
              <a:gd name="connsiteY56" fmla="*/ 3393219 h 7879500"/>
              <a:gd name="connsiteX57" fmla="*/ 0 w 24387176"/>
              <a:gd name="connsiteY57" fmla="*/ 3144357 h 7879500"/>
              <a:gd name="connsiteX58" fmla="*/ 0 w 24387176"/>
              <a:gd name="connsiteY58" fmla="*/ 2886765 h 7879500"/>
              <a:gd name="connsiteX59" fmla="*/ 0 w 24387176"/>
              <a:gd name="connsiteY59" fmla="*/ 2620290 h 7879500"/>
              <a:gd name="connsiteX60" fmla="*/ 0 w 24387176"/>
              <a:gd name="connsiteY60" fmla="*/ 2344784 h 7879500"/>
              <a:gd name="connsiteX61" fmla="*/ 0 w 24387176"/>
              <a:gd name="connsiteY61" fmla="*/ 2060095 h 7879500"/>
              <a:gd name="connsiteX62" fmla="*/ 0 w 24387176"/>
              <a:gd name="connsiteY62" fmla="*/ 1766073 h 7879500"/>
              <a:gd name="connsiteX63" fmla="*/ 0 w 24387176"/>
              <a:gd name="connsiteY63" fmla="*/ 1462566 h 7879500"/>
              <a:gd name="connsiteX64" fmla="*/ 5102821 w 24387176"/>
              <a:gd name="connsiteY64" fmla="*/ 97059 h 7879500"/>
              <a:gd name="connsiteX65" fmla="*/ 6943494 w 24387176"/>
              <a:gd name="connsiteY65" fmla="*/ 1284 h 7879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24387176" h="7879500">
                <a:moveTo>
                  <a:pt x="6943494" y="1284"/>
                </a:moveTo>
                <a:cubicBezTo>
                  <a:pt x="9522432" y="35987"/>
                  <a:pt x="11791566" y="769068"/>
                  <a:pt x="14219521" y="1531333"/>
                </a:cubicBezTo>
                <a:cubicBezTo>
                  <a:pt x="17258422" y="2489153"/>
                  <a:pt x="20449266" y="3358558"/>
                  <a:pt x="23855368" y="3206289"/>
                </a:cubicBezTo>
                <a:cubicBezTo>
                  <a:pt x="24032636" y="3196466"/>
                  <a:pt x="24209906" y="3186642"/>
                  <a:pt x="24387176" y="3166994"/>
                </a:cubicBezTo>
                <a:lnTo>
                  <a:pt x="24387176" y="3168184"/>
                </a:lnTo>
                <a:lnTo>
                  <a:pt x="24387176" y="3176511"/>
                </a:lnTo>
                <a:lnTo>
                  <a:pt x="24387176" y="3199113"/>
                </a:lnTo>
                <a:lnTo>
                  <a:pt x="24387176" y="3243128"/>
                </a:lnTo>
                <a:lnTo>
                  <a:pt x="24387176" y="3275396"/>
                </a:lnTo>
                <a:lnTo>
                  <a:pt x="24387176" y="3315694"/>
                </a:lnTo>
                <a:lnTo>
                  <a:pt x="24387176" y="3364914"/>
                </a:lnTo>
                <a:lnTo>
                  <a:pt x="24387176" y="3423948"/>
                </a:lnTo>
                <a:lnTo>
                  <a:pt x="24387176" y="3493688"/>
                </a:lnTo>
                <a:lnTo>
                  <a:pt x="24387176" y="3575027"/>
                </a:lnTo>
                <a:lnTo>
                  <a:pt x="24387176" y="3668857"/>
                </a:lnTo>
                <a:lnTo>
                  <a:pt x="24387176" y="3776069"/>
                </a:lnTo>
                <a:lnTo>
                  <a:pt x="24387176" y="3897557"/>
                </a:lnTo>
                <a:lnTo>
                  <a:pt x="24387176" y="4034213"/>
                </a:lnTo>
                <a:lnTo>
                  <a:pt x="24387176" y="4186927"/>
                </a:lnTo>
                <a:lnTo>
                  <a:pt x="24387176" y="4356594"/>
                </a:lnTo>
                <a:lnTo>
                  <a:pt x="24387176" y="4544105"/>
                </a:lnTo>
                <a:lnTo>
                  <a:pt x="24387176" y="4750352"/>
                </a:lnTo>
                <a:lnTo>
                  <a:pt x="24387176" y="4976227"/>
                </a:lnTo>
                <a:lnTo>
                  <a:pt x="24387176" y="5222623"/>
                </a:lnTo>
                <a:lnTo>
                  <a:pt x="24387176" y="5490432"/>
                </a:lnTo>
                <a:lnTo>
                  <a:pt x="24387176" y="5780545"/>
                </a:lnTo>
                <a:lnTo>
                  <a:pt x="24387176" y="6093856"/>
                </a:lnTo>
                <a:lnTo>
                  <a:pt x="24387176" y="6431257"/>
                </a:lnTo>
                <a:lnTo>
                  <a:pt x="24387176" y="6793639"/>
                </a:lnTo>
                <a:lnTo>
                  <a:pt x="24387176" y="7181894"/>
                </a:lnTo>
                <a:lnTo>
                  <a:pt x="24387176" y="7596916"/>
                </a:lnTo>
                <a:lnTo>
                  <a:pt x="24387176" y="7879500"/>
                </a:lnTo>
                <a:lnTo>
                  <a:pt x="0" y="7879500"/>
                </a:lnTo>
                <a:lnTo>
                  <a:pt x="0" y="7838881"/>
                </a:lnTo>
                <a:lnTo>
                  <a:pt x="0" y="7772444"/>
                </a:lnTo>
                <a:lnTo>
                  <a:pt x="0" y="7692760"/>
                </a:lnTo>
                <a:lnTo>
                  <a:pt x="0" y="7598625"/>
                </a:lnTo>
                <a:lnTo>
                  <a:pt x="0" y="7488834"/>
                </a:lnTo>
                <a:lnTo>
                  <a:pt x="0" y="7362183"/>
                </a:lnTo>
                <a:lnTo>
                  <a:pt x="0" y="7217467"/>
                </a:lnTo>
                <a:lnTo>
                  <a:pt x="0" y="7053483"/>
                </a:lnTo>
                <a:lnTo>
                  <a:pt x="0" y="6869026"/>
                </a:lnTo>
                <a:lnTo>
                  <a:pt x="0" y="6662892"/>
                </a:lnTo>
                <a:lnTo>
                  <a:pt x="0" y="6433876"/>
                </a:lnTo>
                <a:lnTo>
                  <a:pt x="0" y="6180774"/>
                </a:lnTo>
                <a:lnTo>
                  <a:pt x="0" y="5902383"/>
                </a:lnTo>
                <a:lnTo>
                  <a:pt x="0" y="5597496"/>
                </a:lnTo>
                <a:lnTo>
                  <a:pt x="0" y="5264912"/>
                </a:lnTo>
                <a:lnTo>
                  <a:pt x="0" y="5087856"/>
                </a:lnTo>
                <a:lnTo>
                  <a:pt x="0" y="4903424"/>
                </a:lnTo>
                <a:lnTo>
                  <a:pt x="0" y="4711465"/>
                </a:lnTo>
                <a:lnTo>
                  <a:pt x="0" y="4511829"/>
                </a:lnTo>
                <a:lnTo>
                  <a:pt x="0" y="4304365"/>
                </a:lnTo>
                <a:lnTo>
                  <a:pt x="0" y="4088922"/>
                </a:lnTo>
                <a:lnTo>
                  <a:pt x="0" y="3865351"/>
                </a:lnTo>
                <a:lnTo>
                  <a:pt x="0" y="3633500"/>
                </a:lnTo>
                <a:lnTo>
                  <a:pt x="0" y="3393219"/>
                </a:lnTo>
                <a:lnTo>
                  <a:pt x="0" y="3144357"/>
                </a:lnTo>
                <a:lnTo>
                  <a:pt x="0" y="2886765"/>
                </a:lnTo>
                <a:lnTo>
                  <a:pt x="0" y="2620290"/>
                </a:lnTo>
                <a:lnTo>
                  <a:pt x="0" y="2344784"/>
                </a:lnTo>
                <a:lnTo>
                  <a:pt x="0" y="2060095"/>
                </a:lnTo>
                <a:lnTo>
                  <a:pt x="0" y="1766073"/>
                </a:lnTo>
                <a:lnTo>
                  <a:pt x="0" y="1462566"/>
                </a:lnTo>
                <a:cubicBezTo>
                  <a:pt x="1532113" y="760165"/>
                  <a:pt x="3292143" y="308270"/>
                  <a:pt x="5102821" y="97059"/>
                </a:cubicBezTo>
                <a:cubicBezTo>
                  <a:pt x="5736716" y="22460"/>
                  <a:pt x="6348354" y="-6724"/>
                  <a:pt x="6943494" y="1284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60192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/>
          </p:cNvSpPr>
          <p:nvPr>
            <p:ph type="pic" sz="quarter" idx="10"/>
          </p:nvPr>
        </p:nvSpPr>
        <p:spPr>
          <a:xfrm>
            <a:off x="1" y="1786"/>
            <a:ext cx="9144000" cy="5141714"/>
          </a:xfrm>
          <a:custGeom>
            <a:avLst/>
            <a:gdLst>
              <a:gd name="connsiteX0" fmla="*/ 0 w 24387175"/>
              <a:gd name="connsiteY0" fmla="*/ 8786812 h 13711237"/>
              <a:gd name="connsiteX1" fmla="*/ 1440774 w 24387175"/>
              <a:gd name="connsiteY1" fmla="*/ 9115934 h 13711237"/>
              <a:gd name="connsiteX2" fmla="*/ 5748899 w 24387175"/>
              <a:gd name="connsiteY2" fmla="*/ 9479441 h 13711237"/>
              <a:gd name="connsiteX3" fmla="*/ 9325988 w 24387175"/>
              <a:gd name="connsiteY3" fmla="*/ 9150320 h 13711237"/>
              <a:gd name="connsiteX4" fmla="*/ 9368572 w 24387175"/>
              <a:gd name="connsiteY4" fmla="*/ 9165056 h 13711237"/>
              <a:gd name="connsiteX5" fmla="*/ 8460104 w 24387175"/>
              <a:gd name="connsiteY5" fmla="*/ 9459792 h 13711237"/>
              <a:gd name="connsiteX6" fmla="*/ 3931962 w 24387175"/>
              <a:gd name="connsiteY6" fmla="*/ 10393122 h 13711237"/>
              <a:gd name="connsiteX7" fmla="*/ 149046 w 24387175"/>
              <a:gd name="connsiteY7" fmla="*/ 10594525 h 13711237"/>
              <a:gd name="connsiteX8" fmla="*/ 0 w 24387175"/>
              <a:gd name="connsiteY8" fmla="*/ 10594525 h 13711237"/>
              <a:gd name="connsiteX9" fmla="*/ 0 w 24387175"/>
              <a:gd name="connsiteY9" fmla="*/ 8786812 h 13711237"/>
              <a:gd name="connsiteX10" fmla="*/ 14046554 w 24387175"/>
              <a:gd name="connsiteY10" fmla="*/ 3221037 h 13711237"/>
              <a:gd name="connsiteX11" fmla="*/ 14188510 w 24387175"/>
              <a:gd name="connsiteY11" fmla="*/ 3716850 h 13711237"/>
              <a:gd name="connsiteX12" fmla="*/ 14472423 w 24387175"/>
              <a:gd name="connsiteY12" fmla="*/ 5155198 h 13711237"/>
              <a:gd name="connsiteX13" fmla="*/ 14564694 w 24387175"/>
              <a:gd name="connsiteY13" fmla="*/ 6848817 h 13711237"/>
              <a:gd name="connsiteX14" fmla="*/ 14451129 w 24387175"/>
              <a:gd name="connsiteY14" fmla="*/ 8228256 h 13711237"/>
              <a:gd name="connsiteX15" fmla="*/ 13599393 w 24387175"/>
              <a:gd name="connsiteY15" fmla="*/ 11065681 h 13711237"/>
              <a:gd name="connsiteX16" fmla="*/ 11895919 w 24387175"/>
              <a:gd name="connsiteY16" fmla="*/ 13667471 h 13711237"/>
              <a:gd name="connsiteX17" fmla="*/ 11853666 w 24387175"/>
              <a:gd name="connsiteY17" fmla="*/ 13707434 h 13711237"/>
              <a:gd name="connsiteX18" fmla="*/ 11846920 w 24387175"/>
              <a:gd name="connsiteY18" fmla="*/ 13711237 h 13711237"/>
              <a:gd name="connsiteX19" fmla="*/ 0 w 24387175"/>
              <a:gd name="connsiteY19" fmla="*/ 13711237 h 13711237"/>
              <a:gd name="connsiteX20" fmla="*/ 0 w 24387175"/>
              <a:gd name="connsiteY20" fmla="*/ 10864410 h 13711237"/>
              <a:gd name="connsiteX21" fmla="*/ 1014986 w 24387175"/>
              <a:gd name="connsiteY21" fmla="*/ 10859501 h 13711237"/>
              <a:gd name="connsiteX22" fmla="*/ 2242907 w 24387175"/>
              <a:gd name="connsiteY22" fmla="*/ 10800593 h 13711237"/>
              <a:gd name="connsiteX23" fmla="*/ 4258683 w 24387175"/>
              <a:gd name="connsiteY23" fmla="*/ 10609140 h 13711237"/>
              <a:gd name="connsiteX24" fmla="*/ 7381718 w 24387175"/>
              <a:gd name="connsiteY24" fmla="*/ 10005329 h 13711237"/>
              <a:gd name="connsiteX25" fmla="*/ 10703488 w 24387175"/>
              <a:gd name="connsiteY25" fmla="*/ 8684797 h 13711237"/>
              <a:gd name="connsiteX26" fmla="*/ 13613588 w 24387175"/>
              <a:gd name="connsiteY26" fmla="*/ 5562650 h 13711237"/>
              <a:gd name="connsiteX27" fmla="*/ 14018163 w 24387175"/>
              <a:gd name="connsiteY27" fmla="*/ 3756123 h 13711237"/>
              <a:gd name="connsiteX28" fmla="*/ 14046554 w 24387175"/>
              <a:gd name="connsiteY28" fmla="*/ 3221037 h 13711237"/>
              <a:gd name="connsiteX29" fmla="*/ 21803771 w 24387175"/>
              <a:gd name="connsiteY29" fmla="*/ 1 h 13711237"/>
              <a:gd name="connsiteX30" fmla="*/ 24387175 w 24387175"/>
              <a:gd name="connsiteY30" fmla="*/ 1 h 13711237"/>
              <a:gd name="connsiteX31" fmla="*/ 24387175 w 24387175"/>
              <a:gd name="connsiteY31" fmla="*/ 13623574 h 13711237"/>
              <a:gd name="connsiteX32" fmla="*/ 24387175 w 24387175"/>
              <a:gd name="connsiteY32" fmla="*/ 13711237 h 13711237"/>
              <a:gd name="connsiteX33" fmla="*/ 12420959 w 24387175"/>
              <a:gd name="connsiteY33" fmla="*/ 13711237 h 13711237"/>
              <a:gd name="connsiteX34" fmla="*/ 12598631 w 24387175"/>
              <a:gd name="connsiteY34" fmla="*/ 13456655 h 13711237"/>
              <a:gd name="connsiteX35" fmla="*/ 13989693 w 24387175"/>
              <a:gd name="connsiteY35" fmla="*/ 11075598 h 13711237"/>
              <a:gd name="connsiteX36" fmla="*/ 14436821 w 24387175"/>
              <a:gd name="connsiteY36" fmla="*/ 9823702 h 13711237"/>
              <a:gd name="connsiteX37" fmla="*/ 14585863 w 24387175"/>
              <a:gd name="connsiteY37" fmla="*/ 9666601 h 13711237"/>
              <a:gd name="connsiteX38" fmla="*/ 15941439 w 24387175"/>
              <a:gd name="connsiteY38" fmla="*/ 8964557 h 13711237"/>
              <a:gd name="connsiteX39" fmla="*/ 16906667 w 24387175"/>
              <a:gd name="connsiteY39" fmla="*/ 8345973 h 13711237"/>
              <a:gd name="connsiteX40" fmla="*/ 18851315 w 24387175"/>
              <a:gd name="connsiteY40" fmla="*/ 6740602 h 13711237"/>
              <a:gd name="connsiteX41" fmla="*/ 20206891 w 24387175"/>
              <a:gd name="connsiteY41" fmla="*/ 5194142 h 13711237"/>
              <a:gd name="connsiteX42" fmla="*/ 21051463 w 24387175"/>
              <a:gd name="connsiteY42" fmla="*/ 3804783 h 13711237"/>
              <a:gd name="connsiteX43" fmla="*/ 21555367 w 24387175"/>
              <a:gd name="connsiteY43" fmla="*/ 2464518 h 13711237"/>
              <a:gd name="connsiteX44" fmla="*/ 21683119 w 24387175"/>
              <a:gd name="connsiteY44" fmla="*/ 1806658 h 13711237"/>
              <a:gd name="connsiteX45" fmla="*/ 21761187 w 24387175"/>
              <a:gd name="connsiteY45" fmla="*/ 265108 h 13711237"/>
              <a:gd name="connsiteX46" fmla="*/ 21803771 w 24387175"/>
              <a:gd name="connsiteY46" fmla="*/ 1 h 13711237"/>
              <a:gd name="connsiteX47" fmla="*/ 13364856 w 24387175"/>
              <a:gd name="connsiteY47" fmla="*/ 0 h 13711237"/>
              <a:gd name="connsiteX48" fmla="*/ 20711363 w 24387175"/>
              <a:gd name="connsiteY48" fmla="*/ 0 h 13711237"/>
              <a:gd name="connsiteX49" fmla="*/ 14514744 w 24387175"/>
              <a:gd name="connsiteY49" fmla="*/ 9459913 h 13711237"/>
              <a:gd name="connsiteX50" fmla="*/ 14599921 w 24387175"/>
              <a:gd name="connsiteY50" fmla="*/ 9032818 h 13711237"/>
              <a:gd name="connsiteX51" fmla="*/ 14827059 w 24387175"/>
              <a:gd name="connsiteY51" fmla="*/ 7383346 h 13711237"/>
              <a:gd name="connsiteX52" fmla="*/ 14855452 w 24387175"/>
              <a:gd name="connsiteY52" fmla="*/ 5699512 h 13711237"/>
              <a:gd name="connsiteX53" fmla="*/ 14685098 w 24387175"/>
              <a:gd name="connsiteY53" fmla="*/ 4162951 h 13711237"/>
              <a:gd name="connsiteX54" fmla="*/ 14315998 w 24387175"/>
              <a:gd name="connsiteY54" fmla="*/ 2493843 h 13711237"/>
              <a:gd name="connsiteX55" fmla="*/ 13364856 w 24387175"/>
              <a:gd name="connsiteY55" fmla="*/ 0 h 13711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24387175" h="13711237">
                <a:moveTo>
                  <a:pt x="0" y="8786812"/>
                </a:moveTo>
                <a:cubicBezTo>
                  <a:pt x="482624" y="8899794"/>
                  <a:pt x="958150" y="9022601"/>
                  <a:pt x="1440774" y="9115934"/>
                </a:cubicBezTo>
                <a:cubicBezTo>
                  <a:pt x="2853157" y="9386108"/>
                  <a:pt x="4286834" y="9499090"/>
                  <a:pt x="5748899" y="9479441"/>
                </a:cubicBezTo>
                <a:cubicBezTo>
                  <a:pt x="6955457" y="9454880"/>
                  <a:pt x="8147821" y="9346810"/>
                  <a:pt x="9325988" y="9150320"/>
                </a:cubicBezTo>
                <a:cubicBezTo>
                  <a:pt x="9333085" y="9145407"/>
                  <a:pt x="9347281" y="9150320"/>
                  <a:pt x="9368572" y="9165056"/>
                </a:cubicBezTo>
                <a:cubicBezTo>
                  <a:pt x="9063384" y="9263302"/>
                  <a:pt x="8765293" y="9366459"/>
                  <a:pt x="8460104" y="9459792"/>
                </a:cubicBezTo>
                <a:cubicBezTo>
                  <a:pt x="7005138" y="9896984"/>
                  <a:pt x="5493391" y="10206456"/>
                  <a:pt x="3931962" y="10393122"/>
                </a:cubicBezTo>
                <a:cubicBezTo>
                  <a:pt x="2675721" y="10545403"/>
                  <a:pt x="1419481" y="10609262"/>
                  <a:pt x="149046" y="10594525"/>
                </a:cubicBezTo>
                <a:cubicBezTo>
                  <a:pt x="99365" y="10594525"/>
                  <a:pt x="49682" y="10594525"/>
                  <a:pt x="0" y="10594525"/>
                </a:cubicBezTo>
                <a:cubicBezTo>
                  <a:pt x="0" y="9995229"/>
                  <a:pt x="0" y="9391021"/>
                  <a:pt x="0" y="8786812"/>
                </a:cubicBezTo>
                <a:close/>
                <a:moveTo>
                  <a:pt x="14046554" y="3221037"/>
                </a:moveTo>
                <a:cubicBezTo>
                  <a:pt x="14096239" y="3387945"/>
                  <a:pt x="14153021" y="3549943"/>
                  <a:pt x="14188510" y="3716850"/>
                </a:cubicBezTo>
                <a:cubicBezTo>
                  <a:pt x="14294977" y="4193027"/>
                  <a:pt x="14415640" y="4674113"/>
                  <a:pt x="14472423" y="5155198"/>
                </a:cubicBezTo>
                <a:cubicBezTo>
                  <a:pt x="14536303" y="5719738"/>
                  <a:pt x="14564694" y="6284278"/>
                  <a:pt x="14564694" y="6848817"/>
                </a:cubicBezTo>
                <a:cubicBezTo>
                  <a:pt x="14557596" y="7305357"/>
                  <a:pt x="14522107" y="7766807"/>
                  <a:pt x="14451129" y="8228256"/>
                </a:cubicBezTo>
                <a:cubicBezTo>
                  <a:pt x="14316271" y="9190428"/>
                  <a:pt x="14032359" y="10137873"/>
                  <a:pt x="13599393" y="11065681"/>
                </a:cubicBezTo>
                <a:cubicBezTo>
                  <a:pt x="13166426" y="11978762"/>
                  <a:pt x="12605700" y="12847662"/>
                  <a:pt x="11895919" y="13667471"/>
                </a:cubicBezTo>
                <a:cubicBezTo>
                  <a:pt x="11881724" y="13683425"/>
                  <a:pt x="11867972" y="13696619"/>
                  <a:pt x="11853666" y="13707434"/>
                </a:cubicBezTo>
                <a:lnTo>
                  <a:pt x="11846920" y="13711237"/>
                </a:lnTo>
                <a:lnTo>
                  <a:pt x="0" y="13711237"/>
                </a:lnTo>
                <a:lnTo>
                  <a:pt x="0" y="10864410"/>
                </a:lnTo>
                <a:cubicBezTo>
                  <a:pt x="340694" y="10864410"/>
                  <a:pt x="674291" y="10869319"/>
                  <a:pt x="1014986" y="10859501"/>
                </a:cubicBezTo>
                <a:cubicBezTo>
                  <a:pt x="1426658" y="10849683"/>
                  <a:pt x="1831233" y="10830047"/>
                  <a:pt x="2242907" y="10800593"/>
                </a:cubicBezTo>
                <a:cubicBezTo>
                  <a:pt x="2917198" y="10741685"/>
                  <a:pt x="3591490" y="10687685"/>
                  <a:pt x="4258683" y="10609140"/>
                </a:cubicBezTo>
                <a:cubicBezTo>
                  <a:pt x="5330452" y="10481505"/>
                  <a:pt x="6366731" y="10280235"/>
                  <a:pt x="7381718" y="10005329"/>
                </a:cubicBezTo>
                <a:cubicBezTo>
                  <a:pt x="8581245" y="9681332"/>
                  <a:pt x="9709797" y="9259155"/>
                  <a:pt x="10703488" y="8684797"/>
                </a:cubicBezTo>
                <a:cubicBezTo>
                  <a:pt x="12137246" y="7850260"/>
                  <a:pt x="13109644" y="6809544"/>
                  <a:pt x="13613588" y="5562650"/>
                </a:cubicBezTo>
                <a:cubicBezTo>
                  <a:pt x="13854914" y="4973565"/>
                  <a:pt x="13982674" y="4369752"/>
                  <a:pt x="14018163" y="3756123"/>
                </a:cubicBezTo>
                <a:cubicBezTo>
                  <a:pt x="14032359" y="3579397"/>
                  <a:pt x="14018163" y="3402672"/>
                  <a:pt x="14046554" y="3221037"/>
                </a:cubicBezTo>
                <a:close/>
                <a:moveTo>
                  <a:pt x="21803771" y="1"/>
                </a:moveTo>
                <a:cubicBezTo>
                  <a:pt x="22669639" y="1"/>
                  <a:pt x="23528407" y="1"/>
                  <a:pt x="24387175" y="1"/>
                </a:cubicBezTo>
                <a:lnTo>
                  <a:pt x="24387175" y="13623574"/>
                </a:lnTo>
                <a:lnTo>
                  <a:pt x="24387175" y="13711237"/>
                </a:lnTo>
                <a:lnTo>
                  <a:pt x="12420959" y="13711237"/>
                </a:lnTo>
                <a:lnTo>
                  <a:pt x="12598631" y="13456655"/>
                </a:lnTo>
                <a:cubicBezTo>
                  <a:pt x="13159314" y="12690789"/>
                  <a:pt x="13641928" y="11900376"/>
                  <a:pt x="13989693" y="11075598"/>
                </a:cubicBezTo>
                <a:cubicBezTo>
                  <a:pt x="14167125" y="10663209"/>
                  <a:pt x="14294875" y="10241001"/>
                  <a:pt x="14436821" y="9823702"/>
                </a:cubicBezTo>
                <a:cubicBezTo>
                  <a:pt x="14458112" y="9754970"/>
                  <a:pt x="14493599" y="9705876"/>
                  <a:pt x="14585863" y="9666601"/>
                </a:cubicBezTo>
                <a:cubicBezTo>
                  <a:pt x="15075574" y="9465316"/>
                  <a:pt x="15522701" y="9224755"/>
                  <a:pt x="15941439" y="8964557"/>
                </a:cubicBezTo>
                <a:cubicBezTo>
                  <a:pt x="16267913" y="8758363"/>
                  <a:pt x="16601484" y="8561987"/>
                  <a:pt x="16906667" y="8345973"/>
                </a:cubicBezTo>
                <a:cubicBezTo>
                  <a:pt x="17616391" y="7845215"/>
                  <a:pt x="18269339" y="7315000"/>
                  <a:pt x="18851315" y="6740602"/>
                </a:cubicBezTo>
                <a:cubicBezTo>
                  <a:pt x="19355219" y="6249663"/>
                  <a:pt x="19809443" y="5734175"/>
                  <a:pt x="20206891" y="5194142"/>
                </a:cubicBezTo>
                <a:cubicBezTo>
                  <a:pt x="20533363" y="4742477"/>
                  <a:pt x="20817255" y="4280994"/>
                  <a:pt x="21051463" y="3804783"/>
                </a:cubicBezTo>
                <a:cubicBezTo>
                  <a:pt x="21264379" y="3367846"/>
                  <a:pt x="21427619" y="2921091"/>
                  <a:pt x="21555367" y="2464518"/>
                </a:cubicBezTo>
                <a:cubicBezTo>
                  <a:pt x="21612147" y="2248504"/>
                  <a:pt x="21640535" y="2027581"/>
                  <a:pt x="21683119" y="1806658"/>
                </a:cubicBezTo>
                <a:cubicBezTo>
                  <a:pt x="21775383" y="1296081"/>
                  <a:pt x="21754091" y="780594"/>
                  <a:pt x="21761187" y="265108"/>
                </a:cubicBezTo>
                <a:cubicBezTo>
                  <a:pt x="21761187" y="176739"/>
                  <a:pt x="21789579" y="88370"/>
                  <a:pt x="21803771" y="1"/>
                </a:cubicBezTo>
                <a:close/>
                <a:moveTo>
                  <a:pt x="13364856" y="0"/>
                </a:moveTo>
                <a:lnTo>
                  <a:pt x="20711363" y="0"/>
                </a:lnTo>
                <a:cubicBezTo>
                  <a:pt x="21463759" y="4369134"/>
                  <a:pt x="18120567" y="7790805"/>
                  <a:pt x="14514744" y="9459913"/>
                </a:cubicBezTo>
                <a:cubicBezTo>
                  <a:pt x="14543137" y="9312639"/>
                  <a:pt x="14578627" y="9175183"/>
                  <a:pt x="14599921" y="9032818"/>
                </a:cubicBezTo>
                <a:cubicBezTo>
                  <a:pt x="14678000" y="8482994"/>
                  <a:pt x="14784471" y="7933170"/>
                  <a:pt x="14827059" y="7383346"/>
                </a:cubicBezTo>
                <a:cubicBezTo>
                  <a:pt x="14869648" y="6823705"/>
                  <a:pt x="14876746" y="6259154"/>
                  <a:pt x="14855452" y="5699512"/>
                </a:cubicBezTo>
                <a:cubicBezTo>
                  <a:pt x="14827059" y="5184053"/>
                  <a:pt x="14770275" y="4668592"/>
                  <a:pt x="14685098" y="4162951"/>
                </a:cubicBezTo>
                <a:cubicBezTo>
                  <a:pt x="14592823" y="3603309"/>
                  <a:pt x="14465058" y="3043667"/>
                  <a:pt x="14315998" y="2493843"/>
                </a:cubicBezTo>
                <a:cubicBezTo>
                  <a:pt x="14088860" y="1644562"/>
                  <a:pt x="13762348" y="819827"/>
                  <a:pt x="1336485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7826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-1786" y="1787"/>
            <a:ext cx="5389447" cy="5139928"/>
          </a:xfrm>
          <a:custGeom>
            <a:avLst/>
            <a:gdLst>
              <a:gd name="connsiteX0" fmla="*/ 0 w 14373729"/>
              <a:gd name="connsiteY0" fmla="*/ 8782050 h 13706475"/>
              <a:gd name="connsiteX1" fmla="*/ 391903 w 14373729"/>
              <a:gd name="connsiteY1" fmla="*/ 8921490 h 13706475"/>
              <a:gd name="connsiteX2" fmla="*/ 6378574 w 14373729"/>
              <a:gd name="connsiteY2" fmla="*/ 9163913 h 13706475"/>
              <a:gd name="connsiteX3" fmla="*/ 419093 w 14373729"/>
              <a:gd name="connsiteY3" fmla="*/ 10552760 h 13706475"/>
              <a:gd name="connsiteX4" fmla="*/ 0 w 14373729"/>
              <a:gd name="connsiteY4" fmla="*/ 10546353 h 13706475"/>
              <a:gd name="connsiteX5" fmla="*/ 9718942 w 14373729"/>
              <a:gd name="connsiteY5" fmla="*/ 3300413 h 13706475"/>
              <a:gd name="connsiteX6" fmla="*/ 9840005 w 14373729"/>
              <a:gd name="connsiteY6" fmla="*/ 3933573 h 13706475"/>
              <a:gd name="connsiteX7" fmla="*/ 10057919 w 14373729"/>
              <a:gd name="connsiteY7" fmla="*/ 6988209 h 13706475"/>
              <a:gd name="connsiteX8" fmla="*/ 8992564 w 14373729"/>
              <a:gd name="connsiteY8" fmla="*/ 12082491 h 13706475"/>
              <a:gd name="connsiteX9" fmla="*/ 8212919 w 14373729"/>
              <a:gd name="connsiteY9" fmla="*/ 13624309 h 13706475"/>
              <a:gd name="connsiteX10" fmla="*/ 8067642 w 14373729"/>
              <a:gd name="connsiteY10" fmla="*/ 13706475 h 13706475"/>
              <a:gd name="connsiteX11" fmla="*/ 111378 w 14373729"/>
              <a:gd name="connsiteY11" fmla="*/ 13706475 h 13706475"/>
              <a:gd name="connsiteX12" fmla="*/ 0 w 14373729"/>
              <a:gd name="connsiteY12" fmla="*/ 13706475 h 13706475"/>
              <a:gd name="connsiteX13" fmla="*/ 0 w 14373729"/>
              <a:gd name="connsiteY13" fmla="*/ 10850003 h 13706475"/>
              <a:gd name="connsiteX14" fmla="*/ 4309845 w 14373729"/>
              <a:gd name="connsiteY14" fmla="*/ 10260343 h 13706475"/>
              <a:gd name="connsiteX15" fmla="*/ 6987761 w 14373729"/>
              <a:gd name="connsiteY15" fmla="*/ 8984355 h 13706475"/>
              <a:gd name="connsiteX16" fmla="*/ 8905398 w 14373729"/>
              <a:gd name="connsiteY16" fmla="*/ 6828712 h 13706475"/>
              <a:gd name="connsiteX17" fmla="*/ 9549454 w 14373729"/>
              <a:gd name="connsiteY17" fmla="*/ 4992063 h 13706475"/>
              <a:gd name="connsiteX18" fmla="*/ 9675360 w 14373729"/>
              <a:gd name="connsiteY18" fmla="*/ 4035072 h 13706475"/>
              <a:gd name="connsiteX19" fmla="*/ 9718942 w 14373729"/>
              <a:gd name="connsiteY19" fmla="*/ 3300413 h 13706475"/>
              <a:gd name="connsiteX20" fmla="*/ 0 w 14373729"/>
              <a:gd name="connsiteY20" fmla="*/ 1 h 13706475"/>
              <a:gd name="connsiteX21" fmla="*/ 8901458 w 14373729"/>
              <a:gd name="connsiteY21" fmla="*/ 1 h 13706475"/>
              <a:gd name="connsiteX22" fmla="*/ 8911144 w 14373729"/>
              <a:gd name="connsiteY22" fmla="*/ 24167 h 13706475"/>
              <a:gd name="connsiteX23" fmla="*/ 9443876 w 14373729"/>
              <a:gd name="connsiteY23" fmla="*/ 3470293 h 13706475"/>
              <a:gd name="connsiteX24" fmla="*/ 9114551 w 14373729"/>
              <a:gd name="connsiteY24" fmla="*/ 5848264 h 13706475"/>
              <a:gd name="connsiteX25" fmla="*/ 5956907 w 14373729"/>
              <a:gd name="connsiteY25" fmla="*/ 8975392 h 13706475"/>
              <a:gd name="connsiteX26" fmla="*/ 2687872 w 14373729"/>
              <a:gd name="connsiteY26" fmla="*/ 9192890 h 13706475"/>
              <a:gd name="connsiteX27" fmla="*/ 82331 w 14373729"/>
              <a:gd name="connsiteY27" fmla="*/ 8550064 h 13706475"/>
              <a:gd name="connsiteX28" fmla="*/ 0 w 14373729"/>
              <a:gd name="connsiteY28" fmla="*/ 8530731 h 13706475"/>
              <a:gd name="connsiteX29" fmla="*/ 9255125 w 14373729"/>
              <a:gd name="connsiteY29" fmla="*/ 0 h 13706475"/>
              <a:gd name="connsiteX30" fmla="*/ 14309964 w 14373729"/>
              <a:gd name="connsiteY30" fmla="*/ 0 h 13706475"/>
              <a:gd name="connsiteX31" fmla="*/ 14358382 w 14373729"/>
              <a:gd name="connsiteY31" fmla="*/ 753884 h 13706475"/>
              <a:gd name="connsiteX32" fmla="*/ 14305122 w 14373729"/>
              <a:gd name="connsiteY32" fmla="*/ 2387297 h 13706475"/>
              <a:gd name="connsiteX33" fmla="*/ 13709581 w 14373729"/>
              <a:gd name="connsiteY33" fmla="*/ 4798758 h 13706475"/>
              <a:gd name="connsiteX34" fmla="*/ 12615334 w 14373729"/>
              <a:gd name="connsiteY34" fmla="*/ 6833275 h 13706475"/>
              <a:gd name="connsiteX35" fmla="*/ 11782545 w 14373729"/>
              <a:gd name="connsiteY35" fmla="*/ 7881946 h 13706475"/>
              <a:gd name="connsiteX36" fmla="*/ 11090167 w 14373729"/>
              <a:gd name="connsiteY36" fmla="*/ 8587503 h 13706475"/>
              <a:gd name="connsiteX37" fmla="*/ 10044338 w 14373729"/>
              <a:gd name="connsiteY37" fmla="*/ 9413875 h 13706475"/>
              <a:gd name="connsiteX38" fmla="*/ 10068547 w 14373729"/>
              <a:gd name="connsiteY38" fmla="*/ 9215739 h 13706475"/>
              <a:gd name="connsiteX39" fmla="*/ 10179909 w 14373729"/>
              <a:gd name="connsiteY39" fmla="*/ 8379702 h 13706475"/>
              <a:gd name="connsiteX40" fmla="*/ 10267061 w 14373729"/>
              <a:gd name="connsiteY40" fmla="*/ 7099067 h 13706475"/>
              <a:gd name="connsiteX41" fmla="*/ 10276745 w 14373729"/>
              <a:gd name="connsiteY41" fmla="*/ 5639627 h 13706475"/>
              <a:gd name="connsiteX42" fmla="*/ 10092756 w 14373729"/>
              <a:gd name="connsiteY42" fmla="*/ 3566448 h 13706475"/>
              <a:gd name="connsiteX43" fmla="*/ 9458481 w 14373729"/>
              <a:gd name="connsiteY43" fmla="*/ 666897 h 13706475"/>
              <a:gd name="connsiteX44" fmla="*/ 9255125 w 14373729"/>
              <a:gd name="connsiteY44" fmla="*/ 0 h 13706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4373729" h="13706475">
                <a:moveTo>
                  <a:pt x="0" y="8782050"/>
                </a:moveTo>
                <a:lnTo>
                  <a:pt x="391903" y="8921490"/>
                </a:lnTo>
                <a:cubicBezTo>
                  <a:pt x="2353938" y="9577421"/>
                  <a:pt x="4353486" y="9617073"/>
                  <a:pt x="6378574" y="9163913"/>
                </a:cubicBezTo>
                <a:cubicBezTo>
                  <a:pt x="4494244" y="10083827"/>
                  <a:pt x="2507749" y="10553415"/>
                  <a:pt x="419093" y="10552760"/>
                </a:cubicBezTo>
                <a:lnTo>
                  <a:pt x="0" y="10546353"/>
                </a:lnTo>
                <a:close/>
                <a:moveTo>
                  <a:pt x="9718942" y="3300413"/>
                </a:moveTo>
                <a:cubicBezTo>
                  <a:pt x="9762525" y="3527577"/>
                  <a:pt x="9801265" y="3730575"/>
                  <a:pt x="9840005" y="3933573"/>
                </a:cubicBezTo>
                <a:cubicBezTo>
                  <a:pt x="10014336" y="4943731"/>
                  <a:pt x="10086974" y="5963554"/>
                  <a:pt x="10057919" y="6988209"/>
                </a:cubicBezTo>
                <a:cubicBezTo>
                  <a:pt x="10014336" y="8752357"/>
                  <a:pt x="9685045" y="10453674"/>
                  <a:pt x="8992564" y="12082491"/>
                </a:cubicBezTo>
                <a:cubicBezTo>
                  <a:pt x="8769808" y="12614153"/>
                  <a:pt x="8508312" y="13131314"/>
                  <a:pt x="8212919" y="13624309"/>
                </a:cubicBezTo>
                <a:cubicBezTo>
                  <a:pt x="8174178" y="13687142"/>
                  <a:pt x="8135438" y="13706475"/>
                  <a:pt x="8067642" y="13706475"/>
                </a:cubicBezTo>
                <a:lnTo>
                  <a:pt x="111378" y="13706475"/>
                </a:lnTo>
                <a:lnTo>
                  <a:pt x="0" y="13706475"/>
                </a:lnTo>
                <a:lnTo>
                  <a:pt x="0" y="10850003"/>
                </a:lnTo>
                <a:cubicBezTo>
                  <a:pt x="1462442" y="10845170"/>
                  <a:pt x="2905515" y="10680839"/>
                  <a:pt x="4309845" y="10260343"/>
                </a:cubicBezTo>
                <a:cubicBezTo>
                  <a:pt x="5263822" y="9970345"/>
                  <a:pt x="6169374" y="9569183"/>
                  <a:pt x="6987761" y="8984355"/>
                </a:cubicBezTo>
                <a:cubicBezTo>
                  <a:pt x="7791619" y="8414027"/>
                  <a:pt x="8440516" y="7703535"/>
                  <a:pt x="8905398" y="6828712"/>
                </a:cubicBezTo>
                <a:cubicBezTo>
                  <a:pt x="9215320" y="6248717"/>
                  <a:pt x="9428391" y="5634891"/>
                  <a:pt x="9549454" y="4992063"/>
                </a:cubicBezTo>
                <a:cubicBezTo>
                  <a:pt x="9612407" y="4673066"/>
                  <a:pt x="9641462" y="4354069"/>
                  <a:pt x="9675360" y="4035072"/>
                </a:cubicBezTo>
                <a:cubicBezTo>
                  <a:pt x="9699572" y="3798241"/>
                  <a:pt x="9704415" y="3561410"/>
                  <a:pt x="9718942" y="3300413"/>
                </a:cubicBezTo>
                <a:close/>
                <a:moveTo>
                  <a:pt x="0" y="1"/>
                </a:moveTo>
                <a:cubicBezTo>
                  <a:pt x="2968767" y="1"/>
                  <a:pt x="5932692" y="1"/>
                  <a:pt x="8901458" y="1"/>
                </a:cubicBezTo>
                <a:cubicBezTo>
                  <a:pt x="8906301" y="9667"/>
                  <a:pt x="8911144" y="14501"/>
                  <a:pt x="8911144" y="24167"/>
                </a:cubicBezTo>
                <a:cubicBezTo>
                  <a:pt x="9221097" y="1150320"/>
                  <a:pt x="9429347" y="2295807"/>
                  <a:pt x="9443876" y="3470293"/>
                </a:cubicBezTo>
                <a:cubicBezTo>
                  <a:pt x="9453562" y="4277449"/>
                  <a:pt x="9366388" y="5074941"/>
                  <a:pt x="9114551" y="5848264"/>
                </a:cubicBezTo>
                <a:cubicBezTo>
                  <a:pt x="8601192" y="7428744"/>
                  <a:pt x="7555102" y="8482398"/>
                  <a:pt x="5956907" y="8975392"/>
                </a:cubicBezTo>
                <a:cubicBezTo>
                  <a:pt x="4886602" y="9304055"/>
                  <a:pt x="3792079" y="9323388"/>
                  <a:pt x="2687872" y="9192890"/>
                </a:cubicBezTo>
                <a:cubicBezTo>
                  <a:pt x="1791915" y="9086558"/>
                  <a:pt x="929858" y="8859394"/>
                  <a:pt x="82331" y="8550064"/>
                </a:cubicBezTo>
                <a:cubicBezTo>
                  <a:pt x="58116" y="8540397"/>
                  <a:pt x="29058" y="8535564"/>
                  <a:pt x="0" y="8530731"/>
                </a:cubicBezTo>
                <a:close/>
                <a:moveTo>
                  <a:pt x="9255125" y="0"/>
                </a:moveTo>
                <a:cubicBezTo>
                  <a:pt x="10940072" y="0"/>
                  <a:pt x="12625018" y="0"/>
                  <a:pt x="14309964" y="0"/>
                </a:cubicBezTo>
                <a:cubicBezTo>
                  <a:pt x="14329332" y="251295"/>
                  <a:pt x="14348699" y="502589"/>
                  <a:pt x="14358382" y="753884"/>
                </a:cubicBezTo>
                <a:cubicBezTo>
                  <a:pt x="14392275" y="1299966"/>
                  <a:pt x="14368066" y="1846048"/>
                  <a:pt x="14305122" y="2387297"/>
                </a:cubicBezTo>
                <a:cubicBezTo>
                  <a:pt x="14213128" y="3218502"/>
                  <a:pt x="14014614" y="4020711"/>
                  <a:pt x="13709581" y="4798758"/>
                </a:cubicBezTo>
                <a:cubicBezTo>
                  <a:pt x="13428757" y="5523645"/>
                  <a:pt x="13070464" y="6205040"/>
                  <a:pt x="12615334" y="6833275"/>
                </a:cubicBezTo>
                <a:cubicBezTo>
                  <a:pt x="12353877" y="7195719"/>
                  <a:pt x="12073053" y="7543665"/>
                  <a:pt x="11782545" y="7881946"/>
                </a:cubicBezTo>
                <a:cubicBezTo>
                  <a:pt x="11569506" y="8133240"/>
                  <a:pt x="11332257" y="8365204"/>
                  <a:pt x="11090167" y="8587503"/>
                </a:cubicBezTo>
                <a:cubicBezTo>
                  <a:pt x="10770608" y="8887123"/>
                  <a:pt x="10431682" y="9162581"/>
                  <a:pt x="10044338" y="9413875"/>
                </a:cubicBezTo>
                <a:cubicBezTo>
                  <a:pt x="10054022" y="9336554"/>
                  <a:pt x="10058864" y="9278563"/>
                  <a:pt x="10068547" y="9215739"/>
                </a:cubicBezTo>
                <a:cubicBezTo>
                  <a:pt x="10102440" y="8935449"/>
                  <a:pt x="10150858" y="8659992"/>
                  <a:pt x="10179909" y="8379702"/>
                </a:cubicBezTo>
                <a:cubicBezTo>
                  <a:pt x="10218643" y="7954435"/>
                  <a:pt x="10252536" y="7529167"/>
                  <a:pt x="10267061" y="7099067"/>
                </a:cubicBezTo>
                <a:cubicBezTo>
                  <a:pt x="10281587" y="6615809"/>
                  <a:pt x="10291270" y="6127719"/>
                  <a:pt x="10276745" y="5639627"/>
                </a:cubicBezTo>
                <a:cubicBezTo>
                  <a:pt x="10257378" y="4948567"/>
                  <a:pt x="10189592" y="4257507"/>
                  <a:pt x="10092756" y="3566448"/>
                </a:cubicBezTo>
                <a:cubicBezTo>
                  <a:pt x="9947502" y="2585433"/>
                  <a:pt x="9739305" y="1618916"/>
                  <a:pt x="9458481" y="666897"/>
                </a:cubicBezTo>
                <a:cubicBezTo>
                  <a:pt x="9390695" y="444598"/>
                  <a:pt x="9322910" y="222299"/>
                  <a:pt x="925512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0241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1085708" y="0"/>
            <a:ext cx="8058292" cy="5147072"/>
          </a:xfrm>
          <a:custGeom>
            <a:avLst/>
            <a:gdLst>
              <a:gd name="connsiteX0" fmla="*/ 11928016 w 21491576"/>
              <a:gd name="connsiteY0" fmla="*/ 0 h 13725525"/>
              <a:gd name="connsiteX1" fmla="*/ 15540038 w 21491576"/>
              <a:gd name="connsiteY1" fmla="*/ 0 h 13725525"/>
              <a:gd name="connsiteX2" fmla="*/ 16041688 w 21491576"/>
              <a:gd name="connsiteY2" fmla="*/ 0 h 13725525"/>
              <a:gd name="connsiteX3" fmla="*/ 21491576 w 21491576"/>
              <a:gd name="connsiteY3" fmla="*/ 0 h 13725525"/>
              <a:gd name="connsiteX4" fmla="*/ 21491576 w 21491576"/>
              <a:gd name="connsiteY4" fmla="*/ 13725525 h 13725525"/>
              <a:gd name="connsiteX5" fmla="*/ 15540038 w 21491576"/>
              <a:gd name="connsiteY5" fmla="*/ 13725525 h 13725525"/>
              <a:gd name="connsiteX6" fmla="*/ 15540038 w 21491576"/>
              <a:gd name="connsiteY6" fmla="*/ 13720614 h 13725525"/>
              <a:gd name="connsiteX7" fmla="*/ 1515900 w 21491576"/>
              <a:gd name="connsiteY7" fmla="*/ 13720614 h 13725525"/>
              <a:gd name="connsiteX8" fmla="*/ 1471614 w 21491576"/>
              <a:gd name="connsiteY8" fmla="*/ 13720614 h 13725525"/>
              <a:gd name="connsiteX9" fmla="*/ 2022728 w 21491576"/>
              <a:gd name="connsiteY9" fmla="*/ 13509452 h 13725525"/>
              <a:gd name="connsiteX10" fmla="*/ 4010675 w 21491576"/>
              <a:gd name="connsiteY10" fmla="*/ 12728644 h 13725525"/>
              <a:gd name="connsiteX11" fmla="*/ 5555761 w 21491576"/>
              <a:gd name="connsiteY11" fmla="*/ 12070605 h 13725525"/>
              <a:gd name="connsiteX12" fmla="*/ 6195447 w 21491576"/>
              <a:gd name="connsiteY12" fmla="*/ 11775960 h 13725525"/>
              <a:gd name="connsiteX13" fmla="*/ 7681486 w 21491576"/>
              <a:gd name="connsiteY13" fmla="*/ 11044260 h 13725525"/>
              <a:gd name="connsiteX14" fmla="*/ 9507051 w 21491576"/>
              <a:gd name="connsiteY14" fmla="*/ 10003182 h 13725525"/>
              <a:gd name="connsiteX15" fmla="*/ 11047218 w 21491576"/>
              <a:gd name="connsiteY15" fmla="*/ 8957194 h 13725525"/>
              <a:gd name="connsiteX16" fmla="*/ 11775476 w 21491576"/>
              <a:gd name="connsiteY16" fmla="*/ 8367905 h 13725525"/>
              <a:gd name="connsiteX17" fmla="*/ 12341351 w 21491576"/>
              <a:gd name="connsiteY17" fmla="*/ 7852277 h 13725525"/>
              <a:gd name="connsiteX18" fmla="*/ 12892465 w 21491576"/>
              <a:gd name="connsiteY18" fmla="*/ 7248256 h 13725525"/>
              <a:gd name="connsiteX19" fmla="*/ 13414055 w 21491576"/>
              <a:gd name="connsiteY19" fmla="*/ 6536200 h 13725525"/>
              <a:gd name="connsiteX20" fmla="*/ 14068504 w 21491576"/>
              <a:gd name="connsiteY20" fmla="*/ 5087529 h 13725525"/>
              <a:gd name="connsiteX21" fmla="*/ 14181678 w 21491576"/>
              <a:gd name="connsiteY21" fmla="*/ 3884398 h 13725525"/>
              <a:gd name="connsiteX22" fmla="*/ 13812629 w 21491576"/>
              <a:gd name="connsiteY22" fmla="*/ 2435730 h 13725525"/>
              <a:gd name="connsiteX23" fmla="*/ 12902307 w 21491576"/>
              <a:gd name="connsiteY23" fmla="*/ 1016524 h 13725525"/>
              <a:gd name="connsiteX24" fmla="*/ 12272462 w 21491576"/>
              <a:gd name="connsiteY24" fmla="*/ 324110 h 13725525"/>
              <a:gd name="connsiteX25" fmla="*/ 11928016 w 21491576"/>
              <a:gd name="connsiteY25" fmla="*/ 0 h 13725525"/>
              <a:gd name="connsiteX26" fmla="*/ 0 w 21491576"/>
              <a:gd name="connsiteY26" fmla="*/ 0 h 13725525"/>
              <a:gd name="connsiteX27" fmla="*/ 6347362 w 21491576"/>
              <a:gd name="connsiteY27" fmla="*/ 0 h 13725525"/>
              <a:gd name="connsiteX28" fmla="*/ 6401486 w 21491576"/>
              <a:gd name="connsiteY28" fmla="*/ 49112 h 13725525"/>
              <a:gd name="connsiteX29" fmla="*/ 7818572 w 21491576"/>
              <a:gd name="connsiteY29" fmla="*/ 613896 h 13725525"/>
              <a:gd name="connsiteX30" fmla="*/ 8281093 w 21491576"/>
              <a:gd name="connsiteY30" fmla="*/ 839809 h 13725525"/>
              <a:gd name="connsiteX31" fmla="*/ 8571399 w 21491576"/>
              <a:gd name="connsiteY31" fmla="*/ 967499 h 13725525"/>
              <a:gd name="connsiteX32" fmla="*/ 8851863 w 21491576"/>
              <a:gd name="connsiteY32" fmla="*/ 1124657 h 13725525"/>
              <a:gd name="connsiteX33" fmla="*/ 8915829 w 21491576"/>
              <a:gd name="connsiteY33" fmla="*/ 1159035 h 13725525"/>
              <a:gd name="connsiteX34" fmla="*/ 9097885 w 21491576"/>
              <a:gd name="connsiteY34" fmla="*/ 1252347 h 13725525"/>
              <a:gd name="connsiteX35" fmla="*/ 9329146 w 21491576"/>
              <a:gd name="connsiteY35" fmla="*/ 1355481 h 13725525"/>
              <a:gd name="connsiteX36" fmla="*/ 10086893 w 21491576"/>
              <a:gd name="connsiteY36" fmla="*/ 1826953 h 13725525"/>
              <a:gd name="connsiteX37" fmla="*/ 10854481 w 21491576"/>
              <a:gd name="connsiteY37" fmla="*/ 2377003 h 13725525"/>
              <a:gd name="connsiteX38" fmla="*/ 11307161 w 21491576"/>
              <a:gd name="connsiteY38" fmla="*/ 2804274 h 13725525"/>
              <a:gd name="connsiteX39" fmla="*/ 11474455 w 21491576"/>
              <a:gd name="connsiteY39" fmla="*/ 2941787 h 13725525"/>
              <a:gd name="connsiteX40" fmla="*/ 12099351 w 21491576"/>
              <a:gd name="connsiteY40" fmla="*/ 3801240 h 13725525"/>
              <a:gd name="connsiteX41" fmla="*/ 12433940 w 21491576"/>
              <a:gd name="connsiteY41" fmla="*/ 4920986 h 13725525"/>
              <a:gd name="connsiteX42" fmla="*/ 12237123 w 21491576"/>
              <a:gd name="connsiteY42" fmla="*/ 6089842 h 13725525"/>
              <a:gd name="connsiteX43" fmla="*/ 11705716 w 21491576"/>
              <a:gd name="connsiteY43" fmla="*/ 7003318 h 13725525"/>
              <a:gd name="connsiteX44" fmla="*/ 11484296 w 21491576"/>
              <a:gd name="connsiteY44" fmla="*/ 7288165 h 13725525"/>
              <a:gd name="connsiteX45" fmla="*/ 11410490 w 21491576"/>
              <a:gd name="connsiteY45" fmla="*/ 7342188 h 13725525"/>
              <a:gd name="connsiteX46" fmla="*/ 11395729 w 21491576"/>
              <a:gd name="connsiteY46" fmla="*/ 7322544 h 13725525"/>
              <a:gd name="connsiteX47" fmla="*/ 11597466 w 21491576"/>
              <a:gd name="connsiteY47" fmla="*/ 6998407 h 13725525"/>
              <a:gd name="connsiteX48" fmla="*/ 11838568 w 21491576"/>
              <a:gd name="connsiteY48" fmla="*/ 6428712 h 13725525"/>
              <a:gd name="connsiteX49" fmla="*/ 11750000 w 21491576"/>
              <a:gd name="connsiteY49" fmla="*/ 5092876 h 13725525"/>
              <a:gd name="connsiteX50" fmla="*/ 11262877 w 21491576"/>
              <a:gd name="connsiteY50" fmla="*/ 4326734 h 13725525"/>
              <a:gd name="connsiteX51" fmla="*/ 10628141 w 21491576"/>
              <a:gd name="connsiteY51" fmla="*/ 3732484 h 13725525"/>
              <a:gd name="connsiteX52" fmla="*/ 9939280 w 21491576"/>
              <a:gd name="connsiteY52" fmla="*/ 3241367 h 13725525"/>
              <a:gd name="connsiteX53" fmla="*/ 9491520 w 21491576"/>
              <a:gd name="connsiteY53" fmla="*/ 2971254 h 13725525"/>
              <a:gd name="connsiteX54" fmla="*/ 8404104 w 21491576"/>
              <a:gd name="connsiteY54" fmla="*/ 2421204 h 13725525"/>
              <a:gd name="connsiteX55" fmla="*/ 4231575 w 21491576"/>
              <a:gd name="connsiteY55" fmla="*/ 952766 h 13725525"/>
              <a:gd name="connsiteX56" fmla="*/ 629816 w 21491576"/>
              <a:gd name="connsiteY56" fmla="*/ 117868 h 13725525"/>
              <a:gd name="connsiteX57" fmla="*/ 0 w 21491576"/>
              <a:gd name="connsiteY57" fmla="*/ 0 h 13725525"/>
              <a:gd name="connsiteX58" fmla="*/ 7400925 w 21491576"/>
              <a:gd name="connsiteY58" fmla="*/ 0 h 13725525"/>
              <a:gd name="connsiteX59" fmla="*/ 11425450 w 21491576"/>
              <a:gd name="connsiteY59" fmla="*/ 0 h 13725525"/>
              <a:gd name="connsiteX60" fmla="*/ 11538610 w 21491576"/>
              <a:gd name="connsiteY60" fmla="*/ 132586 h 13725525"/>
              <a:gd name="connsiteX61" fmla="*/ 11878086 w 21491576"/>
              <a:gd name="connsiteY61" fmla="*/ 422310 h 13725525"/>
              <a:gd name="connsiteX62" fmla="*/ 12625920 w 21491576"/>
              <a:gd name="connsiteY62" fmla="*/ 1173628 h 13725525"/>
              <a:gd name="connsiteX63" fmla="*/ 13521352 w 21491576"/>
              <a:gd name="connsiteY63" fmla="*/ 2420915 h 13725525"/>
              <a:gd name="connsiteX64" fmla="*/ 13973988 w 21491576"/>
              <a:gd name="connsiteY64" fmla="*/ 3781144 h 13725525"/>
              <a:gd name="connsiteX65" fmla="*/ 13703391 w 21491576"/>
              <a:gd name="connsiteY65" fmla="*/ 5553863 h 13725525"/>
              <a:gd name="connsiteX66" fmla="*/ 12852238 w 21491576"/>
              <a:gd name="connsiteY66" fmla="*/ 6928824 h 13725525"/>
              <a:gd name="connsiteX67" fmla="*/ 12099484 w 21491576"/>
              <a:gd name="connsiteY67" fmla="*/ 7734159 h 13725525"/>
              <a:gd name="connsiteX68" fmla="*/ 10470979 w 21491576"/>
              <a:gd name="connsiteY68" fmla="*/ 9045282 h 13725525"/>
              <a:gd name="connsiteX69" fmla="*/ 8434116 w 21491576"/>
              <a:gd name="connsiteY69" fmla="*/ 10322032 h 13725525"/>
              <a:gd name="connsiteX70" fmla="*/ 8325877 w 21491576"/>
              <a:gd name="connsiteY70" fmla="*/ 10371138 h 13725525"/>
              <a:gd name="connsiteX71" fmla="*/ 8616155 w 21491576"/>
              <a:gd name="connsiteY71" fmla="*/ 10150162 h 13725525"/>
              <a:gd name="connsiteX72" fmla="*/ 8916272 w 21491576"/>
              <a:gd name="connsiteY72" fmla="*/ 9924276 h 13725525"/>
              <a:gd name="connsiteX73" fmla="*/ 9654266 w 21491576"/>
              <a:gd name="connsiteY73" fmla="*/ 9359559 h 13725525"/>
              <a:gd name="connsiteX74" fmla="*/ 10338140 w 21491576"/>
              <a:gd name="connsiteY74" fmla="*/ 8770290 h 13725525"/>
              <a:gd name="connsiteX75" fmla="*/ 10667777 w 21491576"/>
              <a:gd name="connsiteY75" fmla="*/ 8500208 h 13725525"/>
              <a:gd name="connsiteX76" fmla="*/ 10889175 w 21491576"/>
              <a:gd name="connsiteY76" fmla="*/ 8264501 h 13725525"/>
              <a:gd name="connsiteX77" fmla="*/ 11159773 w 21491576"/>
              <a:gd name="connsiteY77" fmla="*/ 8009151 h 13725525"/>
              <a:gd name="connsiteX78" fmla="*/ 11410690 w 21491576"/>
              <a:gd name="connsiteY78" fmla="*/ 7714516 h 13725525"/>
              <a:gd name="connsiteX79" fmla="*/ 11666528 w 21491576"/>
              <a:gd name="connsiteY79" fmla="*/ 7395329 h 13725525"/>
              <a:gd name="connsiteX80" fmla="*/ 12104404 w 21491576"/>
              <a:gd name="connsiteY80" fmla="*/ 6747133 h 13725525"/>
              <a:gd name="connsiteX81" fmla="*/ 12591480 w 21491576"/>
              <a:gd name="connsiteY81" fmla="*/ 4900756 h 13725525"/>
              <a:gd name="connsiteX82" fmla="*/ 12345482 w 21491576"/>
              <a:gd name="connsiteY82" fmla="*/ 3903909 h 13725525"/>
              <a:gd name="connsiteX83" fmla="*/ 12163444 w 21491576"/>
              <a:gd name="connsiteY83" fmla="*/ 3515973 h 13725525"/>
              <a:gd name="connsiteX84" fmla="*/ 11883006 w 21491576"/>
              <a:gd name="connsiteY84" fmla="*/ 3128038 h 13725525"/>
              <a:gd name="connsiteX85" fmla="*/ 11622249 w 21491576"/>
              <a:gd name="connsiteY85" fmla="*/ 2784297 h 13725525"/>
              <a:gd name="connsiteX86" fmla="*/ 11248332 w 21491576"/>
              <a:gd name="connsiteY86" fmla="*/ 2420915 h 13725525"/>
              <a:gd name="connsiteX87" fmla="*/ 10967894 w 21491576"/>
              <a:gd name="connsiteY87" fmla="*/ 2150833 h 13725525"/>
              <a:gd name="connsiteX88" fmla="*/ 10638257 w 21491576"/>
              <a:gd name="connsiteY88" fmla="*/ 1890572 h 13725525"/>
              <a:gd name="connsiteX89" fmla="*/ 8261918 w 21491576"/>
              <a:gd name="connsiteY89" fmla="*/ 417399 h 13725525"/>
              <a:gd name="connsiteX90" fmla="*/ 7400925 w 21491576"/>
              <a:gd name="connsiteY90" fmla="*/ 0 h 13725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21491576" h="13725525">
                <a:moveTo>
                  <a:pt x="11928016" y="0"/>
                </a:moveTo>
                <a:lnTo>
                  <a:pt x="15540038" y="0"/>
                </a:lnTo>
                <a:lnTo>
                  <a:pt x="16041688" y="0"/>
                </a:lnTo>
                <a:lnTo>
                  <a:pt x="21491576" y="0"/>
                </a:lnTo>
                <a:lnTo>
                  <a:pt x="21491576" y="13725525"/>
                </a:lnTo>
                <a:lnTo>
                  <a:pt x="15540038" y="13725525"/>
                </a:lnTo>
                <a:lnTo>
                  <a:pt x="15540038" y="13720614"/>
                </a:lnTo>
                <a:lnTo>
                  <a:pt x="1515900" y="13720614"/>
                </a:lnTo>
                <a:cubicBezTo>
                  <a:pt x="1506058" y="13720614"/>
                  <a:pt x="1496217" y="13720614"/>
                  <a:pt x="1471614" y="13720614"/>
                </a:cubicBezTo>
                <a:cubicBezTo>
                  <a:pt x="1668441" y="13646953"/>
                  <a:pt x="1845584" y="13583113"/>
                  <a:pt x="2022728" y="13509452"/>
                </a:cubicBezTo>
                <a:cubicBezTo>
                  <a:pt x="2687017" y="13254094"/>
                  <a:pt x="3351306" y="12998735"/>
                  <a:pt x="4010675" y="12728644"/>
                </a:cubicBezTo>
                <a:cubicBezTo>
                  <a:pt x="4527344" y="12517482"/>
                  <a:pt x="5039093" y="12291588"/>
                  <a:pt x="5555761" y="12070605"/>
                </a:cubicBezTo>
                <a:cubicBezTo>
                  <a:pt x="5772270" y="11977301"/>
                  <a:pt x="5983858" y="11879086"/>
                  <a:pt x="6195447" y="11775960"/>
                </a:cubicBezTo>
                <a:cubicBezTo>
                  <a:pt x="6692434" y="11535334"/>
                  <a:pt x="7194341" y="11304529"/>
                  <a:pt x="7681486" y="11044260"/>
                </a:cubicBezTo>
                <a:cubicBezTo>
                  <a:pt x="8296569" y="10710329"/>
                  <a:pt x="8911652" y="10371488"/>
                  <a:pt x="9507051" y="10003182"/>
                </a:cubicBezTo>
                <a:cubicBezTo>
                  <a:pt x="10033562" y="9679073"/>
                  <a:pt x="10540390" y="9315678"/>
                  <a:pt x="11047218" y="8957194"/>
                </a:cubicBezTo>
                <a:cubicBezTo>
                  <a:pt x="11303092" y="8775497"/>
                  <a:pt x="11534363" y="8569245"/>
                  <a:pt x="11775476" y="8367905"/>
                </a:cubicBezTo>
                <a:cubicBezTo>
                  <a:pt x="11967381" y="8200940"/>
                  <a:pt x="12159287" y="8033975"/>
                  <a:pt x="12341351" y="7852277"/>
                </a:cubicBezTo>
                <a:cubicBezTo>
                  <a:pt x="12533257" y="7660758"/>
                  <a:pt x="12720242" y="7459418"/>
                  <a:pt x="12892465" y="7248256"/>
                </a:cubicBezTo>
                <a:cubicBezTo>
                  <a:pt x="13074530" y="7022362"/>
                  <a:pt x="13251674" y="6781736"/>
                  <a:pt x="13414055" y="6536200"/>
                </a:cubicBezTo>
                <a:cubicBezTo>
                  <a:pt x="13714216" y="6094232"/>
                  <a:pt x="13935644" y="5608068"/>
                  <a:pt x="14068504" y="5087529"/>
                </a:cubicBezTo>
                <a:cubicBezTo>
                  <a:pt x="14171836" y="4694670"/>
                  <a:pt x="14206282" y="4291990"/>
                  <a:pt x="14181678" y="3884398"/>
                </a:cubicBezTo>
                <a:cubicBezTo>
                  <a:pt x="14152154" y="3383503"/>
                  <a:pt x="14019296" y="2897339"/>
                  <a:pt x="13812629" y="2435730"/>
                </a:cubicBezTo>
                <a:cubicBezTo>
                  <a:pt x="13576437" y="1920101"/>
                  <a:pt x="13271356" y="1448669"/>
                  <a:pt x="12902307" y="1016524"/>
                </a:cubicBezTo>
                <a:cubicBezTo>
                  <a:pt x="12700560" y="780808"/>
                  <a:pt x="12488971" y="550003"/>
                  <a:pt x="12272462" y="324110"/>
                </a:cubicBezTo>
                <a:cubicBezTo>
                  <a:pt x="12164208" y="206251"/>
                  <a:pt x="12046112" y="103126"/>
                  <a:pt x="11928016" y="0"/>
                </a:cubicBezTo>
                <a:close/>
                <a:moveTo>
                  <a:pt x="0" y="0"/>
                </a:moveTo>
                <a:cubicBezTo>
                  <a:pt x="2115788" y="0"/>
                  <a:pt x="4231575" y="0"/>
                  <a:pt x="6347362" y="0"/>
                </a:cubicBezTo>
                <a:cubicBezTo>
                  <a:pt x="6362123" y="14734"/>
                  <a:pt x="6381805" y="39290"/>
                  <a:pt x="6401486" y="49112"/>
                </a:cubicBezTo>
                <a:cubicBezTo>
                  <a:pt x="6873848" y="235736"/>
                  <a:pt x="7351130" y="422360"/>
                  <a:pt x="7818572" y="613896"/>
                </a:cubicBezTo>
                <a:cubicBezTo>
                  <a:pt x="7976026" y="677741"/>
                  <a:pt x="8128560" y="766142"/>
                  <a:pt x="8281093" y="839809"/>
                </a:cubicBezTo>
                <a:cubicBezTo>
                  <a:pt x="8374581" y="884010"/>
                  <a:pt x="8477910" y="918388"/>
                  <a:pt x="8571399" y="967499"/>
                </a:cubicBezTo>
                <a:cubicBezTo>
                  <a:pt x="8664887" y="1016611"/>
                  <a:pt x="8758375" y="1070634"/>
                  <a:pt x="8851863" y="1124657"/>
                </a:cubicBezTo>
                <a:cubicBezTo>
                  <a:pt x="8871545" y="1134479"/>
                  <a:pt x="8891227" y="1154124"/>
                  <a:pt x="8915829" y="1159035"/>
                </a:cubicBezTo>
                <a:cubicBezTo>
                  <a:pt x="8984715" y="1168857"/>
                  <a:pt x="9038840" y="1208147"/>
                  <a:pt x="9097885" y="1252347"/>
                </a:cubicBezTo>
                <a:cubicBezTo>
                  <a:pt x="9161851" y="1301459"/>
                  <a:pt x="9260260" y="1311281"/>
                  <a:pt x="9329146" y="1355481"/>
                </a:cubicBezTo>
                <a:cubicBezTo>
                  <a:pt x="9585008" y="1507727"/>
                  <a:pt x="9840871" y="1659973"/>
                  <a:pt x="10086893" y="1826953"/>
                </a:cubicBezTo>
                <a:cubicBezTo>
                  <a:pt x="10347676" y="1998844"/>
                  <a:pt x="10603538" y="2180557"/>
                  <a:pt x="10854481" y="2377003"/>
                </a:cubicBezTo>
                <a:cubicBezTo>
                  <a:pt x="11016855" y="2504694"/>
                  <a:pt x="11154627" y="2661851"/>
                  <a:pt x="11307161" y="2804274"/>
                </a:cubicBezTo>
                <a:cubicBezTo>
                  <a:pt x="11361285" y="2853386"/>
                  <a:pt x="11425251" y="2887764"/>
                  <a:pt x="11474455" y="2941787"/>
                </a:cubicBezTo>
                <a:cubicBezTo>
                  <a:pt x="11710636" y="3206989"/>
                  <a:pt x="11932056" y="3486926"/>
                  <a:pt x="12099351" y="3801240"/>
                </a:cubicBezTo>
                <a:cubicBezTo>
                  <a:pt x="12286327" y="4154844"/>
                  <a:pt x="12409338" y="4523181"/>
                  <a:pt x="12433940" y="4920986"/>
                </a:cubicBezTo>
                <a:cubicBezTo>
                  <a:pt x="12463463" y="5323700"/>
                  <a:pt x="12389656" y="5716593"/>
                  <a:pt x="12237123" y="6089842"/>
                </a:cubicBezTo>
                <a:cubicBezTo>
                  <a:pt x="12104271" y="6418890"/>
                  <a:pt x="11932056" y="6728293"/>
                  <a:pt x="11705716" y="7003318"/>
                </a:cubicBezTo>
                <a:cubicBezTo>
                  <a:pt x="11631909" y="7096630"/>
                  <a:pt x="11558103" y="7194853"/>
                  <a:pt x="11484296" y="7288165"/>
                </a:cubicBezTo>
                <a:cubicBezTo>
                  <a:pt x="11464615" y="7307810"/>
                  <a:pt x="11435092" y="7322544"/>
                  <a:pt x="11410490" y="7342188"/>
                </a:cubicBezTo>
                <a:cubicBezTo>
                  <a:pt x="11405569" y="7332366"/>
                  <a:pt x="11400649" y="7327455"/>
                  <a:pt x="11395729" y="7322544"/>
                </a:cubicBezTo>
                <a:cubicBezTo>
                  <a:pt x="11464615" y="7214498"/>
                  <a:pt x="11543342" y="7111364"/>
                  <a:pt x="11597466" y="6998407"/>
                </a:cubicBezTo>
                <a:cubicBezTo>
                  <a:pt x="11686034" y="6811783"/>
                  <a:pt x="11779522" y="6625159"/>
                  <a:pt x="11838568" y="6428712"/>
                </a:cubicBezTo>
                <a:cubicBezTo>
                  <a:pt x="11976340" y="5976885"/>
                  <a:pt x="11932056" y="5529969"/>
                  <a:pt x="11750000" y="5092876"/>
                </a:cubicBezTo>
                <a:cubicBezTo>
                  <a:pt x="11631909" y="4808029"/>
                  <a:pt x="11449853" y="4567382"/>
                  <a:pt x="11262877" y="4326734"/>
                </a:cubicBezTo>
                <a:cubicBezTo>
                  <a:pt x="11080821" y="4095910"/>
                  <a:pt x="10854481" y="3914197"/>
                  <a:pt x="10628141" y="3732484"/>
                </a:cubicBezTo>
                <a:cubicBezTo>
                  <a:pt x="10411641" y="3555682"/>
                  <a:pt x="10175461" y="3398525"/>
                  <a:pt x="9939280" y="3241367"/>
                </a:cubicBezTo>
                <a:cubicBezTo>
                  <a:pt x="9796587" y="3143145"/>
                  <a:pt x="9648974" y="3049833"/>
                  <a:pt x="9491520" y="2971254"/>
                </a:cubicBezTo>
                <a:cubicBezTo>
                  <a:pt x="9132328" y="2779719"/>
                  <a:pt x="8773136" y="2588183"/>
                  <a:pt x="8404104" y="2421204"/>
                </a:cubicBezTo>
                <a:cubicBezTo>
                  <a:pt x="7060825" y="1792575"/>
                  <a:pt x="5658501" y="1345659"/>
                  <a:pt x="4231575" y="952766"/>
                </a:cubicBezTo>
                <a:cubicBezTo>
                  <a:pt x="3040830" y="628629"/>
                  <a:pt x="1840243" y="358515"/>
                  <a:pt x="629816" y="117868"/>
                </a:cubicBezTo>
                <a:cubicBezTo>
                  <a:pt x="418238" y="73668"/>
                  <a:pt x="211579" y="39290"/>
                  <a:pt x="0" y="0"/>
                </a:cubicBezTo>
                <a:close/>
                <a:moveTo>
                  <a:pt x="7400925" y="0"/>
                </a:moveTo>
                <a:cubicBezTo>
                  <a:pt x="8744074" y="0"/>
                  <a:pt x="10082302" y="0"/>
                  <a:pt x="11425450" y="0"/>
                </a:cubicBezTo>
                <a:cubicBezTo>
                  <a:pt x="11464810" y="44195"/>
                  <a:pt x="11499250" y="93301"/>
                  <a:pt x="11538610" y="132586"/>
                </a:cubicBezTo>
                <a:cubicBezTo>
                  <a:pt x="11651768" y="230797"/>
                  <a:pt x="11769848" y="319188"/>
                  <a:pt x="11878086" y="422310"/>
                </a:cubicBezTo>
                <a:cubicBezTo>
                  <a:pt x="12133924" y="667839"/>
                  <a:pt x="12389762" y="913367"/>
                  <a:pt x="12625920" y="1173628"/>
                </a:cubicBezTo>
                <a:cubicBezTo>
                  <a:pt x="12970317" y="1551742"/>
                  <a:pt x="13275354" y="1964231"/>
                  <a:pt x="13521352" y="2420915"/>
                </a:cubicBezTo>
                <a:cubicBezTo>
                  <a:pt x="13747670" y="2848135"/>
                  <a:pt x="13910028" y="3299908"/>
                  <a:pt x="13973988" y="3781144"/>
                </a:cubicBezTo>
                <a:cubicBezTo>
                  <a:pt x="14047788" y="4394966"/>
                  <a:pt x="13944468" y="4984236"/>
                  <a:pt x="13703391" y="5553863"/>
                </a:cubicBezTo>
                <a:cubicBezTo>
                  <a:pt x="13496752" y="6054741"/>
                  <a:pt x="13201556" y="6511425"/>
                  <a:pt x="12852238" y="6928824"/>
                </a:cubicBezTo>
                <a:cubicBezTo>
                  <a:pt x="12616080" y="7208727"/>
                  <a:pt x="12365162" y="7478809"/>
                  <a:pt x="12099484" y="7734159"/>
                </a:cubicBezTo>
                <a:cubicBezTo>
                  <a:pt x="11592729" y="8215395"/>
                  <a:pt x="11041694" y="8647526"/>
                  <a:pt x="10470979" y="9045282"/>
                </a:cubicBezTo>
                <a:cubicBezTo>
                  <a:pt x="9811704" y="9506876"/>
                  <a:pt x="9132750" y="9929186"/>
                  <a:pt x="8434116" y="10322032"/>
                </a:cubicBezTo>
                <a:cubicBezTo>
                  <a:pt x="8399676" y="10341675"/>
                  <a:pt x="8365237" y="10361317"/>
                  <a:pt x="8325877" y="10371138"/>
                </a:cubicBezTo>
                <a:cubicBezTo>
                  <a:pt x="8424276" y="10297479"/>
                  <a:pt x="8522675" y="10223821"/>
                  <a:pt x="8616155" y="10150162"/>
                </a:cubicBezTo>
                <a:cubicBezTo>
                  <a:pt x="8714554" y="10071593"/>
                  <a:pt x="8817873" y="9997934"/>
                  <a:pt x="8916272" y="9924276"/>
                </a:cubicBezTo>
                <a:cubicBezTo>
                  <a:pt x="9162270" y="9737674"/>
                  <a:pt x="9413188" y="9555982"/>
                  <a:pt x="9654266" y="9359559"/>
                </a:cubicBezTo>
                <a:cubicBezTo>
                  <a:pt x="9890424" y="9172957"/>
                  <a:pt x="10111822" y="8966713"/>
                  <a:pt x="10338140" y="8770290"/>
                </a:cubicBezTo>
                <a:cubicBezTo>
                  <a:pt x="10446379" y="8681900"/>
                  <a:pt x="10564458" y="8598420"/>
                  <a:pt x="10667777" y="8500208"/>
                </a:cubicBezTo>
                <a:cubicBezTo>
                  <a:pt x="10746496" y="8431460"/>
                  <a:pt x="10810456" y="8338159"/>
                  <a:pt x="10889175" y="8264501"/>
                </a:cubicBezTo>
                <a:cubicBezTo>
                  <a:pt x="10977734" y="8176110"/>
                  <a:pt x="11076134" y="8102452"/>
                  <a:pt x="11159773" y="8009151"/>
                </a:cubicBezTo>
                <a:cubicBezTo>
                  <a:pt x="11248332" y="7915850"/>
                  <a:pt x="11327051" y="7812728"/>
                  <a:pt x="11410690" y="7714516"/>
                </a:cubicBezTo>
                <a:cubicBezTo>
                  <a:pt x="11494330" y="7606484"/>
                  <a:pt x="11577969" y="7498451"/>
                  <a:pt x="11666528" y="7395329"/>
                </a:cubicBezTo>
                <a:cubicBezTo>
                  <a:pt x="11838727" y="7193995"/>
                  <a:pt x="11976486" y="6973019"/>
                  <a:pt x="12104404" y="6747133"/>
                </a:cubicBezTo>
                <a:cubicBezTo>
                  <a:pt x="12438962" y="6177506"/>
                  <a:pt x="12625920" y="5568594"/>
                  <a:pt x="12591480" y="4900756"/>
                </a:cubicBezTo>
                <a:cubicBezTo>
                  <a:pt x="12571800" y="4557015"/>
                  <a:pt x="12483242" y="4223097"/>
                  <a:pt x="12345482" y="3903909"/>
                </a:cubicBezTo>
                <a:cubicBezTo>
                  <a:pt x="12286443" y="3771323"/>
                  <a:pt x="12237244" y="3638738"/>
                  <a:pt x="12163444" y="3515973"/>
                </a:cubicBezTo>
                <a:cubicBezTo>
                  <a:pt x="12084725" y="3378477"/>
                  <a:pt x="11981406" y="3255713"/>
                  <a:pt x="11883006" y="3128038"/>
                </a:cubicBezTo>
                <a:cubicBezTo>
                  <a:pt x="11799368" y="3010184"/>
                  <a:pt x="11715728" y="2887419"/>
                  <a:pt x="11622249" y="2784297"/>
                </a:cubicBezTo>
                <a:cubicBezTo>
                  <a:pt x="11504170" y="2656622"/>
                  <a:pt x="11371331" y="2543679"/>
                  <a:pt x="11248332" y="2420915"/>
                </a:cubicBezTo>
                <a:cubicBezTo>
                  <a:pt x="11154853" y="2332524"/>
                  <a:pt x="11066294" y="2234313"/>
                  <a:pt x="10967894" y="2150833"/>
                </a:cubicBezTo>
                <a:cubicBezTo>
                  <a:pt x="10864575" y="2057532"/>
                  <a:pt x="10751416" y="1978963"/>
                  <a:pt x="10638257" y="1890572"/>
                </a:cubicBezTo>
                <a:cubicBezTo>
                  <a:pt x="9900264" y="1316035"/>
                  <a:pt x="9093390" y="844619"/>
                  <a:pt x="8261918" y="417399"/>
                </a:cubicBezTo>
                <a:cubicBezTo>
                  <a:pt x="7976560" y="274993"/>
                  <a:pt x="7686283" y="137496"/>
                  <a:pt x="740092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78241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1787" y="-1190"/>
            <a:ext cx="9142214" cy="4616053"/>
          </a:xfrm>
          <a:custGeom>
            <a:avLst/>
            <a:gdLst>
              <a:gd name="connsiteX0" fmla="*/ 5991224 w 24382411"/>
              <a:gd name="connsiteY0" fmla="*/ 7564251 h 12309475"/>
              <a:gd name="connsiteX1" fmla="*/ 7046911 w 24382411"/>
              <a:gd name="connsiteY1" fmla="*/ 7605355 h 12309475"/>
              <a:gd name="connsiteX2" fmla="*/ 7119142 w 24382411"/>
              <a:gd name="connsiteY2" fmla="*/ 7609922 h 12309475"/>
              <a:gd name="connsiteX3" fmla="*/ 7902574 w 24382411"/>
              <a:gd name="connsiteY3" fmla="*/ 7623624 h 12309475"/>
              <a:gd name="connsiteX4" fmla="*/ 8402635 w 24382411"/>
              <a:gd name="connsiteY4" fmla="*/ 7664728 h 12309475"/>
              <a:gd name="connsiteX5" fmla="*/ 8580435 w 24382411"/>
              <a:gd name="connsiteY5" fmla="*/ 7669295 h 12309475"/>
              <a:gd name="connsiteX6" fmla="*/ 9113836 w 24382411"/>
              <a:gd name="connsiteY6" fmla="*/ 7705832 h 12309475"/>
              <a:gd name="connsiteX7" fmla="*/ 9208292 w 24382411"/>
              <a:gd name="connsiteY7" fmla="*/ 7714966 h 12309475"/>
              <a:gd name="connsiteX8" fmla="*/ 9747247 w 24382411"/>
              <a:gd name="connsiteY8" fmla="*/ 7751503 h 12309475"/>
              <a:gd name="connsiteX9" fmla="*/ 9769474 w 24382411"/>
              <a:gd name="connsiteY9" fmla="*/ 7756070 h 12309475"/>
              <a:gd name="connsiteX10" fmla="*/ 10458449 w 24382411"/>
              <a:gd name="connsiteY10" fmla="*/ 7806308 h 12309475"/>
              <a:gd name="connsiteX11" fmla="*/ 10714035 w 24382411"/>
              <a:gd name="connsiteY11" fmla="*/ 7838278 h 12309475"/>
              <a:gd name="connsiteX12" fmla="*/ 10886279 w 24382411"/>
              <a:gd name="connsiteY12" fmla="*/ 7856546 h 12309475"/>
              <a:gd name="connsiteX13" fmla="*/ 11197430 w 24382411"/>
              <a:gd name="connsiteY13" fmla="*/ 7888516 h 12309475"/>
              <a:gd name="connsiteX14" fmla="*/ 11403010 w 24382411"/>
              <a:gd name="connsiteY14" fmla="*/ 7906784 h 12309475"/>
              <a:gd name="connsiteX15" fmla="*/ 11919742 w 24382411"/>
              <a:gd name="connsiteY15" fmla="*/ 7961590 h 12309475"/>
              <a:gd name="connsiteX16" fmla="*/ 11975305 w 24382411"/>
              <a:gd name="connsiteY16" fmla="*/ 7970724 h 12309475"/>
              <a:gd name="connsiteX17" fmla="*/ 12230891 w 24382411"/>
              <a:gd name="connsiteY17" fmla="*/ 8007261 h 12309475"/>
              <a:gd name="connsiteX18" fmla="*/ 12753179 w 24382411"/>
              <a:gd name="connsiteY18" fmla="*/ 8084901 h 12309475"/>
              <a:gd name="connsiteX19" fmla="*/ 12964316 w 24382411"/>
              <a:gd name="connsiteY19" fmla="*/ 8107737 h 12309475"/>
              <a:gd name="connsiteX20" fmla="*/ 13508829 w 24382411"/>
              <a:gd name="connsiteY20" fmla="*/ 8199079 h 12309475"/>
              <a:gd name="connsiteX21" fmla="*/ 13914435 w 24382411"/>
              <a:gd name="connsiteY21" fmla="*/ 8253884 h 12309475"/>
              <a:gd name="connsiteX22" fmla="*/ 14281147 w 24382411"/>
              <a:gd name="connsiteY22" fmla="*/ 8331525 h 12309475"/>
              <a:gd name="connsiteX23" fmla="*/ 14375604 w 24382411"/>
              <a:gd name="connsiteY23" fmla="*/ 8345227 h 12309475"/>
              <a:gd name="connsiteX24" fmla="*/ 14414497 w 24382411"/>
              <a:gd name="connsiteY24" fmla="*/ 8349794 h 12309475"/>
              <a:gd name="connsiteX25" fmla="*/ 14792323 w 24382411"/>
              <a:gd name="connsiteY25" fmla="*/ 8427434 h 12309475"/>
              <a:gd name="connsiteX26" fmla="*/ 14881223 w 24382411"/>
              <a:gd name="connsiteY26" fmla="*/ 8445703 h 12309475"/>
              <a:gd name="connsiteX27" fmla="*/ 15303497 w 24382411"/>
              <a:gd name="connsiteY27" fmla="*/ 8532478 h 12309475"/>
              <a:gd name="connsiteX28" fmla="*/ 15647985 w 24382411"/>
              <a:gd name="connsiteY28" fmla="*/ 8596417 h 12309475"/>
              <a:gd name="connsiteX29" fmla="*/ 15942466 w 24382411"/>
              <a:gd name="connsiteY29" fmla="*/ 8669491 h 12309475"/>
              <a:gd name="connsiteX30" fmla="*/ 15981360 w 24382411"/>
              <a:gd name="connsiteY30" fmla="*/ 8683192 h 12309475"/>
              <a:gd name="connsiteX31" fmla="*/ 16309179 w 24382411"/>
              <a:gd name="connsiteY31" fmla="*/ 8747132 h 12309475"/>
              <a:gd name="connsiteX32" fmla="*/ 16581435 w 24382411"/>
              <a:gd name="connsiteY32" fmla="*/ 8824773 h 12309475"/>
              <a:gd name="connsiteX33" fmla="*/ 16870359 w 24382411"/>
              <a:gd name="connsiteY33" fmla="*/ 8888712 h 12309475"/>
              <a:gd name="connsiteX34" fmla="*/ 17098167 w 24382411"/>
              <a:gd name="connsiteY34" fmla="*/ 8943517 h 12309475"/>
              <a:gd name="connsiteX35" fmla="*/ 17342641 w 24382411"/>
              <a:gd name="connsiteY35" fmla="*/ 9021158 h 12309475"/>
              <a:gd name="connsiteX36" fmla="*/ 17609341 w 24382411"/>
              <a:gd name="connsiteY36" fmla="*/ 9089665 h 12309475"/>
              <a:gd name="connsiteX37" fmla="*/ 17842703 w 24382411"/>
              <a:gd name="connsiteY37" fmla="*/ 9158171 h 12309475"/>
              <a:gd name="connsiteX38" fmla="*/ 18037173 w 24382411"/>
              <a:gd name="connsiteY38" fmla="*/ 9217544 h 12309475"/>
              <a:gd name="connsiteX39" fmla="*/ 18442779 w 24382411"/>
              <a:gd name="connsiteY39" fmla="*/ 9336289 h 12309475"/>
              <a:gd name="connsiteX40" fmla="*/ 18659473 w 24382411"/>
              <a:gd name="connsiteY40" fmla="*/ 9409362 h 12309475"/>
              <a:gd name="connsiteX41" fmla="*/ 18870611 w 24382411"/>
              <a:gd name="connsiteY41" fmla="*/ 9473302 h 12309475"/>
              <a:gd name="connsiteX42" fmla="*/ 19065079 w 24382411"/>
              <a:gd name="connsiteY42" fmla="*/ 9537241 h 12309475"/>
              <a:gd name="connsiteX43" fmla="*/ 19465129 w 24382411"/>
              <a:gd name="connsiteY43" fmla="*/ 9678821 h 12309475"/>
              <a:gd name="connsiteX44" fmla="*/ 19792947 w 24382411"/>
              <a:gd name="connsiteY44" fmla="*/ 9802133 h 12309475"/>
              <a:gd name="connsiteX45" fmla="*/ 20120767 w 24382411"/>
              <a:gd name="connsiteY45" fmla="*/ 9920878 h 12309475"/>
              <a:gd name="connsiteX46" fmla="*/ 20270785 w 24382411"/>
              <a:gd name="connsiteY46" fmla="*/ 9980251 h 12309475"/>
              <a:gd name="connsiteX47" fmla="*/ 20737511 w 24382411"/>
              <a:gd name="connsiteY47" fmla="*/ 10167502 h 12309475"/>
              <a:gd name="connsiteX48" fmla="*/ 21243129 w 24382411"/>
              <a:gd name="connsiteY48" fmla="*/ 10395857 h 12309475"/>
              <a:gd name="connsiteX49" fmla="*/ 21615397 w 24382411"/>
              <a:gd name="connsiteY49" fmla="*/ 10555706 h 12309475"/>
              <a:gd name="connsiteX50" fmla="*/ 21948773 w 24382411"/>
              <a:gd name="connsiteY50" fmla="*/ 10720122 h 12309475"/>
              <a:gd name="connsiteX51" fmla="*/ 22398829 w 24382411"/>
              <a:gd name="connsiteY51" fmla="*/ 10953044 h 12309475"/>
              <a:gd name="connsiteX52" fmla="*/ 22871111 w 24382411"/>
              <a:gd name="connsiteY52" fmla="*/ 11213369 h 12309475"/>
              <a:gd name="connsiteX53" fmla="*/ 23498967 w 24382411"/>
              <a:gd name="connsiteY53" fmla="*/ 11587872 h 12309475"/>
              <a:gd name="connsiteX54" fmla="*/ 23965691 w 24382411"/>
              <a:gd name="connsiteY54" fmla="*/ 11903003 h 12309475"/>
              <a:gd name="connsiteX55" fmla="*/ 24204611 w 24382411"/>
              <a:gd name="connsiteY55" fmla="*/ 12076553 h 12309475"/>
              <a:gd name="connsiteX56" fmla="*/ 24260173 w 24382411"/>
              <a:gd name="connsiteY56" fmla="*/ 12140492 h 12309475"/>
              <a:gd name="connsiteX57" fmla="*/ 24382411 w 24382411"/>
              <a:gd name="connsiteY57" fmla="*/ 12177029 h 12309475"/>
              <a:gd name="connsiteX58" fmla="*/ 24382411 w 24382411"/>
              <a:gd name="connsiteY58" fmla="*/ 12309475 h 12309475"/>
              <a:gd name="connsiteX59" fmla="*/ 24126823 w 24382411"/>
              <a:gd name="connsiteY59" fmla="*/ 12135925 h 12309475"/>
              <a:gd name="connsiteX60" fmla="*/ 23821229 w 24382411"/>
              <a:gd name="connsiteY60" fmla="*/ 11962375 h 12309475"/>
              <a:gd name="connsiteX61" fmla="*/ 23393397 w 24382411"/>
              <a:gd name="connsiteY61" fmla="*/ 11734019 h 12309475"/>
              <a:gd name="connsiteX62" fmla="*/ 23054467 w 24382411"/>
              <a:gd name="connsiteY62" fmla="*/ 11555903 h 12309475"/>
              <a:gd name="connsiteX63" fmla="*/ 22698867 w 24382411"/>
              <a:gd name="connsiteY63" fmla="*/ 11391487 h 12309475"/>
              <a:gd name="connsiteX64" fmla="*/ 22304373 w 24382411"/>
              <a:gd name="connsiteY64" fmla="*/ 11213369 h 12309475"/>
              <a:gd name="connsiteX65" fmla="*/ 22004335 w 24382411"/>
              <a:gd name="connsiteY65" fmla="*/ 11094625 h 12309475"/>
              <a:gd name="connsiteX66" fmla="*/ 21698741 w 24382411"/>
              <a:gd name="connsiteY66" fmla="*/ 10966745 h 12309475"/>
              <a:gd name="connsiteX67" fmla="*/ 21559835 w 24382411"/>
              <a:gd name="connsiteY67" fmla="*/ 10911940 h 12309475"/>
              <a:gd name="connsiteX68" fmla="*/ 21215347 w 24382411"/>
              <a:gd name="connsiteY68" fmla="*/ 10797763 h 12309475"/>
              <a:gd name="connsiteX69" fmla="*/ 20870859 w 24382411"/>
              <a:gd name="connsiteY69" fmla="*/ 10669884 h 12309475"/>
              <a:gd name="connsiteX70" fmla="*/ 20659723 w 24382411"/>
              <a:gd name="connsiteY70" fmla="*/ 10610511 h 12309475"/>
              <a:gd name="connsiteX71" fmla="*/ 20448585 w 24382411"/>
              <a:gd name="connsiteY71" fmla="*/ 10542005 h 12309475"/>
              <a:gd name="connsiteX72" fmla="*/ 20154103 w 24382411"/>
              <a:gd name="connsiteY72" fmla="*/ 10455230 h 12309475"/>
              <a:gd name="connsiteX73" fmla="*/ 19915185 w 24382411"/>
              <a:gd name="connsiteY73" fmla="*/ 10373022 h 12309475"/>
              <a:gd name="connsiteX74" fmla="*/ 19737385 w 24382411"/>
              <a:gd name="connsiteY74" fmla="*/ 10322783 h 12309475"/>
              <a:gd name="connsiteX75" fmla="*/ 19454017 w 24382411"/>
              <a:gd name="connsiteY75" fmla="*/ 10258844 h 12309475"/>
              <a:gd name="connsiteX76" fmla="*/ 19203985 w 24382411"/>
              <a:gd name="connsiteY76" fmla="*/ 10185770 h 12309475"/>
              <a:gd name="connsiteX77" fmla="*/ 19115085 w 24382411"/>
              <a:gd name="connsiteY77" fmla="*/ 10167502 h 12309475"/>
              <a:gd name="connsiteX78" fmla="*/ 19003959 w 24382411"/>
              <a:gd name="connsiteY78" fmla="*/ 10135532 h 12309475"/>
              <a:gd name="connsiteX79" fmla="*/ 18970623 w 24382411"/>
              <a:gd name="connsiteY79" fmla="*/ 10126398 h 12309475"/>
              <a:gd name="connsiteX80" fmla="*/ 18509453 w 24382411"/>
              <a:gd name="connsiteY80" fmla="*/ 10021355 h 12309475"/>
              <a:gd name="connsiteX81" fmla="*/ 18103847 w 24382411"/>
              <a:gd name="connsiteY81" fmla="*/ 9930013 h 12309475"/>
              <a:gd name="connsiteX82" fmla="*/ 17759359 w 24382411"/>
              <a:gd name="connsiteY82" fmla="*/ 9870640 h 12309475"/>
              <a:gd name="connsiteX83" fmla="*/ 17676015 w 24382411"/>
              <a:gd name="connsiteY83" fmla="*/ 9852371 h 12309475"/>
              <a:gd name="connsiteX84" fmla="*/ 17548223 w 24382411"/>
              <a:gd name="connsiteY84" fmla="*/ 9824969 h 12309475"/>
              <a:gd name="connsiteX85" fmla="*/ 17448211 w 24382411"/>
              <a:gd name="connsiteY85" fmla="*/ 9811267 h 12309475"/>
              <a:gd name="connsiteX86" fmla="*/ 17037047 w 24382411"/>
              <a:gd name="connsiteY86" fmla="*/ 9729060 h 12309475"/>
              <a:gd name="connsiteX87" fmla="*/ 16636997 w 24382411"/>
              <a:gd name="connsiteY87" fmla="*/ 9669687 h 12309475"/>
              <a:gd name="connsiteX88" fmla="*/ 16220279 w 24382411"/>
              <a:gd name="connsiteY88" fmla="*/ 9592047 h 12309475"/>
              <a:gd name="connsiteX89" fmla="*/ 16092485 w 24382411"/>
              <a:gd name="connsiteY89" fmla="*/ 9578345 h 12309475"/>
              <a:gd name="connsiteX90" fmla="*/ 15936910 w 24382411"/>
              <a:gd name="connsiteY90" fmla="*/ 9564644 h 12309475"/>
              <a:gd name="connsiteX91" fmla="*/ 15614647 w 24382411"/>
              <a:gd name="connsiteY91" fmla="*/ 9518973 h 12309475"/>
              <a:gd name="connsiteX92" fmla="*/ 15375729 w 24382411"/>
              <a:gd name="connsiteY92" fmla="*/ 9482436 h 12309475"/>
              <a:gd name="connsiteX93" fmla="*/ 14825660 w 24382411"/>
              <a:gd name="connsiteY93" fmla="*/ 9427631 h 12309475"/>
              <a:gd name="connsiteX94" fmla="*/ 14642304 w 24382411"/>
              <a:gd name="connsiteY94" fmla="*/ 9391094 h 12309475"/>
              <a:gd name="connsiteX95" fmla="*/ 13886654 w 24382411"/>
              <a:gd name="connsiteY95" fmla="*/ 9331721 h 12309475"/>
              <a:gd name="connsiteX96" fmla="*/ 13653291 w 24382411"/>
              <a:gd name="connsiteY96" fmla="*/ 9299752 h 12309475"/>
              <a:gd name="connsiteX97" fmla="*/ 13236573 w 24382411"/>
              <a:gd name="connsiteY97" fmla="*/ 9272349 h 12309475"/>
              <a:gd name="connsiteX98" fmla="*/ 12664279 w 24382411"/>
              <a:gd name="connsiteY98" fmla="*/ 9231245 h 12309475"/>
              <a:gd name="connsiteX99" fmla="*/ 12091985 w 24382411"/>
              <a:gd name="connsiteY99" fmla="*/ 9194708 h 12309475"/>
              <a:gd name="connsiteX100" fmla="*/ 11453016 w 24382411"/>
              <a:gd name="connsiteY100" fmla="*/ 9176440 h 12309475"/>
              <a:gd name="connsiteX101" fmla="*/ 7980361 w 24382411"/>
              <a:gd name="connsiteY101" fmla="*/ 9135336 h 12309475"/>
              <a:gd name="connsiteX102" fmla="*/ 7202485 w 24382411"/>
              <a:gd name="connsiteY102" fmla="*/ 9181007 h 12309475"/>
              <a:gd name="connsiteX103" fmla="*/ 7146923 w 24382411"/>
              <a:gd name="connsiteY103" fmla="*/ 9181007 h 12309475"/>
              <a:gd name="connsiteX104" fmla="*/ 6152355 w 24382411"/>
              <a:gd name="connsiteY104" fmla="*/ 9226678 h 12309475"/>
              <a:gd name="connsiteX105" fmla="*/ 5774529 w 24382411"/>
              <a:gd name="connsiteY105" fmla="*/ 9240379 h 12309475"/>
              <a:gd name="connsiteX106" fmla="*/ 5274466 w 24382411"/>
              <a:gd name="connsiteY106" fmla="*/ 9276916 h 12309475"/>
              <a:gd name="connsiteX107" fmla="*/ 5174454 w 24382411"/>
              <a:gd name="connsiteY107" fmla="*/ 9286050 h 12309475"/>
              <a:gd name="connsiteX108" fmla="*/ 4691061 w 24382411"/>
              <a:gd name="connsiteY108" fmla="*/ 9327154 h 12309475"/>
              <a:gd name="connsiteX109" fmla="*/ 4529930 w 24382411"/>
              <a:gd name="connsiteY109" fmla="*/ 9331721 h 12309475"/>
              <a:gd name="connsiteX110" fmla="*/ 4257674 w 24382411"/>
              <a:gd name="connsiteY110" fmla="*/ 9368258 h 12309475"/>
              <a:gd name="connsiteX111" fmla="*/ 4029868 w 24382411"/>
              <a:gd name="connsiteY111" fmla="*/ 9318020 h 12309475"/>
              <a:gd name="connsiteX112" fmla="*/ 3585367 w 24382411"/>
              <a:gd name="connsiteY112" fmla="*/ 9085098 h 12309475"/>
              <a:gd name="connsiteX113" fmla="*/ 3285329 w 24382411"/>
              <a:gd name="connsiteY113" fmla="*/ 8920682 h 12309475"/>
              <a:gd name="connsiteX114" fmla="*/ 2946399 w 24382411"/>
              <a:gd name="connsiteY114" fmla="*/ 8742565 h 12309475"/>
              <a:gd name="connsiteX115" fmla="*/ 2635248 w 24382411"/>
              <a:gd name="connsiteY115" fmla="*/ 8578149 h 12309475"/>
              <a:gd name="connsiteX116" fmla="*/ 2312986 w 24382411"/>
              <a:gd name="connsiteY116" fmla="*/ 8400032 h 12309475"/>
              <a:gd name="connsiteX117" fmla="*/ 1974054 w 24382411"/>
              <a:gd name="connsiteY117" fmla="*/ 8221915 h 12309475"/>
              <a:gd name="connsiteX118" fmla="*/ 1646236 w 24382411"/>
              <a:gd name="connsiteY118" fmla="*/ 8052932 h 12309475"/>
              <a:gd name="connsiteX119" fmla="*/ 1162842 w 24382411"/>
              <a:gd name="connsiteY119" fmla="*/ 7792607 h 12309475"/>
              <a:gd name="connsiteX120" fmla="*/ 1085054 w 24382411"/>
              <a:gd name="connsiteY120" fmla="*/ 7760637 h 12309475"/>
              <a:gd name="connsiteX121" fmla="*/ 1023935 w 24382411"/>
              <a:gd name="connsiteY121" fmla="*/ 7696697 h 12309475"/>
              <a:gd name="connsiteX122" fmla="*/ 1096167 w 24382411"/>
              <a:gd name="connsiteY122" fmla="*/ 7669295 h 12309475"/>
              <a:gd name="connsiteX123" fmla="*/ 1718467 w 24382411"/>
              <a:gd name="connsiteY123" fmla="*/ 7655593 h 12309475"/>
              <a:gd name="connsiteX124" fmla="*/ 2440779 w 24382411"/>
              <a:gd name="connsiteY124" fmla="*/ 7609922 h 12309475"/>
              <a:gd name="connsiteX125" fmla="*/ 2524123 w 24382411"/>
              <a:gd name="connsiteY125" fmla="*/ 7609922 h 12309475"/>
              <a:gd name="connsiteX126" fmla="*/ 3440905 w 24382411"/>
              <a:gd name="connsiteY126" fmla="*/ 7582520 h 12309475"/>
              <a:gd name="connsiteX127" fmla="*/ 3785392 w 24382411"/>
              <a:gd name="connsiteY127" fmla="*/ 7573386 h 12309475"/>
              <a:gd name="connsiteX128" fmla="*/ 5991224 w 24382411"/>
              <a:gd name="connsiteY128" fmla="*/ 7564251 h 12309475"/>
              <a:gd name="connsiteX129" fmla="*/ 10574349 w 24382411"/>
              <a:gd name="connsiteY129" fmla="*/ 5852179 h 12309475"/>
              <a:gd name="connsiteX130" fmla="*/ 10602133 w 24382411"/>
              <a:gd name="connsiteY130" fmla="*/ 5854750 h 12309475"/>
              <a:gd name="connsiteX131" fmla="*/ 10841064 w 24382411"/>
              <a:gd name="connsiteY131" fmla="*/ 5900432 h 12309475"/>
              <a:gd name="connsiteX132" fmla="*/ 11313373 w 24382411"/>
              <a:gd name="connsiteY132" fmla="*/ 5996366 h 12309475"/>
              <a:gd name="connsiteX133" fmla="*/ 11757897 w 24382411"/>
              <a:gd name="connsiteY133" fmla="*/ 6083161 h 12309475"/>
              <a:gd name="connsiteX134" fmla="*/ 12113517 w 24382411"/>
              <a:gd name="connsiteY134" fmla="*/ 6142548 h 12309475"/>
              <a:gd name="connsiteX135" fmla="*/ 12452467 w 24382411"/>
              <a:gd name="connsiteY135" fmla="*/ 6220209 h 12309475"/>
              <a:gd name="connsiteX136" fmla="*/ 12546929 w 24382411"/>
              <a:gd name="connsiteY136" fmla="*/ 6238483 h 12309475"/>
              <a:gd name="connsiteX137" fmla="*/ 12902549 w 24382411"/>
              <a:gd name="connsiteY137" fmla="*/ 6320710 h 12309475"/>
              <a:gd name="connsiteX138" fmla="*/ 13235943 w 24382411"/>
              <a:gd name="connsiteY138" fmla="*/ 6389234 h 12309475"/>
              <a:gd name="connsiteX139" fmla="*/ 13541554 w 24382411"/>
              <a:gd name="connsiteY139" fmla="*/ 6466894 h 12309475"/>
              <a:gd name="connsiteX140" fmla="*/ 13836052 w 24382411"/>
              <a:gd name="connsiteY140" fmla="*/ 6539986 h 12309475"/>
              <a:gd name="connsiteX141" fmla="*/ 14136107 w 24382411"/>
              <a:gd name="connsiteY141" fmla="*/ 6617646 h 12309475"/>
              <a:gd name="connsiteX142" fmla="*/ 14413935 w 24382411"/>
              <a:gd name="connsiteY142" fmla="*/ 6681602 h 12309475"/>
              <a:gd name="connsiteX143" fmla="*/ 14663980 w 24382411"/>
              <a:gd name="connsiteY143" fmla="*/ 6745557 h 12309475"/>
              <a:gd name="connsiteX144" fmla="*/ 14997374 w 24382411"/>
              <a:gd name="connsiteY144" fmla="*/ 6832354 h 12309475"/>
              <a:gd name="connsiteX145" fmla="*/ 15225193 w 24382411"/>
              <a:gd name="connsiteY145" fmla="*/ 6905446 h 12309475"/>
              <a:gd name="connsiteX146" fmla="*/ 15447455 w 24382411"/>
              <a:gd name="connsiteY146" fmla="*/ 6973970 h 12309475"/>
              <a:gd name="connsiteX147" fmla="*/ 15741953 w 24382411"/>
              <a:gd name="connsiteY147" fmla="*/ 7060766 h 12309475"/>
              <a:gd name="connsiteX148" fmla="*/ 15986443 w 24382411"/>
              <a:gd name="connsiteY148" fmla="*/ 7124722 h 12309475"/>
              <a:gd name="connsiteX149" fmla="*/ 16180922 w 24382411"/>
              <a:gd name="connsiteY149" fmla="*/ 7184109 h 12309475"/>
              <a:gd name="connsiteX150" fmla="*/ 16447637 w 24382411"/>
              <a:gd name="connsiteY150" fmla="*/ 7270906 h 12309475"/>
              <a:gd name="connsiteX151" fmla="*/ 16808815 w 24382411"/>
              <a:gd name="connsiteY151" fmla="*/ 7398817 h 12309475"/>
              <a:gd name="connsiteX152" fmla="*/ 17025519 w 24382411"/>
              <a:gd name="connsiteY152" fmla="*/ 7467341 h 12309475"/>
              <a:gd name="connsiteX153" fmla="*/ 17225555 w 24382411"/>
              <a:gd name="connsiteY153" fmla="*/ 7540433 h 12309475"/>
              <a:gd name="connsiteX154" fmla="*/ 17392253 w 24382411"/>
              <a:gd name="connsiteY154" fmla="*/ 7604388 h 12309475"/>
              <a:gd name="connsiteX155" fmla="*/ 17736759 w 24382411"/>
              <a:gd name="connsiteY155" fmla="*/ 7718594 h 12309475"/>
              <a:gd name="connsiteX156" fmla="*/ 18164615 w 24382411"/>
              <a:gd name="connsiteY156" fmla="*/ 7892188 h 12309475"/>
              <a:gd name="connsiteX157" fmla="*/ 18370209 w 24382411"/>
              <a:gd name="connsiteY157" fmla="*/ 7960711 h 12309475"/>
              <a:gd name="connsiteX158" fmla="*/ 18542463 w 24382411"/>
              <a:gd name="connsiteY158" fmla="*/ 8038372 h 12309475"/>
              <a:gd name="connsiteX159" fmla="*/ 18825847 w 24382411"/>
              <a:gd name="connsiteY159" fmla="*/ 8152578 h 12309475"/>
              <a:gd name="connsiteX160" fmla="*/ 19131459 w 24382411"/>
              <a:gd name="connsiteY160" fmla="*/ 8285057 h 12309475"/>
              <a:gd name="connsiteX161" fmla="*/ 19398173 w 24382411"/>
              <a:gd name="connsiteY161" fmla="*/ 8399263 h 12309475"/>
              <a:gd name="connsiteX162" fmla="*/ 19670443 w 24382411"/>
              <a:gd name="connsiteY162" fmla="*/ 8527174 h 12309475"/>
              <a:gd name="connsiteX163" fmla="*/ 20020507 w 24382411"/>
              <a:gd name="connsiteY163" fmla="*/ 8687063 h 12309475"/>
              <a:gd name="connsiteX164" fmla="*/ 20376127 w 24382411"/>
              <a:gd name="connsiteY164" fmla="*/ 8865225 h 12309475"/>
              <a:gd name="connsiteX165" fmla="*/ 20792871 w 24382411"/>
              <a:gd name="connsiteY165" fmla="*/ 9079932 h 12309475"/>
              <a:gd name="connsiteX166" fmla="*/ 21126263 w 24382411"/>
              <a:gd name="connsiteY166" fmla="*/ 9258094 h 12309475"/>
              <a:gd name="connsiteX167" fmla="*/ 21437431 w 24382411"/>
              <a:gd name="connsiteY167" fmla="*/ 9431687 h 12309475"/>
              <a:gd name="connsiteX168" fmla="*/ 21859731 w 24382411"/>
              <a:gd name="connsiteY168" fmla="*/ 9687509 h 12309475"/>
              <a:gd name="connsiteX169" fmla="*/ 22209795 w 24382411"/>
              <a:gd name="connsiteY169" fmla="*/ 9911354 h 12309475"/>
              <a:gd name="connsiteX170" fmla="*/ 22765451 w 24382411"/>
              <a:gd name="connsiteY170" fmla="*/ 10285950 h 12309475"/>
              <a:gd name="connsiteX171" fmla="*/ 23504475 w 24382411"/>
              <a:gd name="connsiteY171" fmla="*/ 10843277 h 12309475"/>
              <a:gd name="connsiteX172" fmla="*/ 24310175 w 24382411"/>
              <a:gd name="connsiteY172" fmla="*/ 11560491 h 12309475"/>
              <a:gd name="connsiteX173" fmla="*/ 24382411 w 24382411"/>
              <a:gd name="connsiteY173" fmla="*/ 11592469 h 12309475"/>
              <a:gd name="connsiteX174" fmla="*/ 24382411 w 24382411"/>
              <a:gd name="connsiteY174" fmla="*/ 11898542 h 12309475"/>
              <a:gd name="connsiteX175" fmla="*/ 24165705 w 24382411"/>
              <a:gd name="connsiteY175" fmla="*/ 11706675 h 12309475"/>
              <a:gd name="connsiteX176" fmla="*/ 23643387 w 24382411"/>
              <a:gd name="connsiteY176" fmla="*/ 11322943 h 12309475"/>
              <a:gd name="connsiteX177" fmla="*/ 23132183 w 24382411"/>
              <a:gd name="connsiteY177" fmla="*/ 10994029 h 12309475"/>
              <a:gd name="connsiteX178" fmla="*/ 22515405 w 24382411"/>
              <a:gd name="connsiteY178" fmla="*/ 10619433 h 12309475"/>
              <a:gd name="connsiteX179" fmla="*/ 22098663 w 24382411"/>
              <a:gd name="connsiteY179" fmla="*/ 10404725 h 12309475"/>
              <a:gd name="connsiteX180" fmla="*/ 21665251 w 24382411"/>
              <a:gd name="connsiteY180" fmla="*/ 10180881 h 12309475"/>
              <a:gd name="connsiteX181" fmla="*/ 21292961 w 24382411"/>
              <a:gd name="connsiteY181" fmla="*/ 10011855 h 12309475"/>
              <a:gd name="connsiteX182" fmla="*/ 20920671 w 24382411"/>
              <a:gd name="connsiteY182" fmla="*/ 9838262 h 12309475"/>
              <a:gd name="connsiteX183" fmla="*/ 20631731 w 24382411"/>
              <a:gd name="connsiteY183" fmla="*/ 9719487 h 12309475"/>
              <a:gd name="connsiteX184" fmla="*/ 20337231 w 24382411"/>
              <a:gd name="connsiteY184" fmla="*/ 9596145 h 12309475"/>
              <a:gd name="connsiteX185" fmla="*/ 20014951 w 24382411"/>
              <a:gd name="connsiteY185" fmla="*/ 9472802 h 12309475"/>
              <a:gd name="connsiteX186" fmla="*/ 19826027 w 24382411"/>
              <a:gd name="connsiteY186" fmla="*/ 9395141 h 12309475"/>
              <a:gd name="connsiteX187" fmla="*/ 19670443 w 24382411"/>
              <a:gd name="connsiteY187" fmla="*/ 9335754 h 12309475"/>
              <a:gd name="connsiteX188" fmla="*/ 19281485 w 24382411"/>
              <a:gd name="connsiteY188" fmla="*/ 9194139 h 12309475"/>
              <a:gd name="connsiteX189" fmla="*/ 18925865 w 24382411"/>
              <a:gd name="connsiteY189" fmla="*/ 9079932 h 12309475"/>
              <a:gd name="connsiteX190" fmla="*/ 18564687 w 24382411"/>
              <a:gd name="connsiteY190" fmla="*/ 8956589 h 12309475"/>
              <a:gd name="connsiteX191" fmla="*/ 18325755 w 24382411"/>
              <a:gd name="connsiteY191" fmla="*/ 8883497 h 12309475"/>
              <a:gd name="connsiteX192" fmla="*/ 18114607 w 24382411"/>
              <a:gd name="connsiteY192" fmla="*/ 8810406 h 12309475"/>
              <a:gd name="connsiteX193" fmla="*/ 17903457 w 24382411"/>
              <a:gd name="connsiteY193" fmla="*/ 8746450 h 12309475"/>
              <a:gd name="connsiteX194" fmla="*/ 17603403 w 24382411"/>
              <a:gd name="connsiteY194" fmla="*/ 8659653 h 12309475"/>
              <a:gd name="connsiteX195" fmla="*/ 17342243 w 24382411"/>
              <a:gd name="connsiteY195" fmla="*/ 8591130 h 12309475"/>
              <a:gd name="connsiteX196" fmla="*/ 17164435 w 24382411"/>
              <a:gd name="connsiteY196" fmla="*/ 8545447 h 12309475"/>
              <a:gd name="connsiteX197" fmla="*/ 16725465 w 24382411"/>
              <a:gd name="connsiteY197" fmla="*/ 8417536 h 12309475"/>
              <a:gd name="connsiteX198" fmla="*/ 16419855 w 24382411"/>
              <a:gd name="connsiteY198" fmla="*/ 8344444 h 12309475"/>
              <a:gd name="connsiteX199" fmla="*/ 16219818 w 24382411"/>
              <a:gd name="connsiteY199" fmla="*/ 8294194 h 12309475"/>
              <a:gd name="connsiteX200" fmla="*/ 15947547 w 24382411"/>
              <a:gd name="connsiteY200" fmla="*/ 8216533 h 12309475"/>
              <a:gd name="connsiteX201" fmla="*/ 15636379 w 24382411"/>
              <a:gd name="connsiteY201" fmla="*/ 8148010 h 12309475"/>
              <a:gd name="connsiteX202" fmla="*/ 15330767 w 24382411"/>
              <a:gd name="connsiteY202" fmla="*/ 8074918 h 12309475"/>
              <a:gd name="connsiteX203" fmla="*/ 14997374 w 24382411"/>
              <a:gd name="connsiteY203" fmla="*/ 8006394 h 12309475"/>
              <a:gd name="connsiteX204" fmla="*/ 14986261 w 24382411"/>
              <a:gd name="connsiteY204" fmla="*/ 8006394 h 12309475"/>
              <a:gd name="connsiteX205" fmla="*/ 14647311 w 24382411"/>
              <a:gd name="connsiteY205" fmla="*/ 7924166 h 12309475"/>
              <a:gd name="connsiteX206" fmla="*/ 14541735 w 24382411"/>
              <a:gd name="connsiteY206" fmla="*/ 7905893 h 12309475"/>
              <a:gd name="connsiteX207" fmla="*/ 14163889 w 24382411"/>
              <a:gd name="connsiteY207" fmla="*/ 7823664 h 12309475"/>
              <a:gd name="connsiteX208" fmla="*/ 13769373 w 24382411"/>
              <a:gd name="connsiteY208" fmla="*/ 7759709 h 12309475"/>
              <a:gd name="connsiteX209" fmla="*/ 13408197 w 24382411"/>
              <a:gd name="connsiteY209" fmla="*/ 7682048 h 12309475"/>
              <a:gd name="connsiteX210" fmla="*/ 13235943 w 24382411"/>
              <a:gd name="connsiteY210" fmla="*/ 7659207 h 12309475"/>
              <a:gd name="connsiteX211" fmla="*/ 12752522 w 24382411"/>
              <a:gd name="connsiteY211" fmla="*/ 7567842 h 12309475"/>
              <a:gd name="connsiteX212" fmla="*/ 12352449 w 24382411"/>
              <a:gd name="connsiteY212" fmla="*/ 7513023 h 12309475"/>
              <a:gd name="connsiteX213" fmla="*/ 11924594 w 24382411"/>
              <a:gd name="connsiteY213" fmla="*/ 7435363 h 12309475"/>
              <a:gd name="connsiteX214" fmla="*/ 11685662 w 24382411"/>
              <a:gd name="connsiteY214" fmla="*/ 7407953 h 12309475"/>
              <a:gd name="connsiteX215" fmla="*/ 11085553 w 24382411"/>
              <a:gd name="connsiteY215" fmla="*/ 7316588 h 12309475"/>
              <a:gd name="connsiteX216" fmla="*/ 10557679 w 24382411"/>
              <a:gd name="connsiteY216" fmla="*/ 7266338 h 12309475"/>
              <a:gd name="connsiteX217" fmla="*/ 10374314 w 24382411"/>
              <a:gd name="connsiteY217" fmla="*/ 7229792 h 12309475"/>
              <a:gd name="connsiteX218" fmla="*/ 10340973 w 24382411"/>
              <a:gd name="connsiteY218" fmla="*/ 7184109 h 12309475"/>
              <a:gd name="connsiteX219" fmla="*/ 10374314 w 24382411"/>
              <a:gd name="connsiteY219" fmla="*/ 6923719 h 12309475"/>
              <a:gd name="connsiteX220" fmla="*/ 10396539 w 24382411"/>
              <a:gd name="connsiteY220" fmla="*/ 6795808 h 12309475"/>
              <a:gd name="connsiteX221" fmla="*/ 10507670 w 24382411"/>
              <a:gd name="connsiteY221" fmla="*/ 6069456 h 12309475"/>
              <a:gd name="connsiteX222" fmla="*/ 10524340 w 24382411"/>
              <a:gd name="connsiteY222" fmla="*/ 5895863 h 12309475"/>
              <a:gd name="connsiteX223" fmla="*/ 10574349 w 24382411"/>
              <a:gd name="connsiteY223" fmla="*/ 5852179 h 12309475"/>
              <a:gd name="connsiteX224" fmla="*/ 0 w 24382411"/>
              <a:gd name="connsiteY224" fmla="*/ 0 h 12309475"/>
              <a:gd name="connsiteX225" fmla="*/ 24382411 w 24382411"/>
              <a:gd name="connsiteY225" fmla="*/ 0 h 12309475"/>
              <a:gd name="connsiteX226" fmla="*/ 24382411 w 24382411"/>
              <a:gd name="connsiteY226" fmla="*/ 11135910 h 12309475"/>
              <a:gd name="connsiteX227" fmla="*/ 24337959 w 24382411"/>
              <a:gd name="connsiteY227" fmla="*/ 11085666 h 12309475"/>
              <a:gd name="connsiteX228" fmla="*/ 24115695 w 24382411"/>
              <a:gd name="connsiteY228" fmla="*/ 10889257 h 12309475"/>
              <a:gd name="connsiteX229" fmla="*/ 22932135 w 24382411"/>
              <a:gd name="connsiteY229" fmla="*/ 9952891 h 12309475"/>
              <a:gd name="connsiteX230" fmla="*/ 22070859 w 24382411"/>
              <a:gd name="connsiteY230" fmla="*/ 9354530 h 12309475"/>
              <a:gd name="connsiteX231" fmla="*/ 21665227 w 24382411"/>
              <a:gd name="connsiteY231" fmla="*/ 9089607 h 12309475"/>
              <a:gd name="connsiteX232" fmla="*/ 21176247 w 24382411"/>
              <a:gd name="connsiteY232" fmla="*/ 8801845 h 12309475"/>
              <a:gd name="connsiteX233" fmla="*/ 20731715 w 24382411"/>
              <a:gd name="connsiteY233" fmla="*/ 8546057 h 12309475"/>
              <a:gd name="connsiteX234" fmla="*/ 20214951 w 24382411"/>
              <a:gd name="connsiteY234" fmla="*/ 8276567 h 12309475"/>
              <a:gd name="connsiteX235" fmla="*/ 19692631 w 24382411"/>
              <a:gd name="connsiteY235" fmla="*/ 8016211 h 12309475"/>
              <a:gd name="connsiteX236" fmla="*/ 19186979 w 24382411"/>
              <a:gd name="connsiteY236" fmla="*/ 7778694 h 12309475"/>
              <a:gd name="connsiteX237" fmla="*/ 18786903 w 24382411"/>
              <a:gd name="connsiteY237" fmla="*/ 7600556 h 12309475"/>
              <a:gd name="connsiteX238" fmla="*/ 18547967 w 24382411"/>
              <a:gd name="connsiteY238" fmla="*/ 7500068 h 12309475"/>
              <a:gd name="connsiteX239" fmla="*/ 18259023 w 24382411"/>
              <a:gd name="connsiteY239" fmla="*/ 7372174 h 12309475"/>
              <a:gd name="connsiteX240" fmla="*/ 17675579 w 24382411"/>
              <a:gd name="connsiteY240" fmla="*/ 7143792 h 12309475"/>
              <a:gd name="connsiteX241" fmla="*/ 17236607 w 24382411"/>
              <a:gd name="connsiteY241" fmla="*/ 6979356 h 12309475"/>
              <a:gd name="connsiteX242" fmla="*/ 16886543 w 24382411"/>
              <a:gd name="connsiteY242" fmla="*/ 6851463 h 12309475"/>
              <a:gd name="connsiteX243" fmla="*/ 16386446 w 24382411"/>
              <a:gd name="connsiteY243" fmla="*/ 6682460 h 12309475"/>
              <a:gd name="connsiteX244" fmla="*/ 16008597 w 24382411"/>
              <a:gd name="connsiteY244" fmla="*/ 6554567 h 12309475"/>
              <a:gd name="connsiteX245" fmla="*/ 15641860 w 24382411"/>
              <a:gd name="connsiteY245" fmla="*/ 6435807 h 12309475"/>
              <a:gd name="connsiteX246" fmla="*/ 15225115 w 24382411"/>
              <a:gd name="connsiteY246" fmla="*/ 6312481 h 12309475"/>
              <a:gd name="connsiteX247" fmla="*/ 14813925 w 24382411"/>
              <a:gd name="connsiteY247" fmla="*/ 6189155 h 12309475"/>
              <a:gd name="connsiteX248" fmla="*/ 14486085 w 24382411"/>
              <a:gd name="connsiteY248" fmla="*/ 6102369 h 12309475"/>
              <a:gd name="connsiteX249" fmla="*/ 14063783 w 24382411"/>
              <a:gd name="connsiteY249" fmla="*/ 5988178 h 12309475"/>
              <a:gd name="connsiteX250" fmla="*/ 13852631 w 24382411"/>
              <a:gd name="connsiteY250" fmla="*/ 5933367 h 12309475"/>
              <a:gd name="connsiteX251" fmla="*/ 13535905 w 24382411"/>
              <a:gd name="connsiteY251" fmla="*/ 5860284 h 12309475"/>
              <a:gd name="connsiteX252" fmla="*/ 13341423 w 24382411"/>
              <a:gd name="connsiteY252" fmla="*/ 5800904 h 12309475"/>
              <a:gd name="connsiteX253" fmla="*/ 12913564 w 24382411"/>
              <a:gd name="connsiteY253" fmla="*/ 5727823 h 12309475"/>
              <a:gd name="connsiteX254" fmla="*/ 12707969 w 24382411"/>
              <a:gd name="connsiteY254" fmla="*/ 5673011 h 12309475"/>
              <a:gd name="connsiteX255" fmla="*/ 12463478 w 24382411"/>
              <a:gd name="connsiteY255" fmla="*/ 5586225 h 12309475"/>
              <a:gd name="connsiteX256" fmla="*/ 12435695 w 24382411"/>
              <a:gd name="connsiteY256" fmla="*/ 5577090 h 12309475"/>
              <a:gd name="connsiteX257" fmla="*/ 11974497 w 24382411"/>
              <a:gd name="connsiteY257" fmla="*/ 5494872 h 12309475"/>
              <a:gd name="connsiteX258" fmla="*/ 11163233 w 24382411"/>
              <a:gd name="connsiteY258" fmla="*/ 5353276 h 12309475"/>
              <a:gd name="connsiteX259" fmla="*/ 10546447 w 24382411"/>
              <a:gd name="connsiteY259" fmla="*/ 5252787 h 12309475"/>
              <a:gd name="connsiteX260" fmla="*/ 10001899 w 24382411"/>
              <a:gd name="connsiteY260" fmla="*/ 5175138 h 12309475"/>
              <a:gd name="connsiteX261" fmla="*/ 9435126 w 24382411"/>
              <a:gd name="connsiteY261" fmla="*/ 5097488 h 12309475"/>
              <a:gd name="connsiteX262" fmla="*/ 8696096 w 24382411"/>
              <a:gd name="connsiteY262" fmla="*/ 5006135 h 12309475"/>
              <a:gd name="connsiteX263" fmla="*/ 8184888 w 24382411"/>
              <a:gd name="connsiteY263" fmla="*/ 4955891 h 12309475"/>
              <a:gd name="connsiteX264" fmla="*/ 7862605 w 24382411"/>
              <a:gd name="connsiteY264" fmla="*/ 4933053 h 12309475"/>
              <a:gd name="connsiteX265" fmla="*/ 7657011 w 24382411"/>
              <a:gd name="connsiteY265" fmla="*/ 4910215 h 12309475"/>
              <a:gd name="connsiteX266" fmla="*/ 7201369 w 24382411"/>
              <a:gd name="connsiteY266" fmla="*/ 4869106 h 12309475"/>
              <a:gd name="connsiteX267" fmla="*/ 6667934 w 24382411"/>
              <a:gd name="connsiteY267" fmla="*/ 4827997 h 12309475"/>
              <a:gd name="connsiteX268" fmla="*/ 6345651 w 24382411"/>
              <a:gd name="connsiteY268" fmla="*/ 4809728 h 12309475"/>
              <a:gd name="connsiteX269" fmla="*/ 5762206 w 24382411"/>
              <a:gd name="connsiteY269" fmla="*/ 4768617 h 12309475"/>
              <a:gd name="connsiteX270" fmla="*/ 5606621 w 24382411"/>
              <a:gd name="connsiteY270" fmla="*/ 4764050 h 12309475"/>
              <a:gd name="connsiteX271" fmla="*/ 4995394 w 24382411"/>
              <a:gd name="connsiteY271" fmla="*/ 4722942 h 12309475"/>
              <a:gd name="connsiteX272" fmla="*/ 4450846 w 24382411"/>
              <a:gd name="connsiteY272" fmla="*/ 4709239 h 12309475"/>
              <a:gd name="connsiteX273" fmla="*/ 3772938 w 24382411"/>
              <a:gd name="connsiteY273" fmla="*/ 4686400 h 12309475"/>
              <a:gd name="connsiteX274" fmla="*/ 3117259 w 24382411"/>
              <a:gd name="connsiteY274" fmla="*/ 4672698 h 12309475"/>
              <a:gd name="connsiteX275" fmla="*/ 1889247 w 24382411"/>
              <a:gd name="connsiteY275" fmla="*/ 4677265 h 12309475"/>
              <a:gd name="connsiteX276" fmla="*/ 1489171 w 24382411"/>
              <a:gd name="connsiteY276" fmla="*/ 4695535 h 12309475"/>
              <a:gd name="connsiteX277" fmla="*/ 544546 w 24382411"/>
              <a:gd name="connsiteY277" fmla="*/ 4722942 h 12309475"/>
              <a:gd name="connsiteX278" fmla="*/ 133357 w 24382411"/>
              <a:gd name="connsiteY278" fmla="*/ 4754915 h 12309475"/>
              <a:gd name="connsiteX279" fmla="*/ 0 w 24382411"/>
              <a:gd name="connsiteY279" fmla="*/ 4773186 h 12309475"/>
              <a:gd name="connsiteX280" fmla="*/ 0 w 24382411"/>
              <a:gd name="connsiteY280" fmla="*/ 0 h 12309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</a:cxnLst>
            <a:rect l="l" t="t" r="r" b="b"/>
            <a:pathLst>
              <a:path w="24382411" h="12309475">
                <a:moveTo>
                  <a:pt x="5991224" y="7564251"/>
                </a:moveTo>
                <a:cubicBezTo>
                  <a:pt x="6341267" y="7564251"/>
                  <a:pt x="6696867" y="7591654"/>
                  <a:pt x="7046911" y="7605355"/>
                </a:cubicBezTo>
                <a:cubicBezTo>
                  <a:pt x="7069136" y="7609922"/>
                  <a:pt x="7096917" y="7609922"/>
                  <a:pt x="7119142" y="7609922"/>
                </a:cubicBezTo>
                <a:cubicBezTo>
                  <a:pt x="7380286" y="7609922"/>
                  <a:pt x="7641430" y="7609922"/>
                  <a:pt x="7902574" y="7623624"/>
                </a:cubicBezTo>
                <a:cubicBezTo>
                  <a:pt x="8069261" y="7628191"/>
                  <a:pt x="8235948" y="7651026"/>
                  <a:pt x="8402635" y="7664728"/>
                </a:cubicBezTo>
                <a:cubicBezTo>
                  <a:pt x="8463755" y="7669295"/>
                  <a:pt x="8524873" y="7664728"/>
                  <a:pt x="8580435" y="7669295"/>
                </a:cubicBezTo>
                <a:cubicBezTo>
                  <a:pt x="8758235" y="7678429"/>
                  <a:pt x="8936035" y="7692130"/>
                  <a:pt x="9113836" y="7705832"/>
                </a:cubicBezTo>
                <a:cubicBezTo>
                  <a:pt x="9147173" y="7710399"/>
                  <a:pt x="9180511" y="7714966"/>
                  <a:pt x="9208292" y="7714966"/>
                </a:cubicBezTo>
                <a:cubicBezTo>
                  <a:pt x="9391647" y="7696697"/>
                  <a:pt x="9569447" y="7733234"/>
                  <a:pt x="9747247" y="7751503"/>
                </a:cubicBezTo>
                <a:cubicBezTo>
                  <a:pt x="9752804" y="7751503"/>
                  <a:pt x="9758360" y="7756070"/>
                  <a:pt x="9769474" y="7756070"/>
                </a:cubicBezTo>
                <a:cubicBezTo>
                  <a:pt x="9997279" y="7774338"/>
                  <a:pt x="10230641" y="7788040"/>
                  <a:pt x="10458449" y="7806308"/>
                </a:cubicBezTo>
                <a:cubicBezTo>
                  <a:pt x="10541792" y="7815442"/>
                  <a:pt x="10630691" y="7829144"/>
                  <a:pt x="10714035" y="7838278"/>
                </a:cubicBezTo>
                <a:cubicBezTo>
                  <a:pt x="10769597" y="7842845"/>
                  <a:pt x="10830716" y="7847412"/>
                  <a:pt x="10886279" y="7856546"/>
                </a:cubicBezTo>
                <a:cubicBezTo>
                  <a:pt x="10991848" y="7865680"/>
                  <a:pt x="11091860" y="7874815"/>
                  <a:pt x="11197430" y="7888516"/>
                </a:cubicBezTo>
                <a:cubicBezTo>
                  <a:pt x="11264104" y="7893083"/>
                  <a:pt x="11330779" y="7902217"/>
                  <a:pt x="11403010" y="7906784"/>
                </a:cubicBezTo>
                <a:cubicBezTo>
                  <a:pt x="11575254" y="7925053"/>
                  <a:pt x="11747497" y="7943321"/>
                  <a:pt x="11919742" y="7961590"/>
                </a:cubicBezTo>
                <a:cubicBezTo>
                  <a:pt x="11941967" y="7961590"/>
                  <a:pt x="11958635" y="7966157"/>
                  <a:pt x="11975305" y="7970724"/>
                </a:cubicBezTo>
                <a:cubicBezTo>
                  <a:pt x="12064204" y="7984425"/>
                  <a:pt x="12147547" y="7993559"/>
                  <a:pt x="12230891" y="8007261"/>
                </a:cubicBezTo>
                <a:cubicBezTo>
                  <a:pt x="12408691" y="8034663"/>
                  <a:pt x="12580935" y="8062066"/>
                  <a:pt x="12753179" y="8084901"/>
                </a:cubicBezTo>
                <a:cubicBezTo>
                  <a:pt x="12819854" y="8094036"/>
                  <a:pt x="12892085" y="8094036"/>
                  <a:pt x="12964316" y="8107737"/>
                </a:cubicBezTo>
                <a:cubicBezTo>
                  <a:pt x="13147673" y="8135140"/>
                  <a:pt x="13325473" y="8171677"/>
                  <a:pt x="13508829" y="8199079"/>
                </a:cubicBezTo>
                <a:cubicBezTo>
                  <a:pt x="13642179" y="8221915"/>
                  <a:pt x="13781085" y="8231049"/>
                  <a:pt x="13914435" y="8253884"/>
                </a:cubicBezTo>
                <a:cubicBezTo>
                  <a:pt x="14036673" y="8276720"/>
                  <a:pt x="14158910" y="8308690"/>
                  <a:pt x="14281147" y="8331525"/>
                </a:cubicBezTo>
                <a:cubicBezTo>
                  <a:pt x="14314485" y="8340659"/>
                  <a:pt x="14347823" y="8345227"/>
                  <a:pt x="14375604" y="8345227"/>
                </a:cubicBezTo>
                <a:cubicBezTo>
                  <a:pt x="14386716" y="8349794"/>
                  <a:pt x="14403385" y="8345227"/>
                  <a:pt x="14414497" y="8349794"/>
                </a:cubicBezTo>
                <a:cubicBezTo>
                  <a:pt x="14542291" y="8372629"/>
                  <a:pt x="14664529" y="8400032"/>
                  <a:pt x="14792323" y="8427434"/>
                </a:cubicBezTo>
                <a:cubicBezTo>
                  <a:pt x="14825660" y="8432001"/>
                  <a:pt x="14853441" y="8436569"/>
                  <a:pt x="14881223" y="8445703"/>
                </a:cubicBezTo>
                <a:cubicBezTo>
                  <a:pt x="15025685" y="8473105"/>
                  <a:pt x="15164591" y="8505075"/>
                  <a:pt x="15303497" y="8532478"/>
                </a:cubicBezTo>
                <a:cubicBezTo>
                  <a:pt x="15414623" y="8555313"/>
                  <a:pt x="15531304" y="8573582"/>
                  <a:pt x="15647985" y="8596417"/>
                </a:cubicBezTo>
                <a:cubicBezTo>
                  <a:pt x="15742441" y="8614686"/>
                  <a:pt x="15842454" y="8642088"/>
                  <a:pt x="15942466" y="8669491"/>
                </a:cubicBezTo>
                <a:cubicBezTo>
                  <a:pt x="15953579" y="8674058"/>
                  <a:pt x="15964691" y="8678625"/>
                  <a:pt x="15981360" y="8683192"/>
                </a:cubicBezTo>
                <a:cubicBezTo>
                  <a:pt x="16086929" y="8706028"/>
                  <a:pt x="16198054" y="8724296"/>
                  <a:pt x="16309179" y="8747132"/>
                </a:cubicBezTo>
                <a:cubicBezTo>
                  <a:pt x="16398079" y="8769967"/>
                  <a:pt x="16486979" y="8801937"/>
                  <a:pt x="16581435" y="8824773"/>
                </a:cubicBezTo>
                <a:cubicBezTo>
                  <a:pt x="16675891" y="8847608"/>
                  <a:pt x="16775903" y="8865877"/>
                  <a:pt x="16870359" y="8888712"/>
                </a:cubicBezTo>
                <a:cubicBezTo>
                  <a:pt x="16948147" y="8906981"/>
                  <a:pt x="17020379" y="8925249"/>
                  <a:pt x="17098167" y="8943517"/>
                </a:cubicBezTo>
                <a:cubicBezTo>
                  <a:pt x="17181511" y="8970920"/>
                  <a:pt x="17259297" y="8998323"/>
                  <a:pt x="17342641" y="9021158"/>
                </a:cubicBezTo>
                <a:cubicBezTo>
                  <a:pt x="17431541" y="9043994"/>
                  <a:pt x="17520441" y="9062262"/>
                  <a:pt x="17609341" y="9089665"/>
                </a:cubicBezTo>
                <a:cubicBezTo>
                  <a:pt x="17687129" y="9107933"/>
                  <a:pt x="17764915" y="9135336"/>
                  <a:pt x="17842703" y="9158171"/>
                </a:cubicBezTo>
                <a:cubicBezTo>
                  <a:pt x="17903823" y="9176440"/>
                  <a:pt x="17970497" y="9199275"/>
                  <a:pt x="18037173" y="9217544"/>
                </a:cubicBezTo>
                <a:cubicBezTo>
                  <a:pt x="18170523" y="9258648"/>
                  <a:pt x="18309429" y="9295185"/>
                  <a:pt x="18442779" y="9336289"/>
                </a:cubicBezTo>
                <a:cubicBezTo>
                  <a:pt x="18515011" y="9359124"/>
                  <a:pt x="18587241" y="9386527"/>
                  <a:pt x="18659473" y="9409362"/>
                </a:cubicBezTo>
                <a:cubicBezTo>
                  <a:pt x="18731703" y="9432198"/>
                  <a:pt x="18798379" y="9455033"/>
                  <a:pt x="18870611" y="9473302"/>
                </a:cubicBezTo>
                <a:cubicBezTo>
                  <a:pt x="18937285" y="9496137"/>
                  <a:pt x="19003959" y="9514406"/>
                  <a:pt x="19065079" y="9537241"/>
                </a:cubicBezTo>
                <a:cubicBezTo>
                  <a:pt x="19198429" y="9582912"/>
                  <a:pt x="19337335" y="9628583"/>
                  <a:pt x="19465129" y="9678821"/>
                </a:cubicBezTo>
                <a:cubicBezTo>
                  <a:pt x="19576253" y="9715359"/>
                  <a:pt x="19681823" y="9761029"/>
                  <a:pt x="19792947" y="9802133"/>
                </a:cubicBezTo>
                <a:cubicBezTo>
                  <a:pt x="19898517" y="9843237"/>
                  <a:pt x="20009641" y="9879774"/>
                  <a:pt x="20120767" y="9920878"/>
                </a:cubicBezTo>
                <a:cubicBezTo>
                  <a:pt x="20170773" y="9939147"/>
                  <a:pt x="20220779" y="9957415"/>
                  <a:pt x="20270785" y="9980251"/>
                </a:cubicBezTo>
                <a:cubicBezTo>
                  <a:pt x="20426359" y="10039623"/>
                  <a:pt x="20581935" y="10103563"/>
                  <a:pt x="20737511" y="10167502"/>
                </a:cubicBezTo>
                <a:cubicBezTo>
                  <a:pt x="20904197" y="10240576"/>
                  <a:pt x="21070885" y="10318217"/>
                  <a:pt x="21243129" y="10395857"/>
                </a:cubicBezTo>
                <a:cubicBezTo>
                  <a:pt x="21365367" y="10450663"/>
                  <a:pt x="21493159" y="10500901"/>
                  <a:pt x="21615397" y="10555706"/>
                </a:cubicBezTo>
                <a:cubicBezTo>
                  <a:pt x="21726523" y="10610511"/>
                  <a:pt x="21837647" y="10665317"/>
                  <a:pt x="21948773" y="10720122"/>
                </a:cubicBezTo>
                <a:cubicBezTo>
                  <a:pt x="22098791" y="10797763"/>
                  <a:pt x="22248811" y="10870837"/>
                  <a:pt x="22398829" y="10953044"/>
                </a:cubicBezTo>
                <a:cubicBezTo>
                  <a:pt x="22559959" y="11035252"/>
                  <a:pt x="22721091" y="11122027"/>
                  <a:pt x="22871111" y="11213369"/>
                </a:cubicBezTo>
                <a:cubicBezTo>
                  <a:pt x="23082247" y="11336681"/>
                  <a:pt x="23293385" y="11459993"/>
                  <a:pt x="23498967" y="11587872"/>
                </a:cubicBezTo>
                <a:cubicBezTo>
                  <a:pt x="23654541" y="11688349"/>
                  <a:pt x="23810117" y="11797959"/>
                  <a:pt x="23965691" y="11903003"/>
                </a:cubicBezTo>
                <a:cubicBezTo>
                  <a:pt x="24043479" y="11962375"/>
                  <a:pt x="24126823" y="12017180"/>
                  <a:pt x="24204611" y="12076553"/>
                </a:cubicBezTo>
                <a:cubicBezTo>
                  <a:pt x="24226835" y="12094821"/>
                  <a:pt x="24249059" y="12117657"/>
                  <a:pt x="24260173" y="12140492"/>
                </a:cubicBezTo>
                <a:cubicBezTo>
                  <a:pt x="24293511" y="12208999"/>
                  <a:pt x="24299067" y="12213566"/>
                  <a:pt x="24382411" y="12177029"/>
                </a:cubicBezTo>
                <a:lnTo>
                  <a:pt x="24382411" y="12309475"/>
                </a:lnTo>
                <a:cubicBezTo>
                  <a:pt x="24293511" y="12250103"/>
                  <a:pt x="24210167" y="12190730"/>
                  <a:pt x="24126823" y="12135925"/>
                </a:cubicBezTo>
                <a:cubicBezTo>
                  <a:pt x="24026811" y="12071985"/>
                  <a:pt x="23926797" y="12017180"/>
                  <a:pt x="23821229" y="11962375"/>
                </a:cubicBezTo>
                <a:cubicBezTo>
                  <a:pt x="23682323" y="11884734"/>
                  <a:pt x="23537859" y="11811661"/>
                  <a:pt x="23393397" y="11734019"/>
                </a:cubicBezTo>
                <a:cubicBezTo>
                  <a:pt x="23276717" y="11674647"/>
                  <a:pt x="23165591" y="11610708"/>
                  <a:pt x="23054467" y="11555903"/>
                </a:cubicBezTo>
                <a:cubicBezTo>
                  <a:pt x="22937785" y="11496530"/>
                  <a:pt x="22821103" y="11441725"/>
                  <a:pt x="22698867" y="11391487"/>
                </a:cubicBezTo>
                <a:cubicBezTo>
                  <a:pt x="22571073" y="11327547"/>
                  <a:pt x="22437723" y="11268175"/>
                  <a:pt x="22304373" y="11213369"/>
                </a:cubicBezTo>
                <a:cubicBezTo>
                  <a:pt x="22204359" y="11172265"/>
                  <a:pt x="22104347" y="11135729"/>
                  <a:pt x="22004335" y="11094625"/>
                </a:cubicBezTo>
                <a:cubicBezTo>
                  <a:pt x="21904323" y="11053521"/>
                  <a:pt x="21798753" y="11007849"/>
                  <a:pt x="21698741" y="10966745"/>
                </a:cubicBezTo>
                <a:cubicBezTo>
                  <a:pt x="21654291" y="10948477"/>
                  <a:pt x="21604285" y="10930209"/>
                  <a:pt x="21559835" y="10911940"/>
                </a:cubicBezTo>
                <a:cubicBezTo>
                  <a:pt x="21443153" y="10875403"/>
                  <a:pt x="21326473" y="10838867"/>
                  <a:pt x="21215347" y="10797763"/>
                </a:cubicBezTo>
                <a:cubicBezTo>
                  <a:pt x="21098667" y="10756659"/>
                  <a:pt x="20987541" y="10710988"/>
                  <a:pt x="20870859" y="10669884"/>
                </a:cubicBezTo>
                <a:cubicBezTo>
                  <a:pt x="20804185" y="10647048"/>
                  <a:pt x="20731953" y="10628780"/>
                  <a:pt x="20659723" y="10610511"/>
                </a:cubicBezTo>
                <a:cubicBezTo>
                  <a:pt x="20587491" y="10587676"/>
                  <a:pt x="20520817" y="10564840"/>
                  <a:pt x="20448585" y="10542005"/>
                </a:cubicBezTo>
                <a:cubicBezTo>
                  <a:pt x="20348573" y="10514602"/>
                  <a:pt x="20248559" y="10487199"/>
                  <a:pt x="20154103" y="10455230"/>
                </a:cubicBezTo>
                <a:cubicBezTo>
                  <a:pt x="20070759" y="10432394"/>
                  <a:pt x="19992973" y="10400425"/>
                  <a:pt x="19915185" y="10373022"/>
                </a:cubicBezTo>
                <a:cubicBezTo>
                  <a:pt x="19854067" y="10354753"/>
                  <a:pt x="19798503" y="10341052"/>
                  <a:pt x="19737385" y="10322783"/>
                </a:cubicBezTo>
                <a:cubicBezTo>
                  <a:pt x="19642929" y="10299948"/>
                  <a:pt x="19542917" y="10281679"/>
                  <a:pt x="19454017" y="10258844"/>
                </a:cubicBezTo>
                <a:cubicBezTo>
                  <a:pt x="19365117" y="10236009"/>
                  <a:pt x="19287329" y="10208606"/>
                  <a:pt x="19203985" y="10185770"/>
                </a:cubicBezTo>
                <a:cubicBezTo>
                  <a:pt x="19176203" y="10176636"/>
                  <a:pt x="19142867" y="10172069"/>
                  <a:pt x="19115085" y="10167502"/>
                </a:cubicBezTo>
                <a:cubicBezTo>
                  <a:pt x="19076191" y="10158368"/>
                  <a:pt x="19037297" y="10149233"/>
                  <a:pt x="19003959" y="10135532"/>
                </a:cubicBezTo>
                <a:cubicBezTo>
                  <a:pt x="18992847" y="10135532"/>
                  <a:pt x="18981735" y="10126398"/>
                  <a:pt x="18970623" y="10126398"/>
                </a:cubicBezTo>
                <a:cubicBezTo>
                  <a:pt x="18815047" y="10089861"/>
                  <a:pt x="18659473" y="10057891"/>
                  <a:pt x="18509453" y="10021355"/>
                </a:cubicBezTo>
                <a:cubicBezTo>
                  <a:pt x="18370547" y="9989385"/>
                  <a:pt x="18237197" y="9957415"/>
                  <a:pt x="18103847" y="9930013"/>
                </a:cubicBezTo>
                <a:cubicBezTo>
                  <a:pt x="17987167" y="9907177"/>
                  <a:pt x="17870485" y="9893475"/>
                  <a:pt x="17759359" y="9870640"/>
                </a:cubicBezTo>
                <a:cubicBezTo>
                  <a:pt x="17731579" y="9866073"/>
                  <a:pt x="17703797" y="9856939"/>
                  <a:pt x="17676015" y="9852371"/>
                </a:cubicBezTo>
                <a:cubicBezTo>
                  <a:pt x="17631567" y="9843237"/>
                  <a:pt x="17592673" y="9834103"/>
                  <a:pt x="17548223" y="9824969"/>
                </a:cubicBezTo>
                <a:cubicBezTo>
                  <a:pt x="17514885" y="9820402"/>
                  <a:pt x="17481547" y="9815835"/>
                  <a:pt x="17448211" y="9811267"/>
                </a:cubicBezTo>
                <a:cubicBezTo>
                  <a:pt x="17314859" y="9783865"/>
                  <a:pt x="17175955" y="9751895"/>
                  <a:pt x="17037047" y="9729060"/>
                </a:cubicBezTo>
                <a:cubicBezTo>
                  <a:pt x="16903697" y="9706224"/>
                  <a:pt x="16770347" y="9692523"/>
                  <a:pt x="16636997" y="9669687"/>
                </a:cubicBezTo>
                <a:cubicBezTo>
                  <a:pt x="16498091" y="9646852"/>
                  <a:pt x="16359185" y="9619449"/>
                  <a:pt x="16220279" y="9592047"/>
                </a:cubicBezTo>
                <a:cubicBezTo>
                  <a:pt x="16175829" y="9587479"/>
                  <a:pt x="16131379" y="9582912"/>
                  <a:pt x="16092485" y="9578345"/>
                </a:cubicBezTo>
                <a:cubicBezTo>
                  <a:pt x="16036923" y="9573778"/>
                  <a:pt x="15986916" y="9569211"/>
                  <a:pt x="15936910" y="9564644"/>
                </a:cubicBezTo>
                <a:cubicBezTo>
                  <a:pt x="15831341" y="9550943"/>
                  <a:pt x="15720216" y="9537241"/>
                  <a:pt x="15614647" y="9518973"/>
                </a:cubicBezTo>
                <a:cubicBezTo>
                  <a:pt x="15536860" y="9509839"/>
                  <a:pt x="15453516" y="9491570"/>
                  <a:pt x="15375729" y="9482436"/>
                </a:cubicBezTo>
                <a:cubicBezTo>
                  <a:pt x="15192373" y="9464167"/>
                  <a:pt x="15009016" y="9445899"/>
                  <a:pt x="14825660" y="9427631"/>
                </a:cubicBezTo>
                <a:cubicBezTo>
                  <a:pt x="14764541" y="9418497"/>
                  <a:pt x="14703423" y="9395661"/>
                  <a:pt x="14642304" y="9391094"/>
                </a:cubicBezTo>
                <a:cubicBezTo>
                  <a:pt x="14386716" y="9368258"/>
                  <a:pt x="14136685" y="9354557"/>
                  <a:pt x="13886654" y="9331721"/>
                </a:cubicBezTo>
                <a:cubicBezTo>
                  <a:pt x="13808866" y="9327154"/>
                  <a:pt x="13731079" y="9304319"/>
                  <a:pt x="13653291" y="9299752"/>
                </a:cubicBezTo>
                <a:cubicBezTo>
                  <a:pt x="13514385" y="9286050"/>
                  <a:pt x="13375479" y="9281483"/>
                  <a:pt x="13236573" y="9272349"/>
                </a:cubicBezTo>
                <a:cubicBezTo>
                  <a:pt x="13047660" y="9258648"/>
                  <a:pt x="12858747" y="9244946"/>
                  <a:pt x="12664279" y="9231245"/>
                </a:cubicBezTo>
                <a:cubicBezTo>
                  <a:pt x="12475366" y="9217544"/>
                  <a:pt x="12286454" y="9199275"/>
                  <a:pt x="12091985" y="9194708"/>
                </a:cubicBezTo>
                <a:cubicBezTo>
                  <a:pt x="11880847" y="9185574"/>
                  <a:pt x="11664154" y="9194708"/>
                  <a:pt x="11453016" y="9176440"/>
                </a:cubicBezTo>
                <a:cubicBezTo>
                  <a:pt x="10297316" y="9089665"/>
                  <a:pt x="9136061" y="9149037"/>
                  <a:pt x="7980361" y="9135336"/>
                </a:cubicBezTo>
                <a:cubicBezTo>
                  <a:pt x="7724773" y="9135336"/>
                  <a:pt x="7463630" y="9162739"/>
                  <a:pt x="7202485" y="9181007"/>
                </a:cubicBezTo>
                <a:cubicBezTo>
                  <a:pt x="7185817" y="9181007"/>
                  <a:pt x="7163592" y="9181007"/>
                  <a:pt x="7146923" y="9181007"/>
                </a:cubicBezTo>
                <a:cubicBezTo>
                  <a:pt x="6813549" y="9181007"/>
                  <a:pt x="6480173" y="9176440"/>
                  <a:pt x="6152355" y="9226678"/>
                </a:cubicBezTo>
                <a:cubicBezTo>
                  <a:pt x="6030117" y="9240379"/>
                  <a:pt x="5902322" y="9231245"/>
                  <a:pt x="5774529" y="9240379"/>
                </a:cubicBezTo>
                <a:cubicBezTo>
                  <a:pt x="5607842" y="9249513"/>
                  <a:pt x="5441155" y="9267782"/>
                  <a:pt x="5274466" y="9276916"/>
                </a:cubicBezTo>
                <a:cubicBezTo>
                  <a:pt x="5241130" y="9281483"/>
                  <a:pt x="5207791" y="9281483"/>
                  <a:pt x="5174454" y="9286050"/>
                </a:cubicBezTo>
                <a:cubicBezTo>
                  <a:pt x="5013324" y="9299752"/>
                  <a:pt x="4852192" y="9313453"/>
                  <a:pt x="4691061" y="9327154"/>
                </a:cubicBezTo>
                <a:cubicBezTo>
                  <a:pt x="4635499" y="9331721"/>
                  <a:pt x="4579936" y="9327154"/>
                  <a:pt x="4529930" y="9331721"/>
                </a:cubicBezTo>
                <a:cubicBezTo>
                  <a:pt x="4435473" y="9340856"/>
                  <a:pt x="4341017" y="9340856"/>
                  <a:pt x="4257674" y="9368258"/>
                </a:cubicBezTo>
                <a:cubicBezTo>
                  <a:pt x="4157661" y="9395661"/>
                  <a:pt x="4096543" y="9349990"/>
                  <a:pt x="4029868" y="9318020"/>
                </a:cubicBezTo>
                <a:cubicBezTo>
                  <a:pt x="3879848" y="9240379"/>
                  <a:pt x="3735386" y="9162739"/>
                  <a:pt x="3585367" y="9085098"/>
                </a:cubicBezTo>
                <a:cubicBezTo>
                  <a:pt x="3485355" y="9030292"/>
                  <a:pt x="3385341" y="8975487"/>
                  <a:pt x="3285329" y="8920682"/>
                </a:cubicBezTo>
                <a:cubicBezTo>
                  <a:pt x="3174204" y="8861309"/>
                  <a:pt x="3057523" y="8801937"/>
                  <a:pt x="2946399" y="8742565"/>
                </a:cubicBezTo>
                <a:cubicBezTo>
                  <a:pt x="2840830" y="8687759"/>
                  <a:pt x="2740818" y="8632954"/>
                  <a:pt x="2635248" y="8578149"/>
                </a:cubicBezTo>
                <a:cubicBezTo>
                  <a:pt x="2524123" y="8518776"/>
                  <a:pt x="2418554" y="8459404"/>
                  <a:pt x="2312986" y="8400032"/>
                </a:cubicBezTo>
                <a:cubicBezTo>
                  <a:pt x="2201861" y="8340659"/>
                  <a:pt x="2090735" y="8281287"/>
                  <a:pt x="1974054" y="8221915"/>
                </a:cubicBezTo>
                <a:cubicBezTo>
                  <a:pt x="1868485" y="8162542"/>
                  <a:pt x="1757360" y="8112304"/>
                  <a:pt x="1646236" y="8052932"/>
                </a:cubicBezTo>
                <a:cubicBezTo>
                  <a:pt x="1485105" y="7966157"/>
                  <a:pt x="1323973" y="7879382"/>
                  <a:pt x="1162842" y="7792607"/>
                </a:cubicBezTo>
                <a:cubicBezTo>
                  <a:pt x="1140617" y="7778905"/>
                  <a:pt x="1107279" y="7774338"/>
                  <a:pt x="1085054" y="7760637"/>
                </a:cubicBezTo>
                <a:cubicBezTo>
                  <a:pt x="1057273" y="7742369"/>
                  <a:pt x="1040604" y="7719533"/>
                  <a:pt x="1023935" y="7696697"/>
                </a:cubicBezTo>
                <a:cubicBezTo>
                  <a:pt x="1046160" y="7687563"/>
                  <a:pt x="1068385" y="7669295"/>
                  <a:pt x="1096167" y="7669295"/>
                </a:cubicBezTo>
                <a:cubicBezTo>
                  <a:pt x="1301748" y="7660161"/>
                  <a:pt x="1512886" y="7664728"/>
                  <a:pt x="1718467" y="7655593"/>
                </a:cubicBezTo>
                <a:cubicBezTo>
                  <a:pt x="1962942" y="7641892"/>
                  <a:pt x="2201861" y="7623624"/>
                  <a:pt x="2440779" y="7609922"/>
                </a:cubicBezTo>
                <a:cubicBezTo>
                  <a:pt x="2468560" y="7609922"/>
                  <a:pt x="2496342" y="7609922"/>
                  <a:pt x="2524123" y="7609922"/>
                </a:cubicBezTo>
                <a:cubicBezTo>
                  <a:pt x="2829717" y="7600788"/>
                  <a:pt x="3135310" y="7591654"/>
                  <a:pt x="3440905" y="7582520"/>
                </a:cubicBezTo>
                <a:cubicBezTo>
                  <a:pt x="3557586" y="7582520"/>
                  <a:pt x="3668711" y="7573386"/>
                  <a:pt x="3785392" y="7573386"/>
                </a:cubicBezTo>
                <a:cubicBezTo>
                  <a:pt x="4524374" y="7568818"/>
                  <a:pt x="5257799" y="7559684"/>
                  <a:pt x="5991224" y="7564251"/>
                </a:cubicBezTo>
                <a:close/>
                <a:moveTo>
                  <a:pt x="10574349" y="5852179"/>
                </a:moveTo>
                <a:cubicBezTo>
                  <a:pt x="10583032" y="5851608"/>
                  <a:pt x="10592408" y="5852466"/>
                  <a:pt x="10602133" y="5854750"/>
                </a:cubicBezTo>
                <a:cubicBezTo>
                  <a:pt x="10685480" y="5868453"/>
                  <a:pt x="10763274" y="5886728"/>
                  <a:pt x="10841064" y="5900432"/>
                </a:cubicBezTo>
                <a:cubicBezTo>
                  <a:pt x="11002205" y="5932409"/>
                  <a:pt x="11157791" y="5964387"/>
                  <a:pt x="11313373" y="5996366"/>
                </a:cubicBezTo>
                <a:cubicBezTo>
                  <a:pt x="11463399" y="6023774"/>
                  <a:pt x="11613426" y="6055752"/>
                  <a:pt x="11757897" y="6083161"/>
                </a:cubicBezTo>
                <a:cubicBezTo>
                  <a:pt x="11874585" y="6101435"/>
                  <a:pt x="11996832" y="6119707"/>
                  <a:pt x="12113517" y="6142548"/>
                </a:cubicBezTo>
                <a:cubicBezTo>
                  <a:pt x="12224648" y="6165390"/>
                  <a:pt x="12335780" y="6192799"/>
                  <a:pt x="12452467" y="6220209"/>
                </a:cubicBezTo>
                <a:cubicBezTo>
                  <a:pt x="12480250" y="6229345"/>
                  <a:pt x="12513590" y="6229345"/>
                  <a:pt x="12546929" y="6238483"/>
                </a:cubicBezTo>
                <a:cubicBezTo>
                  <a:pt x="12663617" y="6265891"/>
                  <a:pt x="12785861" y="6297869"/>
                  <a:pt x="12902549" y="6320710"/>
                </a:cubicBezTo>
                <a:cubicBezTo>
                  <a:pt x="13013681" y="6348121"/>
                  <a:pt x="13130368" y="6361824"/>
                  <a:pt x="13235943" y="6389234"/>
                </a:cubicBezTo>
                <a:cubicBezTo>
                  <a:pt x="13341518" y="6412076"/>
                  <a:pt x="13435979" y="6444053"/>
                  <a:pt x="13541554" y="6466894"/>
                </a:cubicBezTo>
                <a:cubicBezTo>
                  <a:pt x="13636016" y="6494304"/>
                  <a:pt x="13736034" y="6512577"/>
                  <a:pt x="13836052" y="6539986"/>
                </a:cubicBezTo>
                <a:cubicBezTo>
                  <a:pt x="13936070" y="6562827"/>
                  <a:pt x="14036088" y="6590238"/>
                  <a:pt x="14136107" y="6617646"/>
                </a:cubicBezTo>
                <a:cubicBezTo>
                  <a:pt x="14225011" y="6640488"/>
                  <a:pt x="14319473" y="6658762"/>
                  <a:pt x="14413935" y="6681602"/>
                </a:cubicBezTo>
                <a:cubicBezTo>
                  <a:pt x="14497283" y="6699876"/>
                  <a:pt x="14580631" y="6722716"/>
                  <a:pt x="14663980" y="6745557"/>
                </a:cubicBezTo>
                <a:cubicBezTo>
                  <a:pt x="14775111" y="6772967"/>
                  <a:pt x="14886243" y="6800376"/>
                  <a:pt x="14997374" y="6832354"/>
                </a:cubicBezTo>
                <a:cubicBezTo>
                  <a:pt x="15075166" y="6855195"/>
                  <a:pt x="15147401" y="6882605"/>
                  <a:pt x="15225193" y="6905446"/>
                </a:cubicBezTo>
                <a:cubicBezTo>
                  <a:pt x="15297429" y="6928287"/>
                  <a:pt x="15375221" y="6951128"/>
                  <a:pt x="15447455" y="6973970"/>
                </a:cubicBezTo>
                <a:cubicBezTo>
                  <a:pt x="15547474" y="7001379"/>
                  <a:pt x="15647492" y="7033357"/>
                  <a:pt x="15741953" y="7060766"/>
                </a:cubicBezTo>
                <a:cubicBezTo>
                  <a:pt x="15825302" y="7083608"/>
                  <a:pt x="15903094" y="7101881"/>
                  <a:pt x="15986443" y="7124722"/>
                </a:cubicBezTo>
                <a:cubicBezTo>
                  <a:pt x="16053121" y="7142995"/>
                  <a:pt x="16114243" y="7165836"/>
                  <a:pt x="16180922" y="7184109"/>
                </a:cubicBezTo>
                <a:cubicBezTo>
                  <a:pt x="16269827" y="7216087"/>
                  <a:pt x="16358732" y="7243496"/>
                  <a:pt x="16447637" y="7270906"/>
                </a:cubicBezTo>
                <a:cubicBezTo>
                  <a:pt x="16569881" y="7312020"/>
                  <a:pt x="16686569" y="7357703"/>
                  <a:pt x="16808815" y="7398817"/>
                </a:cubicBezTo>
                <a:cubicBezTo>
                  <a:pt x="16881049" y="7421658"/>
                  <a:pt x="16953285" y="7444499"/>
                  <a:pt x="17025519" y="7467341"/>
                </a:cubicBezTo>
                <a:cubicBezTo>
                  <a:pt x="17092199" y="7490182"/>
                  <a:pt x="17158877" y="7517591"/>
                  <a:pt x="17225555" y="7540433"/>
                </a:cubicBezTo>
                <a:cubicBezTo>
                  <a:pt x="17281123" y="7563274"/>
                  <a:pt x="17336687" y="7586115"/>
                  <a:pt x="17392253" y="7604388"/>
                </a:cubicBezTo>
                <a:cubicBezTo>
                  <a:pt x="17508941" y="7640934"/>
                  <a:pt x="17625629" y="7672912"/>
                  <a:pt x="17736759" y="7718594"/>
                </a:cubicBezTo>
                <a:cubicBezTo>
                  <a:pt x="17881231" y="7773413"/>
                  <a:pt x="18020145" y="7832801"/>
                  <a:pt x="18164615" y="7892188"/>
                </a:cubicBezTo>
                <a:cubicBezTo>
                  <a:pt x="18231295" y="7915029"/>
                  <a:pt x="18303529" y="7933302"/>
                  <a:pt x="18370209" y="7960711"/>
                </a:cubicBezTo>
                <a:cubicBezTo>
                  <a:pt x="18431331" y="7983553"/>
                  <a:pt x="18486897" y="8015530"/>
                  <a:pt x="18542463" y="8038372"/>
                </a:cubicBezTo>
                <a:cubicBezTo>
                  <a:pt x="18636923" y="8079486"/>
                  <a:pt x="18731385" y="8116032"/>
                  <a:pt x="18825847" y="8152578"/>
                </a:cubicBezTo>
                <a:cubicBezTo>
                  <a:pt x="18925865" y="8198260"/>
                  <a:pt x="19025883" y="8243943"/>
                  <a:pt x="19131459" y="8285057"/>
                </a:cubicBezTo>
                <a:cubicBezTo>
                  <a:pt x="19220363" y="8321603"/>
                  <a:pt x="19309267" y="8358149"/>
                  <a:pt x="19398173" y="8399263"/>
                </a:cubicBezTo>
                <a:cubicBezTo>
                  <a:pt x="19487079" y="8440377"/>
                  <a:pt x="19581539" y="8486060"/>
                  <a:pt x="19670443" y="8527174"/>
                </a:cubicBezTo>
                <a:cubicBezTo>
                  <a:pt x="19787131" y="8581993"/>
                  <a:pt x="19903819" y="8632244"/>
                  <a:pt x="20020507" y="8687063"/>
                </a:cubicBezTo>
                <a:cubicBezTo>
                  <a:pt x="20137195" y="8746450"/>
                  <a:pt x="20253883" y="8805837"/>
                  <a:pt x="20376127" y="8865225"/>
                </a:cubicBezTo>
                <a:cubicBezTo>
                  <a:pt x="20515043" y="8933748"/>
                  <a:pt x="20653955" y="9006840"/>
                  <a:pt x="20792871" y="9079932"/>
                </a:cubicBezTo>
                <a:cubicBezTo>
                  <a:pt x="20904003" y="9139319"/>
                  <a:pt x="21015133" y="9198707"/>
                  <a:pt x="21126263" y="9258094"/>
                </a:cubicBezTo>
                <a:cubicBezTo>
                  <a:pt x="21226283" y="9317481"/>
                  <a:pt x="21331857" y="9372300"/>
                  <a:pt x="21437431" y="9431687"/>
                </a:cubicBezTo>
                <a:cubicBezTo>
                  <a:pt x="21576347" y="9513916"/>
                  <a:pt x="21720817" y="9600713"/>
                  <a:pt x="21859731" y="9687509"/>
                </a:cubicBezTo>
                <a:cubicBezTo>
                  <a:pt x="21976419" y="9760601"/>
                  <a:pt x="22098663" y="9833693"/>
                  <a:pt x="22209795" y="9911354"/>
                </a:cubicBezTo>
                <a:cubicBezTo>
                  <a:pt x="22398719" y="10034697"/>
                  <a:pt x="22582083" y="10153471"/>
                  <a:pt x="22765451" y="10285950"/>
                </a:cubicBezTo>
                <a:cubicBezTo>
                  <a:pt x="23015495" y="10468680"/>
                  <a:pt x="23271099" y="10646842"/>
                  <a:pt x="23504475" y="10843277"/>
                </a:cubicBezTo>
                <a:cubicBezTo>
                  <a:pt x="23782303" y="11076257"/>
                  <a:pt x="24043461" y="11322943"/>
                  <a:pt x="24310175" y="11560491"/>
                </a:cubicBezTo>
                <a:cubicBezTo>
                  <a:pt x="24326845" y="11574197"/>
                  <a:pt x="24354627" y="11583333"/>
                  <a:pt x="24382411" y="11592469"/>
                </a:cubicBezTo>
                <a:lnTo>
                  <a:pt x="24382411" y="11898542"/>
                </a:lnTo>
                <a:cubicBezTo>
                  <a:pt x="24310175" y="11834587"/>
                  <a:pt x="24243497" y="11766063"/>
                  <a:pt x="24165705" y="11706675"/>
                </a:cubicBezTo>
                <a:cubicBezTo>
                  <a:pt x="23993451" y="11578765"/>
                  <a:pt x="23821199" y="11446285"/>
                  <a:pt x="23643387" y="11322943"/>
                </a:cubicBezTo>
                <a:cubicBezTo>
                  <a:pt x="23476691" y="11208737"/>
                  <a:pt x="23304439" y="11099099"/>
                  <a:pt x="23132183" y="10994029"/>
                </a:cubicBezTo>
                <a:cubicBezTo>
                  <a:pt x="22926591" y="10866117"/>
                  <a:pt x="22720999" y="10742775"/>
                  <a:pt x="22515405" y="10619433"/>
                </a:cubicBezTo>
                <a:cubicBezTo>
                  <a:pt x="22376491" y="10541772"/>
                  <a:pt x="22237577" y="10477817"/>
                  <a:pt x="22098663" y="10404725"/>
                </a:cubicBezTo>
                <a:cubicBezTo>
                  <a:pt x="21954191" y="10327065"/>
                  <a:pt x="21809723" y="10249404"/>
                  <a:pt x="21665251" y="10180881"/>
                </a:cubicBezTo>
                <a:cubicBezTo>
                  <a:pt x="21543007" y="10121493"/>
                  <a:pt x="21415207" y="10071243"/>
                  <a:pt x="21292961" y="10011855"/>
                </a:cubicBezTo>
                <a:cubicBezTo>
                  <a:pt x="21170717" y="9957036"/>
                  <a:pt x="21048471" y="9897649"/>
                  <a:pt x="20920671" y="9838262"/>
                </a:cubicBezTo>
                <a:cubicBezTo>
                  <a:pt x="20826211" y="9797147"/>
                  <a:pt x="20731747" y="9760601"/>
                  <a:pt x="20631731" y="9719487"/>
                </a:cubicBezTo>
                <a:cubicBezTo>
                  <a:pt x="20531711" y="9678373"/>
                  <a:pt x="20437251" y="9637259"/>
                  <a:pt x="20337231" y="9596145"/>
                </a:cubicBezTo>
                <a:cubicBezTo>
                  <a:pt x="20231657" y="9555030"/>
                  <a:pt x="20120527" y="9513916"/>
                  <a:pt x="20014951" y="9472802"/>
                </a:cubicBezTo>
                <a:cubicBezTo>
                  <a:pt x="19953829" y="9445392"/>
                  <a:pt x="19887151" y="9417983"/>
                  <a:pt x="19826027" y="9395141"/>
                </a:cubicBezTo>
                <a:cubicBezTo>
                  <a:pt x="19770463" y="9372300"/>
                  <a:pt x="19720455" y="9354027"/>
                  <a:pt x="19670443" y="9335754"/>
                </a:cubicBezTo>
                <a:cubicBezTo>
                  <a:pt x="19542643" y="9290072"/>
                  <a:pt x="19409287" y="9239821"/>
                  <a:pt x="19281485" y="9194139"/>
                </a:cubicBezTo>
                <a:cubicBezTo>
                  <a:pt x="19164797" y="9157593"/>
                  <a:pt x="19042553" y="9121047"/>
                  <a:pt x="18925865" y="9079932"/>
                </a:cubicBezTo>
                <a:cubicBezTo>
                  <a:pt x="18803619" y="9043386"/>
                  <a:pt x="18686933" y="8997704"/>
                  <a:pt x="18564687" y="8956589"/>
                </a:cubicBezTo>
                <a:cubicBezTo>
                  <a:pt x="18486897" y="8929180"/>
                  <a:pt x="18403547" y="8910907"/>
                  <a:pt x="18325755" y="8883497"/>
                </a:cubicBezTo>
                <a:cubicBezTo>
                  <a:pt x="18253521" y="8860657"/>
                  <a:pt x="18186843" y="8833247"/>
                  <a:pt x="18114607" y="8810406"/>
                </a:cubicBezTo>
                <a:cubicBezTo>
                  <a:pt x="18047927" y="8787565"/>
                  <a:pt x="17975693" y="8769291"/>
                  <a:pt x="17903457" y="8746450"/>
                </a:cubicBezTo>
                <a:cubicBezTo>
                  <a:pt x="17803439" y="8719041"/>
                  <a:pt x="17703421" y="8687063"/>
                  <a:pt x="17603403" y="8659653"/>
                </a:cubicBezTo>
                <a:cubicBezTo>
                  <a:pt x="17514497" y="8636812"/>
                  <a:pt x="17425593" y="8613971"/>
                  <a:pt x="17342243" y="8591130"/>
                </a:cubicBezTo>
                <a:cubicBezTo>
                  <a:pt x="17281123" y="8577425"/>
                  <a:pt x="17219999" y="8559152"/>
                  <a:pt x="17164435" y="8545447"/>
                </a:cubicBezTo>
                <a:cubicBezTo>
                  <a:pt x="17019963" y="8499765"/>
                  <a:pt x="16869935" y="8454082"/>
                  <a:pt x="16725465" y="8417536"/>
                </a:cubicBezTo>
                <a:cubicBezTo>
                  <a:pt x="16625447" y="8390127"/>
                  <a:pt x="16519873" y="8367286"/>
                  <a:pt x="16419855" y="8344444"/>
                </a:cubicBezTo>
                <a:cubicBezTo>
                  <a:pt x="16353175" y="8330740"/>
                  <a:pt x="16286497" y="8312467"/>
                  <a:pt x="16219818" y="8294194"/>
                </a:cubicBezTo>
                <a:cubicBezTo>
                  <a:pt x="16130913" y="8271352"/>
                  <a:pt x="16036451" y="8239375"/>
                  <a:pt x="15947547" y="8216533"/>
                </a:cubicBezTo>
                <a:cubicBezTo>
                  <a:pt x="15841971" y="8193692"/>
                  <a:pt x="15736397" y="8170851"/>
                  <a:pt x="15636379" y="8148010"/>
                </a:cubicBezTo>
                <a:cubicBezTo>
                  <a:pt x="15536361" y="8125168"/>
                  <a:pt x="15436343" y="8097759"/>
                  <a:pt x="15330767" y="8074918"/>
                </a:cubicBezTo>
                <a:cubicBezTo>
                  <a:pt x="15219637" y="8047508"/>
                  <a:pt x="15108505" y="8029235"/>
                  <a:pt x="14997374" y="8006394"/>
                </a:cubicBezTo>
                <a:cubicBezTo>
                  <a:pt x="14991817" y="8006394"/>
                  <a:pt x="14986261" y="8006394"/>
                  <a:pt x="14986261" y="8006394"/>
                </a:cubicBezTo>
                <a:cubicBezTo>
                  <a:pt x="14869573" y="7978984"/>
                  <a:pt x="14758441" y="7951575"/>
                  <a:pt x="14647311" y="7924166"/>
                </a:cubicBezTo>
                <a:cubicBezTo>
                  <a:pt x="14613971" y="7915029"/>
                  <a:pt x="14575075" y="7915029"/>
                  <a:pt x="14541735" y="7905893"/>
                </a:cubicBezTo>
                <a:cubicBezTo>
                  <a:pt x="14413935" y="7878483"/>
                  <a:pt x="14291690" y="7851074"/>
                  <a:pt x="14163889" y="7823664"/>
                </a:cubicBezTo>
                <a:cubicBezTo>
                  <a:pt x="14030532" y="7800823"/>
                  <a:pt x="13902731" y="7782550"/>
                  <a:pt x="13769373" y="7759709"/>
                </a:cubicBezTo>
                <a:cubicBezTo>
                  <a:pt x="13647129" y="7736867"/>
                  <a:pt x="13530441" y="7704890"/>
                  <a:pt x="13408197" y="7682048"/>
                </a:cubicBezTo>
                <a:cubicBezTo>
                  <a:pt x="13352631" y="7668344"/>
                  <a:pt x="13291509" y="7668344"/>
                  <a:pt x="13235943" y="7659207"/>
                </a:cubicBezTo>
                <a:cubicBezTo>
                  <a:pt x="13074803" y="7627229"/>
                  <a:pt x="12913662" y="7595252"/>
                  <a:pt x="12752522" y="7567842"/>
                </a:cubicBezTo>
                <a:cubicBezTo>
                  <a:pt x="12619164" y="7545001"/>
                  <a:pt x="12485807" y="7531296"/>
                  <a:pt x="12352449" y="7513023"/>
                </a:cubicBezTo>
                <a:cubicBezTo>
                  <a:pt x="12207979" y="7490182"/>
                  <a:pt x="12069065" y="7458204"/>
                  <a:pt x="11924594" y="7435363"/>
                </a:cubicBezTo>
                <a:cubicBezTo>
                  <a:pt x="11846802" y="7421658"/>
                  <a:pt x="11763453" y="7417090"/>
                  <a:pt x="11685662" y="7407953"/>
                </a:cubicBezTo>
                <a:cubicBezTo>
                  <a:pt x="11485625" y="7380544"/>
                  <a:pt x="11285589" y="7343998"/>
                  <a:pt x="11085553" y="7316588"/>
                </a:cubicBezTo>
                <a:cubicBezTo>
                  <a:pt x="10913299" y="7298315"/>
                  <a:pt x="10735490" y="7284611"/>
                  <a:pt x="10557679" y="7266338"/>
                </a:cubicBezTo>
                <a:cubicBezTo>
                  <a:pt x="10496558" y="7257201"/>
                  <a:pt x="10435436" y="7243496"/>
                  <a:pt x="10374314" y="7229792"/>
                </a:cubicBezTo>
                <a:cubicBezTo>
                  <a:pt x="10357643" y="7225223"/>
                  <a:pt x="10340973" y="7197814"/>
                  <a:pt x="10340973" y="7184109"/>
                </a:cubicBezTo>
                <a:cubicBezTo>
                  <a:pt x="10346531" y="7097312"/>
                  <a:pt x="10357643" y="7010516"/>
                  <a:pt x="10374314" y="6923719"/>
                </a:cubicBezTo>
                <a:cubicBezTo>
                  <a:pt x="10379869" y="6882605"/>
                  <a:pt x="10390982" y="6841491"/>
                  <a:pt x="10396539" y="6795808"/>
                </a:cubicBezTo>
                <a:cubicBezTo>
                  <a:pt x="10413208" y="6553692"/>
                  <a:pt x="10457661" y="6311575"/>
                  <a:pt x="10507670" y="6069456"/>
                </a:cubicBezTo>
                <a:cubicBezTo>
                  <a:pt x="10518783" y="6010070"/>
                  <a:pt x="10518783" y="5950682"/>
                  <a:pt x="10524340" y="5895863"/>
                </a:cubicBezTo>
                <a:cubicBezTo>
                  <a:pt x="10528508" y="5868453"/>
                  <a:pt x="10548303" y="5853892"/>
                  <a:pt x="10574349" y="5852179"/>
                </a:cubicBezTo>
                <a:close/>
                <a:moveTo>
                  <a:pt x="0" y="0"/>
                </a:moveTo>
                <a:lnTo>
                  <a:pt x="24382411" y="0"/>
                </a:lnTo>
                <a:lnTo>
                  <a:pt x="24382411" y="11135910"/>
                </a:lnTo>
                <a:cubicBezTo>
                  <a:pt x="24365743" y="11117639"/>
                  <a:pt x="24354627" y="11099369"/>
                  <a:pt x="24337959" y="11085666"/>
                </a:cubicBezTo>
                <a:cubicBezTo>
                  <a:pt x="24265723" y="11021719"/>
                  <a:pt x="24193487" y="10953204"/>
                  <a:pt x="24115695" y="10889257"/>
                </a:cubicBezTo>
                <a:cubicBezTo>
                  <a:pt x="23721175" y="10578658"/>
                  <a:pt x="23332211" y="10258923"/>
                  <a:pt x="22932135" y="9952891"/>
                </a:cubicBezTo>
                <a:cubicBezTo>
                  <a:pt x="22654303" y="9742779"/>
                  <a:pt x="22359803" y="9550938"/>
                  <a:pt x="22070859" y="9354530"/>
                </a:cubicBezTo>
                <a:cubicBezTo>
                  <a:pt x="21937503" y="9263177"/>
                  <a:pt x="21804143" y="9176392"/>
                  <a:pt x="21665227" y="9089607"/>
                </a:cubicBezTo>
                <a:cubicBezTo>
                  <a:pt x="21504087" y="8989118"/>
                  <a:pt x="21337387" y="8897766"/>
                  <a:pt x="21176247" y="8801845"/>
                </a:cubicBezTo>
                <a:cubicBezTo>
                  <a:pt x="21026219" y="8715060"/>
                  <a:pt x="20881747" y="8628275"/>
                  <a:pt x="20731715" y="8546057"/>
                </a:cubicBezTo>
                <a:cubicBezTo>
                  <a:pt x="20559463" y="8454704"/>
                  <a:pt x="20387207" y="8363352"/>
                  <a:pt x="20214951" y="8276567"/>
                </a:cubicBezTo>
                <a:cubicBezTo>
                  <a:pt x="20042699" y="8185214"/>
                  <a:pt x="19870443" y="8102996"/>
                  <a:pt x="19692631" y="8016211"/>
                </a:cubicBezTo>
                <a:cubicBezTo>
                  <a:pt x="19525931" y="7933994"/>
                  <a:pt x="19359235" y="7856344"/>
                  <a:pt x="19186979" y="7778694"/>
                </a:cubicBezTo>
                <a:cubicBezTo>
                  <a:pt x="19053619" y="7719314"/>
                  <a:pt x="18920263" y="7659935"/>
                  <a:pt x="18786903" y="7600556"/>
                </a:cubicBezTo>
                <a:cubicBezTo>
                  <a:pt x="18709111" y="7564015"/>
                  <a:pt x="18631319" y="7532041"/>
                  <a:pt x="18547967" y="7500068"/>
                </a:cubicBezTo>
                <a:cubicBezTo>
                  <a:pt x="18453507" y="7454391"/>
                  <a:pt x="18353487" y="7413282"/>
                  <a:pt x="18259023" y="7372174"/>
                </a:cubicBezTo>
                <a:cubicBezTo>
                  <a:pt x="18064543" y="7294524"/>
                  <a:pt x="17870063" y="7216874"/>
                  <a:pt x="17675579" y="7143792"/>
                </a:cubicBezTo>
                <a:cubicBezTo>
                  <a:pt x="17531107" y="7088980"/>
                  <a:pt x="17386635" y="7034168"/>
                  <a:pt x="17236607" y="6979356"/>
                </a:cubicBezTo>
                <a:cubicBezTo>
                  <a:pt x="17119919" y="6933680"/>
                  <a:pt x="17003231" y="6892571"/>
                  <a:pt x="16886543" y="6851463"/>
                </a:cubicBezTo>
                <a:cubicBezTo>
                  <a:pt x="16719843" y="6792083"/>
                  <a:pt x="16553145" y="6737271"/>
                  <a:pt x="16386446" y="6682460"/>
                </a:cubicBezTo>
                <a:cubicBezTo>
                  <a:pt x="16264201" y="6636784"/>
                  <a:pt x="16136399" y="6595676"/>
                  <a:pt x="16008597" y="6554567"/>
                </a:cubicBezTo>
                <a:cubicBezTo>
                  <a:pt x="15886351" y="6513457"/>
                  <a:pt x="15764106" y="6472348"/>
                  <a:pt x="15641860" y="6435807"/>
                </a:cubicBezTo>
                <a:cubicBezTo>
                  <a:pt x="15502945" y="6394698"/>
                  <a:pt x="15364030" y="6353590"/>
                  <a:pt x="15225115" y="6312481"/>
                </a:cubicBezTo>
                <a:cubicBezTo>
                  <a:pt x="15086199" y="6271372"/>
                  <a:pt x="14947284" y="6230263"/>
                  <a:pt x="14813925" y="6189155"/>
                </a:cubicBezTo>
                <a:cubicBezTo>
                  <a:pt x="14702793" y="6161749"/>
                  <a:pt x="14597217" y="6134343"/>
                  <a:pt x="14486085" y="6102369"/>
                </a:cubicBezTo>
                <a:cubicBezTo>
                  <a:pt x="14347170" y="6065828"/>
                  <a:pt x="14208255" y="6029287"/>
                  <a:pt x="14063783" y="5988178"/>
                </a:cubicBezTo>
                <a:cubicBezTo>
                  <a:pt x="13991547" y="5969908"/>
                  <a:pt x="13924867" y="5951637"/>
                  <a:pt x="13852631" y="5933367"/>
                </a:cubicBezTo>
                <a:cubicBezTo>
                  <a:pt x="13747056" y="5905961"/>
                  <a:pt x="13641480" y="5887691"/>
                  <a:pt x="13535905" y="5860284"/>
                </a:cubicBezTo>
                <a:cubicBezTo>
                  <a:pt x="13469225" y="5842013"/>
                  <a:pt x="13408103" y="5814608"/>
                  <a:pt x="13341423" y="5800904"/>
                </a:cubicBezTo>
                <a:cubicBezTo>
                  <a:pt x="13196951" y="5773499"/>
                  <a:pt x="13052479" y="5750660"/>
                  <a:pt x="12913564" y="5727823"/>
                </a:cubicBezTo>
                <a:cubicBezTo>
                  <a:pt x="12863555" y="5654740"/>
                  <a:pt x="12785762" y="5682146"/>
                  <a:pt x="12707969" y="5673011"/>
                </a:cubicBezTo>
                <a:cubicBezTo>
                  <a:pt x="12624620" y="5659308"/>
                  <a:pt x="12519045" y="5659308"/>
                  <a:pt x="12463478" y="5586225"/>
                </a:cubicBezTo>
                <a:cubicBezTo>
                  <a:pt x="12457922" y="5581658"/>
                  <a:pt x="12446809" y="5581658"/>
                  <a:pt x="12435695" y="5577090"/>
                </a:cubicBezTo>
                <a:cubicBezTo>
                  <a:pt x="12280110" y="5549684"/>
                  <a:pt x="12130082" y="5522280"/>
                  <a:pt x="11974497" y="5494872"/>
                </a:cubicBezTo>
                <a:cubicBezTo>
                  <a:pt x="11702224" y="5449197"/>
                  <a:pt x="11429949" y="5403521"/>
                  <a:pt x="11163233" y="5353276"/>
                </a:cubicBezTo>
                <a:cubicBezTo>
                  <a:pt x="10957638" y="5321303"/>
                  <a:pt x="10752042" y="5284761"/>
                  <a:pt x="10546447" y="5252787"/>
                </a:cubicBezTo>
                <a:cubicBezTo>
                  <a:pt x="10363079" y="5220815"/>
                  <a:pt x="10179711" y="5202544"/>
                  <a:pt x="10001899" y="5175138"/>
                </a:cubicBezTo>
                <a:cubicBezTo>
                  <a:pt x="9812977" y="5152300"/>
                  <a:pt x="9624050" y="5120326"/>
                  <a:pt x="9435126" y="5097488"/>
                </a:cubicBezTo>
                <a:cubicBezTo>
                  <a:pt x="9190634" y="5065514"/>
                  <a:pt x="8940587" y="5038109"/>
                  <a:pt x="8696096" y="5006135"/>
                </a:cubicBezTo>
                <a:cubicBezTo>
                  <a:pt x="8529398" y="4987864"/>
                  <a:pt x="8357143" y="4974161"/>
                  <a:pt x="8184888" y="4955891"/>
                </a:cubicBezTo>
                <a:cubicBezTo>
                  <a:pt x="8079312" y="4946757"/>
                  <a:pt x="7968181" y="4942188"/>
                  <a:pt x="7862605" y="4933053"/>
                </a:cubicBezTo>
                <a:cubicBezTo>
                  <a:pt x="7795926" y="4923918"/>
                  <a:pt x="7723690" y="4914782"/>
                  <a:pt x="7657011" y="4910215"/>
                </a:cubicBezTo>
                <a:cubicBezTo>
                  <a:pt x="7506981" y="4896512"/>
                  <a:pt x="7351397" y="4882810"/>
                  <a:pt x="7201369" y="4869106"/>
                </a:cubicBezTo>
                <a:cubicBezTo>
                  <a:pt x="7023557" y="4855403"/>
                  <a:pt x="6845746" y="4841700"/>
                  <a:pt x="6667934" y="4827997"/>
                </a:cubicBezTo>
                <a:cubicBezTo>
                  <a:pt x="6562358" y="4818862"/>
                  <a:pt x="6451226" y="4818862"/>
                  <a:pt x="6345651" y="4809728"/>
                </a:cubicBezTo>
                <a:cubicBezTo>
                  <a:pt x="6151169" y="4800591"/>
                  <a:pt x="5956687" y="4782320"/>
                  <a:pt x="5762206" y="4768617"/>
                </a:cubicBezTo>
                <a:cubicBezTo>
                  <a:pt x="5712196" y="4764050"/>
                  <a:pt x="5662187" y="4768617"/>
                  <a:pt x="5606621" y="4764050"/>
                </a:cubicBezTo>
                <a:cubicBezTo>
                  <a:pt x="5401026" y="4750347"/>
                  <a:pt x="5200988" y="4732077"/>
                  <a:pt x="4995394" y="4722942"/>
                </a:cubicBezTo>
                <a:cubicBezTo>
                  <a:pt x="4812026" y="4713806"/>
                  <a:pt x="4634213" y="4713806"/>
                  <a:pt x="4450846" y="4709239"/>
                </a:cubicBezTo>
                <a:cubicBezTo>
                  <a:pt x="4223025" y="4704672"/>
                  <a:pt x="3995203" y="4690968"/>
                  <a:pt x="3772938" y="4686400"/>
                </a:cubicBezTo>
                <a:cubicBezTo>
                  <a:pt x="3550674" y="4681832"/>
                  <a:pt x="3333967" y="4677265"/>
                  <a:pt x="3117259" y="4672698"/>
                </a:cubicBezTo>
                <a:cubicBezTo>
                  <a:pt x="2706068" y="4672698"/>
                  <a:pt x="2300436" y="4672698"/>
                  <a:pt x="1889247" y="4677265"/>
                </a:cubicBezTo>
                <a:cubicBezTo>
                  <a:pt x="1755889" y="4677265"/>
                  <a:pt x="1622529" y="4690968"/>
                  <a:pt x="1489171" y="4695535"/>
                </a:cubicBezTo>
                <a:cubicBezTo>
                  <a:pt x="1172444" y="4704672"/>
                  <a:pt x="855718" y="4709239"/>
                  <a:pt x="544546" y="4722942"/>
                </a:cubicBezTo>
                <a:cubicBezTo>
                  <a:pt x="405632" y="4727509"/>
                  <a:pt x="266716" y="4741214"/>
                  <a:pt x="133357" y="4754915"/>
                </a:cubicBezTo>
                <a:cubicBezTo>
                  <a:pt x="88905" y="4759482"/>
                  <a:pt x="44452" y="4768617"/>
                  <a:pt x="0" y="4773186"/>
                </a:cubicBezTo>
                <a:cubicBezTo>
                  <a:pt x="0" y="3183646"/>
                  <a:pt x="0" y="1589539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0446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4686300"/>
          </a:xfrm>
          <a:custGeom>
            <a:avLst/>
            <a:gdLst>
              <a:gd name="connsiteX0" fmla="*/ 0 w 24393524"/>
              <a:gd name="connsiteY0" fmla="*/ 0 h 12496799"/>
              <a:gd name="connsiteX1" fmla="*/ 10956014 w 24393524"/>
              <a:gd name="connsiteY1" fmla="*/ 0 h 12496799"/>
              <a:gd name="connsiteX2" fmla="*/ 11178333 w 24393524"/>
              <a:gd name="connsiteY2" fmla="*/ 38217 h 12496799"/>
              <a:gd name="connsiteX3" fmla="*/ 11428366 w 24393524"/>
              <a:gd name="connsiteY3" fmla="*/ 77348 h 12496799"/>
              <a:gd name="connsiteX4" fmla="*/ 13946998 w 24393524"/>
              <a:gd name="connsiteY4" fmla="*/ 416061 h 12496799"/>
              <a:gd name="connsiteX5" fmla="*/ 17301108 w 24393524"/>
              <a:gd name="connsiteY5" fmla="*/ 944657 h 12496799"/>
              <a:gd name="connsiteX6" fmla="*/ 20923546 w 24393524"/>
              <a:gd name="connsiteY6" fmla="*/ 1658006 h 12496799"/>
              <a:gd name="connsiteX7" fmla="*/ 21655352 w 24393524"/>
              <a:gd name="connsiteY7" fmla="*/ 1822230 h 12496799"/>
              <a:gd name="connsiteX8" fmla="*/ 21569974 w 24393524"/>
              <a:gd name="connsiteY8" fmla="*/ 1760646 h 12496799"/>
              <a:gd name="connsiteX9" fmla="*/ 16910812 w 24393524"/>
              <a:gd name="connsiteY9" fmla="*/ 236440 h 12496799"/>
              <a:gd name="connsiteX10" fmla="*/ 16371105 w 24393524"/>
              <a:gd name="connsiteY10" fmla="*/ 115838 h 12496799"/>
              <a:gd name="connsiteX11" fmla="*/ 15852718 w 24393524"/>
              <a:gd name="connsiteY11" fmla="*/ 0 h 12496799"/>
              <a:gd name="connsiteX12" fmla="*/ 18511642 w 24393524"/>
              <a:gd name="connsiteY12" fmla="*/ 0 h 12496799"/>
              <a:gd name="connsiteX13" fmla="*/ 18590914 w 24393524"/>
              <a:gd name="connsiteY13" fmla="*/ 17689 h 12496799"/>
              <a:gd name="connsiteX14" fmla="*/ 18691538 w 24393524"/>
              <a:gd name="connsiteY14" fmla="*/ 36292 h 12496799"/>
              <a:gd name="connsiteX15" fmla="*/ 20453970 w 24393524"/>
              <a:gd name="connsiteY15" fmla="*/ 292892 h 12496799"/>
              <a:gd name="connsiteX16" fmla="*/ 24393524 w 24393524"/>
              <a:gd name="connsiteY16" fmla="*/ 1288501 h 12496799"/>
              <a:gd name="connsiteX17" fmla="*/ 24393524 w 24393524"/>
              <a:gd name="connsiteY17" fmla="*/ 3238663 h 12496799"/>
              <a:gd name="connsiteX18" fmla="*/ 24393524 w 24393524"/>
              <a:gd name="connsiteY18" fmla="*/ 5188825 h 12496799"/>
              <a:gd name="connsiteX19" fmla="*/ 24350836 w 24393524"/>
              <a:gd name="connsiteY19" fmla="*/ 5173429 h 12496799"/>
              <a:gd name="connsiteX20" fmla="*/ 20758890 w 24393524"/>
              <a:gd name="connsiteY20" fmla="*/ 3320775 h 12496799"/>
              <a:gd name="connsiteX21" fmla="*/ 14312901 w 24393524"/>
              <a:gd name="connsiteY21" fmla="*/ 1057561 h 12496799"/>
              <a:gd name="connsiteX22" fmla="*/ 14068966 w 24393524"/>
              <a:gd name="connsiteY22" fmla="*/ 995977 h 12496799"/>
              <a:gd name="connsiteX23" fmla="*/ 14087261 w 24393524"/>
              <a:gd name="connsiteY23" fmla="*/ 1031901 h 12496799"/>
              <a:gd name="connsiteX24" fmla="*/ 14538541 w 24393524"/>
              <a:gd name="connsiteY24" fmla="*/ 1201257 h 12496799"/>
              <a:gd name="connsiteX25" fmla="*/ 18435406 w 24393524"/>
              <a:gd name="connsiteY25" fmla="*/ 2874291 h 12496799"/>
              <a:gd name="connsiteX26" fmla="*/ 23680014 w 24393524"/>
              <a:gd name="connsiteY26" fmla="*/ 5671234 h 12496799"/>
              <a:gd name="connsiteX27" fmla="*/ 24393524 w 24393524"/>
              <a:gd name="connsiteY27" fmla="*/ 6092058 h 12496799"/>
              <a:gd name="connsiteX28" fmla="*/ 24393524 w 24393524"/>
              <a:gd name="connsiteY28" fmla="*/ 6943971 h 12496799"/>
              <a:gd name="connsiteX29" fmla="*/ 24393524 w 24393524"/>
              <a:gd name="connsiteY29" fmla="*/ 7795883 h 12496799"/>
              <a:gd name="connsiteX30" fmla="*/ 23503162 w 24393524"/>
              <a:gd name="connsiteY30" fmla="*/ 7626527 h 12496799"/>
              <a:gd name="connsiteX31" fmla="*/ 20746694 w 24393524"/>
              <a:gd name="connsiteY31" fmla="*/ 7298079 h 12496799"/>
              <a:gd name="connsiteX32" fmla="*/ 18715932 w 24393524"/>
              <a:gd name="connsiteY32" fmla="*/ 7200571 h 12496799"/>
              <a:gd name="connsiteX33" fmla="*/ 15709430 w 24393524"/>
              <a:gd name="connsiteY33" fmla="*/ 7257023 h 12496799"/>
              <a:gd name="connsiteX34" fmla="*/ 13940900 w 24393524"/>
              <a:gd name="connsiteY34" fmla="*/ 7390455 h 12496799"/>
              <a:gd name="connsiteX35" fmla="*/ 11812564 w 24393524"/>
              <a:gd name="connsiteY35" fmla="*/ 7652187 h 12496799"/>
              <a:gd name="connsiteX36" fmla="*/ 11269809 w 24393524"/>
              <a:gd name="connsiteY36" fmla="*/ 7734299 h 12496799"/>
              <a:gd name="connsiteX37" fmla="*/ 11269809 w 24393524"/>
              <a:gd name="connsiteY37" fmla="*/ 7775355 h 12496799"/>
              <a:gd name="connsiteX38" fmla="*/ 13093225 w 24393524"/>
              <a:gd name="connsiteY38" fmla="*/ 7780487 h 12496799"/>
              <a:gd name="connsiteX39" fmla="*/ 14928837 w 24393524"/>
              <a:gd name="connsiteY39" fmla="*/ 7821543 h 12496799"/>
              <a:gd name="connsiteX40" fmla="*/ 14465360 w 24393524"/>
              <a:gd name="connsiteY40" fmla="*/ 7857467 h 12496799"/>
              <a:gd name="connsiteX41" fmla="*/ 11788171 w 24393524"/>
              <a:gd name="connsiteY41" fmla="*/ 8206443 h 12496799"/>
              <a:gd name="connsiteX42" fmla="*/ 10294068 w 24393524"/>
              <a:gd name="connsiteY42" fmla="*/ 8488703 h 12496799"/>
              <a:gd name="connsiteX43" fmla="*/ 8751177 w 24393524"/>
              <a:gd name="connsiteY43" fmla="*/ 8858208 h 12496799"/>
              <a:gd name="connsiteX44" fmla="*/ 6757007 w 24393524"/>
              <a:gd name="connsiteY44" fmla="*/ 9468916 h 12496799"/>
              <a:gd name="connsiteX45" fmla="*/ 5336084 w 24393524"/>
              <a:gd name="connsiteY45" fmla="*/ 9961589 h 12496799"/>
              <a:gd name="connsiteX46" fmla="*/ 4531098 w 24393524"/>
              <a:gd name="connsiteY46" fmla="*/ 10279773 h 12496799"/>
              <a:gd name="connsiteX47" fmla="*/ 3201651 w 24393524"/>
              <a:gd name="connsiteY47" fmla="*/ 10854558 h 12496799"/>
              <a:gd name="connsiteX48" fmla="*/ 994036 w 24393524"/>
              <a:gd name="connsiteY48" fmla="*/ 11952807 h 12496799"/>
              <a:gd name="connsiteX49" fmla="*/ 0 w 24393524"/>
              <a:gd name="connsiteY49" fmla="*/ 12496799 h 12496799"/>
              <a:gd name="connsiteX50" fmla="*/ 0 w 24393524"/>
              <a:gd name="connsiteY50" fmla="*/ 6247942 h 12496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4393524" h="12496799">
                <a:moveTo>
                  <a:pt x="0" y="0"/>
                </a:moveTo>
                <a:lnTo>
                  <a:pt x="10956014" y="0"/>
                </a:lnTo>
                <a:lnTo>
                  <a:pt x="11178333" y="38217"/>
                </a:lnTo>
                <a:cubicBezTo>
                  <a:pt x="11262186" y="52971"/>
                  <a:pt x="11346038" y="67084"/>
                  <a:pt x="11428366" y="77348"/>
                </a:cubicBezTo>
                <a:cubicBezTo>
                  <a:pt x="12269943" y="190252"/>
                  <a:pt x="13111520" y="292892"/>
                  <a:pt x="13946998" y="416061"/>
                </a:cubicBezTo>
                <a:cubicBezTo>
                  <a:pt x="15069100" y="580285"/>
                  <a:pt x="16191202" y="744509"/>
                  <a:pt x="17301108" y="944657"/>
                </a:cubicBezTo>
                <a:cubicBezTo>
                  <a:pt x="18514686" y="1160201"/>
                  <a:pt x="19716066" y="1416802"/>
                  <a:pt x="20923546" y="1658006"/>
                </a:cubicBezTo>
                <a:cubicBezTo>
                  <a:pt x="21167482" y="1704194"/>
                  <a:pt x="21411416" y="1765778"/>
                  <a:pt x="21655352" y="1822230"/>
                </a:cubicBezTo>
                <a:cubicBezTo>
                  <a:pt x="21630958" y="1791438"/>
                  <a:pt x="21606564" y="1770910"/>
                  <a:pt x="21569974" y="1760646"/>
                </a:cubicBezTo>
                <a:cubicBezTo>
                  <a:pt x="20081970" y="1124277"/>
                  <a:pt x="18526882" y="616209"/>
                  <a:pt x="16910812" y="236440"/>
                </a:cubicBezTo>
                <a:cubicBezTo>
                  <a:pt x="16730910" y="195384"/>
                  <a:pt x="16551007" y="155611"/>
                  <a:pt x="16371105" y="115838"/>
                </a:cubicBezTo>
                <a:lnTo>
                  <a:pt x="15852718" y="0"/>
                </a:lnTo>
                <a:lnTo>
                  <a:pt x="18511642" y="0"/>
                </a:lnTo>
                <a:lnTo>
                  <a:pt x="18590914" y="17689"/>
                </a:lnTo>
                <a:cubicBezTo>
                  <a:pt x="18624456" y="24745"/>
                  <a:pt x="18657998" y="31160"/>
                  <a:pt x="18691538" y="36292"/>
                </a:cubicBezTo>
                <a:cubicBezTo>
                  <a:pt x="19283082" y="123536"/>
                  <a:pt x="19868526" y="195384"/>
                  <a:pt x="20453970" y="292892"/>
                </a:cubicBezTo>
                <a:cubicBezTo>
                  <a:pt x="21801712" y="528965"/>
                  <a:pt x="23112864" y="867677"/>
                  <a:pt x="24393524" y="1288501"/>
                </a:cubicBezTo>
                <a:lnTo>
                  <a:pt x="24393524" y="3238663"/>
                </a:lnTo>
                <a:lnTo>
                  <a:pt x="24393524" y="5188825"/>
                </a:lnTo>
                <a:cubicBezTo>
                  <a:pt x="24381328" y="5183693"/>
                  <a:pt x="24363034" y="5178561"/>
                  <a:pt x="24350836" y="5173429"/>
                </a:cubicBezTo>
                <a:cubicBezTo>
                  <a:pt x="23204340" y="4485740"/>
                  <a:pt x="22002960" y="3869900"/>
                  <a:pt x="20758890" y="3320775"/>
                </a:cubicBezTo>
                <a:cubicBezTo>
                  <a:pt x="18691538" y="2402146"/>
                  <a:pt x="16532712" y="1673402"/>
                  <a:pt x="14312901" y="1057561"/>
                </a:cubicBezTo>
                <a:cubicBezTo>
                  <a:pt x="14239720" y="1037033"/>
                  <a:pt x="14160441" y="1021637"/>
                  <a:pt x="14068966" y="995977"/>
                </a:cubicBezTo>
                <a:cubicBezTo>
                  <a:pt x="14081162" y="1021637"/>
                  <a:pt x="14081162" y="1031901"/>
                  <a:pt x="14087261" y="1031901"/>
                </a:cubicBezTo>
                <a:cubicBezTo>
                  <a:pt x="14233622" y="1088353"/>
                  <a:pt x="14386081" y="1144805"/>
                  <a:pt x="14538541" y="1201257"/>
                </a:cubicBezTo>
                <a:cubicBezTo>
                  <a:pt x="15874086" y="1699062"/>
                  <a:pt x="17166944" y="2263582"/>
                  <a:pt x="18435406" y="2874291"/>
                </a:cubicBezTo>
                <a:cubicBezTo>
                  <a:pt x="20234428" y="3736468"/>
                  <a:pt x="21984664" y="4665360"/>
                  <a:pt x="23680014" y="5671234"/>
                </a:cubicBezTo>
                <a:cubicBezTo>
                  <a:pt x="23917852" y="5809797"/>
                  <a:pt x="24155688" y="5953493"/>
                  <a:pt x="24393524" y="6092058"/>
                </a:cubicBezTo>
                <a:lnTo>
                  <a:pt x="24393524" y="6943971"/>
                </a:lnTo>
                <a:lnTo>
                  <a:pt x="24393524" y="7795883"/>
                </a:lnTo>
                <a:cubicBezTo>
                  <a:pt x="24094704" y="7739431"/>
                  <a:pt x="23801982" y="7677847"/>
                  <a:pt x="23503162" y="7626527"/>
                </a:cubicBezTo>
                <a:cubicBezTo>
                  <a:pt x="22594502" y="7472567"/>
                  <a:pt x="21673646" y="7354531"/>
                  <a:pt x="20746694" y="7298079"/>
                </a:cubicBezTo>
                <a:cubicBezTo>
                  <a:pt x="20075872" y="7257023"/>
                  <a:pt x="19398950" y="7215967"/>
                  <a:pt x="18715932" y="7200571"/>
                </a:cubicBezTo>
                <a:cubicBezTo>
                  <a:pt x="17715798" y="7180043"/>
                  <a:pt x="16709565" y="7190307"/>
                  <a:pt x="15709430" y="7257023"/>
                </a:cubicBezTo>
                <a:cubicBezTo>
                  <a:pt x="15117887" y="7298079"/>
                  <a:pt x="14526344" y="7328871"/>
                  <a:pt x="13940900" y="7390455"/>
                </a:cubicBezTo>
                <a:cubicBezTo>
                  <a:pt x="13227389" y="7462303"/>
                  <a:pt x="12519977" y="7559811"/>
                  <a:pt x="11812564" y="7652187"/>
                </a:cubicBezTo>
                <a:cubicBezTo>
                  <a:pt x="11629613" y="7672715"/>
                  <a:pt x="11446662" y="7708639"/>
                  <a:pt x="11269809" y="7734299"/>
                </a:cubicBezTo>
                <a:cubicBezTo>
                  <a:pt x="11269809" y="7749695"/>
                  <a:pt x="11269809" y="7765091"/>
                  <a:pt x="11269809" y="7775355"/>
                </a:cubicBezTo>
                <a:cubicBezTo>
                  <a:pt x="11879647" y="7795883"/>
                  <a:pt x="12489485" y="7770223"/>
                  <a:pt x="13093225" y="7780487"/>
                </a:cubicBezTo>
                <a:cubicBezTo>
                  <a:pt x="13703063" y="7795883"/>
                  <a:pt x="14312901" y="7806147"/>
                  <a:pt x="14928837" y="7821543"/>
                </a:cubicBezTo>
                <a:cubicBezTo>
                  <a:pt x="14770279" y="7836939"/>
                  <a:pt x="14617820" y="7842071"/>
                  <a:pt x="14465360" y="7857467"/>
                </a:cubicBezTo>
                <a:cubicBezTo>
                  <a:pt x="13568898" y="7970371"/>
                  <a:pt x="12678535" y="8078143"/>
                  <a:pt x="11788171" y="8206443"/>
                </a:cubicBezTo>
                <a:cubicBezTo>
                  <a:pt x="11288104" y="8278292"/>
                  <a:pt x="10788036" y="8380932"/>
                  <a:pt x="10294068" y="8488703"/>
                </a:cubicBezTo>
                <a:cubicBezTo>
                  <a:pt x="9775705" y="8601608"/>
                  <a:pt x="9257343" y="8714512"/>
                  <a:pt x="8751177" y="8858208"/>
                </a:cubicBezTo>
                <a:cubicBezTo>
                  <a:pt x="8080356" y="9048092"/>
                  <a:pt x="7415632" y="9253372"/>
                  <a:pt x="6757007" y="9468916"/>
                </a:cubicBezTo>
                <a:cubicBezTo>
                  <a:pt x="6275235" y="9622876"/>
                  <a:pt x="5805659" y="9792233"/>
                  <a:pt x="5336084" y="9961589"/>
                </a:cubicBezTo>
                <a:cubicBezTo>
                  <a:pt x="5061657" y="10059097"/>
                  <a:pt x="4793328" y="10166869"/>
                  <a:pt x="4531098" y="10279773"/>
                </a:cubicBezTo>
                <a:cubicBezTo>
                  <a:pt x="4079818" y="10469657"/>
                  <a:pt x="3634636" y="10649277"/>
                  <a:pt x="3201651" y="10854558"/>
                </a:cubicBezTo>
                <a:cubicBezTo>
                  <a:pt x="2457648" y="11213798"/>
                  <a:pt x="1725842" y="11583302"/>
                  <a:pt x="994036" y="11952807"/>
                </a:cubicBezTo>
                <a:cubicBezTo>
                  <a:pt x="658625" y="12127295"/>
                  <a:pt x="329313" y="12317179"/>
                  <a:pt x="0" y="12496799"/>
                </a:cubicBezTo>
                <a:lnTo>
                  <a:pt x="0" y="62479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79020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6976" cy="5143500"/>
          </a:xfrm>
          <a:custGeom>
            <a:avLst/>
            <a:gdLst>
              <a:gd name="connsiteX0" fmla="*/ 1 w 24395112"/>
              <a:gd name="connsiteY0" fmla="*/ 13607871 h 13716000"/>
              <a:gd name="connsiteX1" fmla="*/ 774592 w 24395112"/>
              <a:gd name="connsiteY1" fmla="*/ 13674858 h 13716000"/>
              <a:gd name="connsiteX2" fmla="*/ 1215906 w 24395112"/>
              <a:gd name="connsiteY2" fmla="*/ 13715437 h 13716000"/>
              <a:gd name="connsiteX3" fmla="*/ 1222767 w 24395112"/>
              <a:gd name="connsiteY3" fmla="*/ 13716000 h 13716000"/>
              <a:gd name="connsiteX4" fmla="*/ 1 w 24395112"/>
              <a:gd name="connsiteY4" fmla="*/ 13716000 h 13716000"/>
              <a:gd name="connsiteX5" fmla="*/ 20799424 w 24395112"/>
              <a:gd name="connsiteY5" fmla="*/ 10990263 h 13716000"/>
              <a:gd name="connsiteX6" fmla="*/ 20293912 w 24395112"/>
              <a:gd name="connsiteY6" fmla="*/ 11191175 h 13716000"/>
              <a:gd name="connsiteX7" fmla="*/ 15964435 w 24395112"/>
              <a:gd name="connsiteY7" fmla="*/ 12520286 h 13716000"/>
              <a:gd name="connsiteX8" fmla="*/ 12450303 w 24395112"/>
              <a:gd name="connsiteY8" fmla="*/ 13169387 h 13716000"/>
              <a:gd name="connsiteX9" fmla="*/ 10460863 w 24395112"/>
              <a:gd name="connsiteY9" fmla="*/ 13396058 h 13716000"/>
              <a:gd name="connsiteX10" fmla="*/ 8381738 w 24395112"/>
              <a:gd name="connsiteY10" fmla="*/ 13550605 h 13716000"/>
              <a:gd name="connsiteX11" fmla="*/ 5193743 w 24395112"/>
              <a:gd name="connsiteY11" fmla="*/ 13602121 h 13716000"/>
              <a:gd name="connsiteX12" fmla="*/ 3538594 w 24395112"/>
              <a:gd name="connsiteY12" fmla="*/ 13535150 h 13716000"/>
              <a:gd name="connsiteX13" fmla="*/ 73381 w 24395112"/>
              <a:gd name="connsiteY13" fmla="*/ 13195145 h 13716000"/>
              <a:gd name="connsiteX14" fmla="*/ 0 w 24395112"/>
              <a:gd name="connsiteY14" fmla="*/ 13195145 h 13716000"/>
              <a:gd name="connsiteX15" fmla="*/ 0 w 24395112"/>
              <a:gd name="connsiteY15" fmla="*/ 11093295 h 13716000"/>
              <a:gd name="connsiteX16" fmla="*/ 1826371 w 24395112"/>
              <a:gd name="connsiteY16" fmla="*/ 11443603 h 13716000"/>
              <a:gd name="connsiteX17" fmla="*/ 4150102 w 24395112"/>
              <a:gd name="connsiteY17" fmla="*/ 11788760 h 13716000"/>
              <a:gd name="connsiteX18" fmla="*/ 5911245 w 24395112"/>
              <a:gd name="connsiteY18" fmla="*/ 11979369 h 13716000"/>
              <a:gd name="connsiteX19" fmla="*/ 7240256 w 24395112"/>
              <a:gd name="connsiteY19" fmla="*/ 12072098 h 13716000"/>
              <a:gd name="connsiteX20" fmla="*/ 9506911 w 24395112"/>
              <a:gd name="connsiteY20" fmla="*/ 12169978 h 13716000"/>
              <a:gd name="connsiteX21" fmla="*/ 11545271 w 24395112"/>
              <a:gd name="connsiteY21" fmla="*/ 12185433 h 13716000"/>
              <a:gd name="connsiteX22" fmla="*/ 13314567 w 24395112"/>
              <a:gd name="connsiteY22" fmla="*/ 12118462 h 13716000"/>
              <a:gd name="connsiteX23" fmla="*/ 15581224 w 24395112"/>
              <a:gd name="connsiteY23" fmla="*/ 11933005 h 13716000"/>
              <a:gd name="connsiteX24" fmla="*/ 19299192 w 24395112"/>
              <a:gd name="connsiteY24" fmla="*/ 11345723 h 13716000"/>
              <a:gd name="connsiteX25" fmla="*/ 20799424 w 24395112"/>
              <a:gd name="connsiteY25" fmla="*/ 10990263 h 13716000"/>
              <a:gd name="connsiteX26" fmla="*/ 24379238 w 24395112"/>
              <a:gd name="connsiteY26" fmla="*/ 10026650 h 13716000"/>
              <a:gd name="connsiteX27" fmla="*/ 24379238 w 24395112"/>
              <a:gd name="connsiteY27" fmla="*/ 12335121 h 13716000"/>
              <a:gd name="connsiteX28" fmla="*/ 23343732 w 24395112"/>
              <a:gd name="connsiteY28" fmla="*/ 12546387 h 13716000"/>
              <a:gd name="connsiteX29" fmla="*/ 19593080 w 24395112"/>
              <a:gd name="connsiteY29" fmla="*/ 13169880 h 13716000"/>
              <a:gd name="connsiteX30" fmla="*/ 17122542 w 24395112"/>
              <a:gd name="connsiteY30" fmla="*/ 13479050 h 13716000"/>
              <a:gd name="connsiteX31" fmla="*/ 15010762 w 24395112"/>
              <a:gd name="connsiteY31" fmla="*/ 13695470 h 13716000"/>
              <a:gd name="connsiteX32" fmla="*/ 14751978 w 24395112"/>
              <a:gd name="connsiteY32" fmla="*/ 13716000 h 13716000"/>
              <a:gd name="connsiteX33" fmla="*/ 9825404 w 24395112"/>
              <a:gd name="connsiteY33" fmla="*/ 13716000 h 13716000"/>
              <a:gd name="connsiteX34" fmla="*/ 10375573 w 24395112"/>
              <a:gd name="connsiteY34" fmla="*/ 13665921 h 13716000"/>
              <a:gd name="connsiteX35" fmla="*/ 14456317 w 24395112"/>
              <a:gd name="connsiteY35" fmla="*/ 13102894 h 13716000"/>
              <a:gd name="connsiteX36" fmla="*/ 18785874 w 24395112"/>
              <a:gd name="connsiteY36" fmla="*/ 12098090 h 13716000"/>
              <a:gd name="connsiteX37" fmla="*/ 23751412 w 24395112"/>
              <a:gd name="connsiteY37" fmla="*/ 10320362 h 13716000"/>
              <a:gd name="connsiteX38" fmla="*/ 24379238 w 24395112"/>
              <a:gd name="connsiteY38" fmla="*/ 10026650 h 13716000"/>
              <a:gd name="connsiteX39" fmla="*/ 5926807 w 24395112"/>
              <a:gd name="connsiteY39" fmla="*/ 0 h 13716000"/>
              <a:gd name="connsiteX40" fmla="*/ 13255718 w 24395112"/>
              <a:gd name="connsiteY40" fmla="*/ 0 h 13716000"/>
              <a:gd name="connsiteX41" fmla="*/ 13193092 w 24395112"/>
              <a:gd name="connsiteY41" fmla="*/ 188455 h 13716000"/>
              <a:gd name="connsiteX42" fmla="*/ 13134997 w 24395112"/>
              <a:gd name="connsiteY42" fmla="*/ 381673 h 13716000"/>
              <a:gd name="connsiteX43" fmla="*/ 12939310 w 24395112"/>
              <a:gd name="connsiteY43" fmla="*/ 1283355 h 13716000"/>
              <a:gd name="connsiteX44" fmla="*/ 12874082 w 24395112"/>
              <a:gd name="connsiteY44" fmla="*/ 2767267 h 13716000"/>
              <a:gd name="connsiteX45" fmla="*/ 12939310 w 24395112"/>
              <a:gd name="connsiteY45" fmla="*/ 3395868 h 13716000"/>
              <a:gd name="connsiteX46" fmla="*/ 13175765 w 24395112"/>
              <a:gd name="connsiteY46" fmla="*/ 4354228 h 13716000"/>
              <a:gd name="connsiteX47" fmla="*/ 13934050 w 24395112"/>
              <a:gd name="connsiteY47" fmla="*/ 5869054 h 13716000"/>
              <a:gd name="connsiteX48" fmla="*/ 15466925 w 24395112"/>
              <a:gd name="connsiteY48" fmla="*/ 7394185 h 13716000"/>
              <a:gd name="connsiteX49" fmla="*/ 20073708 w 24395112"/>
              <a:gd name="connsiteY49" fmla="*/ 9089349 h 13716000"/>
              <a:gd name="connsiteX50" fmla="*/ 22617628 w 24395112"/>
              <a:gd name="connsiteY50" fmla="*/ 9243923 h 13716000"/>
              <a:gd name="connsiteX51" fmla="*/ 24280962 w 24395112"/>
              <a:gd name="connsiteY51" fmla="*/ 9032672 h 13716000"/>
              <a:gd name="connsiteX52" fmla="*/ 24331924 w 24395112"/>
              <a:gd name="connsiteY52" fmla="*/ 9022367 h 13716000"/>
              <a:gd name="connsiteX53" fmla="*/ 24395112 w 24395112"/>
              <a:gd name="connsiteY53" fmla="*/ 9012062 h 13716000"/>
              <a:gd name="connsiteX54" fmla="*/ 24395112 w 24395112"/>
              <a:gd name="connsiteY54" fmla="*/ 9012606 h 13716000"/>
              <a:gd name="connsiteX55" fmla="*/ 24394094 w 24395112"/>
              <a:gd name="connsiteY55" fmla="*/ 9266465 h 13716000"/>
              <a:gd name="connsiteX56" fmla="*/ 24386960 w 24395112"/>
              <a:gd name="connsiteY56" fmla="*/ 9517004 h 13716000"/>
              <a:gd name="connsiteX57" fmla="*/ 24305424 w 24395112"/>
              <a:gd name="connsiteY57" fmla="*/ 9568529 h 13716000"/>
              <a:gd name="connsiteX58" fmla="*/ 23106844 w 24395112"/>
              <a:gd name="connsiteY58" fmla="*/ 9666426 h 13716000"/>
              <a:gd name="connsiteX59" fmla="*/ 21361976 w 24395112"/>
              <a:gd name="connsiteY59" fmla="*/ 9743713 h 13716000"/>
              <a:gd name="connsiteX60" fmla="*/ 19429572 w 24395112"/>
              <a:gd name="connsiteY60" fmla="*/ 9759170 h 13716000"/>
              <a:gd name="connsiteX61" fmla="*/ 17660244 w 24395112"/>
              <a:gd name="connsiteY61" fmla="*/ 9666426 h 13716000"/>
              <a:gd name="connsiteX62" fmla="*/ 14015585 w 24395112"/>
              <a:gd name="connsiteY62" fmla="*/ 9125416 h 13716000"/>
              <a:gd name="connsiteX63" fmla="*/ 10868297 w 24395112"/>
              <a:gd name="connsiteY63" fmla="*/ 8043397 h 13716000"/>
              <a:gd name="connsiteX64" fmla="*/ 9123428 w 24395112"/>
              <a:gd name="connsiteY64" fmla="*/ 6997445 h 13716000"/>
              <a:gd name="connsiteX65" fmla="*/ 6628429 w 24395112"/>
              <a:gd name="connsiteY65" fmla="*/ 4060537 h 13716000"/>
              <a:gd name="connsiteX66" fmla="*/ 6090292 w 24395112"/>
              <a:gd name="connsiteY66" fmla="*/ 2530253 h 13716000"/>
              <a:gd name="connsiteX67" fmla="*/ 5935373 w 24395112"/>
              <a:gd name="connsiteY67" fmla="*/ 1525521 h 13716000"/>
              <a:gd name="connsiteX68" fmla="*/ 5886452 w 24395112"/>
              <a:gd name="connsiteY68" fmla="*/ 536247 h 13716000"/>
              <a:gd name="connsiteX69" fmla="*/ 5903778 w 24395112"/>
              <a:gd name="connsiteY69" fmla="*/ 265742 h 13716000"/>
              <a:gd name="connsiteX70" fmla="*/ 1 w 24395112"/>
              <a:gd name="connsiteY70" fmla="*/ 0 h 13716000"/>
              <a:gd name="connsiteX71" fmla="*/ 5576481 w 24395112"/>
              <a:gd name="connsiteY71" fmla="*/ 0 h 13716000"/>
              <a:gd name="connsiteX72" fmla="*/ 5547332 w 24395112"/>
              <a:gd name="connsiteY72" fmla="*/ 340412 h 13716000"/>
              <a:gd name="connsiteX73" fmla="*/ 5536122 w 24395112"/>
              <a:gd name="connsiteY73" fmla="*/ 685587 h 13716000"/>
              <a:gd name="connsiteX74" fmla="*/ 5576889 w 24395112"/>
              <a:gd name="connsiteY74" fmla="*/ 1648985 h 13716000"/>
              <a:gd name="connsiteX75" fmla="*/ 6473756 w 24395112"/>
              <a:gd name="connsiteY75" fmla="*/ 4477356 h 13716000"/>
              <a:gd name="connsiteX76" fmla="*/ 8243032 w 24395112"/>
              <a:gd name="connsiteY76" fmla="*/ 6723567 h 13716000"/>
              <a:gd name="connsiteX77" fmla="*/ 10159064 w 24395112"/>
              <a:gd name="connsiteY77" fmla="*/ 8088810 h 13716000"/>
              <a:gd name="connsiteX78" fmla="*/ 15475043 w 24395112"/>
              <a:gd name="connsiteY78" fmla="*/ 9824988 h 13716000"/>
              <a:gd name="connsiteX79" fmla="*/ 17325852 w 24395112"/>
              <a:gd name="connsiteY79" fmla="*/ 10051670 h 13716000"/>
              <a:gd name="connsiteX80" fmla="*/ 19918614 w 24395112"/>
              <a:gd name="connsiteY80" fmla="*/ 10154707 h 13716000"/>
              <a:gd name="connsiteX81" fmla="*/ 21614510 w 24395112"/>
              <a:gd name="connsiteY81" fmla="*/ 10113492 h 13716000"/>
              <a:gd name="connsiteX82" fmla="*/ 23147338 w 24395112"/>
              <a:gd name="connsiteY82" fmla="*/ 10025910 h 13716000"/>
              <a:gd name="connsiteX83" fmla="*/ 22413538 w 24395112"/>
              <a:gd name="connsiteY83" fmla="*/ 10298959 h 13716000"/>
              <a:gd name="connsiteX84" fmla="*/ 18589620 w 24395112"/>
              <a:gd name="connsiteY84" fmla="*/ 11262357 h 13716000"/>
              <a:gd name="connsiteX85" fmla="*/ 15744103 w 24395112"/>
              <a:gd name="connsiteY85" fmla="*/ 11684810 h 13716000"/>
              <a:gd name="connsiteX86" fmla="*/ 14349882 w 24395112"/>
              <a:gd name="connsiteY86" fmla="*/ 11813606 h 13716000"/>
              <a:gd name="connsiteX87" fmla="*/ 12727367 w 24395112"/>
              <a:gd name="connsiteY87" fmla="*/ 11921795 h 13716000"/>
              <a:gd name="connsiteX88" fmla="*/ 10371051 w 24395112"/>
              <a:gd name="connsiteY88" fmla="*/ 11963010 h 13716000"/>
              <a:gd name="connsiteX89" fmla="*/ 9123590 w 24395112"/>
              <a:gd name="connsiteY89" fmla="*/ 11942403 h 13716000"/>
              <a:gd name="connsiteX90" fmla="*/ 8006583 w 24395112"/>
              <a:gd name="connsiteY90" fmla="*/ 11880580 h 13716000"/>
              <a:gd name="connsiteX91" fmla="*/ 6490062 w 24395112"/>
              <a:gd name="connsiteY91" fmla="*/ 11767239 h 13716000"/>
              <a:gd name="connsiteX92" fmla="*/ 4492494 w 24395112"/>
              <a:gd name="connsiteY92" fmla="*/ 11519950 h 13716000"/>
              <a:gd name="connsiteX93" fmla="*/ 1280076 w 24395112"/>
              <a:gd name="connsiteY93" fmla="*/ 10917182 h 13716000"/>
              <a:gd name="connsiteX94" fmla="*/ 1 w 24395112"/>
              <a:gd name="connsiteY94" fmla="*/ 10602919 h 13716000"/>
              <a:gd name="connsiteX95" fmla="*/ 1 w 24395112"/>
              <a:gd name="connsiteY95" fmla="*/ 5297147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24395112" h="13716000">
                <a:moveTo>
                  <a:pt x="1" y="13607871"/>
                </a:moveTo>
                <a:cubicBezTo>
                  <a:pt x="260917" y="13628483"/>
                  <a:pt x="513677" y="13654247"/>
                  <a:pt x="774592" y="13674858"/>
                </a:cubicBezTo>
                <a:cubicBezTo>
                  <a:pt x="921357" y="13687740"/>
                  <a:pt x="1068122" y="13701911"/>
                  <a:pt x="1215906" y="13715437"/>
                </a:cubicBezTo>
                <a:lnTo>
                  <a:pt x="1222767" y="13716000"/>
                </a:lnTo>
                <a:lnTo>
                  <a:pt x="1" y="13716000"/>
                </a:lnTo>
                <a:close/>
                <a:moveTo>
                  <a:pt x="20799424" y="10990263"/>
                </a:moveTo>
                <a:cubicBezTo>
                  <a:pt x="20611896" y="11062385"/>
                  <a:pt x="20456980" y="11129356"/>
                  <a:pt x="20293912" y="11191175"/>
                </a:cubicBezTo>
                <a:cubicBezTo>
                  <a:pt x="18924134" y="11726941"/>
                  <a:pt x="17472822" y="12164826"/>
                  <a:pt x="15964435" y="12520286"/>
                </a:cubicBezTo>
                <a:cubicBezTo>
                  <a:pt x="14814800" y="12788169"/>
                  <a:pt x="13648858" y="13004536"/>
                  <a:pt x="12450303" y="13169387"/>
                </a:cubicBezTo>
                <a:cubicBezTo>
                  <a:pt x="11789874" y="13256964"/>
                  <a:pt x="11129446" y="13334238"/>
                  <a:pt x="10460863" y="13396058"/>
                </a:cubicBezTo>
                <a:cubicBezTo>
                  <a:pt x="9775974" y="13463028"/>
                  <a:pt x="9074779" y="13514544"/>
                  <a:pt x="8381738" y="13550605"/>
                </a:cubicBezTo>
                <a:cubicBezTo>
                  <a:pt x="7321791" y="13612424"/>
                  <a:pt x="6253689" y="13617576"/>
                  <a:pt x="5193743" y="13602121"/>
                </a:cubicBezTo>
                <a:cubicBezTo>
                  <a:pt x="4639309" y="13591818"/>
                  <a:pt x="4093028" y="13571212"/>
                  <a:pt x="3538594" y="13535150"/>
                </a:cubicBezTo>
                <a:cubicBezTo>
                  <a:pt x="2372651" y="13468180"/>
                  <a:pt x="1214863" y="13365148"/>
                  <a:pt x="73381" y="13195145"/>
                </a:cubicBezTo>
                <a:cubicBezTo>
                  <a:pt x="48921" y="13189994"/>
                  <a:pt x="24461" y="13195145"/>
                  <a:pt x="0" y="13195145"/>
                </a:cubicBezTo>
                <a:lnTo>
                  <a:pt x="0" y="11093295"/>
                </a:lnTo>
                <a:cubicBezTo>
                  <a:pt x="611508" y="11211782"/>
                  <a:pt x="1206709" y="11340571"/>
                  <a:pt x="1826371" y="11443603"/>
                </a:cubicBezTo>
                <a:cubicBezTo>
                  <a:pt x="2592795" y="11567242"/>
                  <a:pt x="3367371" y="11685728"/>
                  <a:pt x="4150102" y="11788760"/>
                </a:cubicBezTo>
                <a:cubicBezTo>
                  <a:pt x="4728997" y="11866034"/>
                  <a:pt x="5324198" y="11922702"/>
                  <a:pt x="5911245" y="11979369"/>
                </a:cubicBezTo>
                <a:cubicBezTo>
                  <a:pt x="6351531" y="12020582"/>
                  <a:pt x="6799971" y="12051491"/>
                  <a:pt x="7240256" y="12072098"/>
                </a:cubicBezTo>
                <a:cubicBezTo>
                  <a:pt x="7998526" y="12113310"/>
                  <a:pt x="8748641" y="12149372"/>
                  <a:pt x="9506911" y="12169978"/>
                </a:cubicBezTo>
                <a:cubicBezTo>
                  <a:pt x="10183646" y="12185433"/>
                  <a:pt x="10860382" y="12190584"/>
                  <a:pt x="11545271" y="12185433"/>
                </a:cubicBezTo>
                <a:cubicBezTo>
                  <a:pt x="12132318" y="12175130"/>
                  <a:pt x="12727520" y="12154523"/>
                  <a:pt x="13314567" y="12118462"/>
                </a:cubicBezTo>
                <a:cubicBezTo>
                  <a:pt x="14072837" y="12066946"/>
                  <a:pt x="14822954" y="12005127"/>
                  <a:pt x="15581224" y="11933005"/>
                </a:cubicBezTo>
                <a:cubicBezTo>
                  <a:pt x="16845006" y="11809366"/>
                  <a:pt x="18084330" y="11613606"/>
                  <a:pt x="19299192" y="11345723"/>
                </a:cubicBezTo>
                <a:cubicBezTo>
                  <a:pt x="19788398" y="11237540"/>
                  <a:pt x="20277604" y="11113901"/>
                  <a:pt x="20799424" y="10990263"/>
                </a:cubicBezTo>
                <a:close/>
                <a:moveTo>
                  <a:pt x="24379238" y="10026650"/>
                </a:moveTo>
                <a:cubicBezTo>
                  <a:pt x="24379238" y="10799576"/>
                  <a:pt x="24379238" y="11562195"/>
                  <a:pt x="24379238" y="12335121"/>
                </a:cubicBezTo>
                <a:cubicBezTo>
                  <a:pt x="24044940" y="12407260"/>
                  <a:pt x="23694336" y="12474247"/>
                  <a:pt x="23343732" y="12546387"/>
                </a:cubicBezTo>
                <a:cubicBezTo>
                  <a:pt x="22112540" y="12788570"/>
                  <a:pt x="20856886" y="12994684"/>
                  <a:pt x="19593080" y="13169880"/>
                </a:cubicBezTo>
                <a:cubicBezTo>
                  <a:pt x="18769568" y="13283243"/>
                  <a:pt x="17946054" y="13381146"/>
                  <a:pt x="17122542" y="13479050"/>
                </a:cubicBezTo>
                <a:cubicBezTo>
                  <a:pt x="16421333" y="13556343"/>
                  <a:pt x="15711970" y="13633636"/>
                  <a:pt x="15010762" y="13695470"/>
                </a:cubicBezTo>
                <a:lnTo>
                  <a:pt x="14751978" y="13716000"/>
                </a:lnTo>
                <a:lnTo>
                  <a:pt x="9825404" y="13716000"/>
                </a:lnTo>
                <a:lnTo>
                  <a:pt x="10375573" y="13665921"/>
                </a:lnTo>
                <a:cubicBezTo>
                  <a:pt x="11751874" y="13531867"/>
                  <a:pt x="13110975" y="13346365"/>
                  <a:pt x="14456317" y="13102894"/>
                </a:cubicBezTo>
                <a:cubicBezTo>
                  <a:pt x="15940271" y="12834946"/>
                  <a:pt x="17383456" y="12500012"/>
                  <a:pt x="18785874" y="12098090"/>
                </a:cubicBezTo>
                <a:cubicBezTo>
                  <a:pt x="20530742" y="11603418"/>
                  <a:pt x="22194076" y="11021147"/>
                  <a:pt x="23751412" y="10320362"/>
                </a:cubicBezTo>
                <a:cubicBezTo>
                  <a:pt x="23955252" y="10227611"/>
                  <a:pt x="24167244" y="10129707"/>
                  <a:pt x="24379238" y="10026650"/>
                </a:cubicBezTo>
                <a:close/>
                <a:moveTo>
                  <a:pt x="5926807" y="0"/>
                </a:moveTo>
                <a:lnTo>
                  <a:pt x="13255718" y="0"/>
                </a:lnTo>
                <a:lnTo>
                  <a:pt x="13193092" y="188455"/>
                </a:lnTo>
                <a:cubicBezTo>
                  <a:pt x="13171688" y="252861"/>
                  <a:pt x="13151305" y="317267"/>
                  <a:pt x="13134997" y="381673"/>
                </a:cubicBezTo>
                <a:cubicBezTo>
                  <a:pt x="13061614" y="685669"/>
                  <a:pt x="12980078" y="984512"/>
                  <a:pt x="12939310" y="1283355"/>
                </a:cubicBezTo>
                <a:cubicBezTo>
                  <a:pt x="12874082" y="1777992"/>
                  <a:pt x="12825160" y="2272630"/>
                  <a:pt x="12874082" y="2767267"/>
                </a:cubicBezTo>
                <a:cubicBezTo>
                  <a:pt x="12898542" y="2978518"/>
                  <a:pt x="12898542" y="3189770"/>
                  <a:pt x="12939310" y="3395868"/>
                </a:cubicBezTo>
                <a:cubicBezTo>
                  <a:pt x="13004540" y="3720474"/>
                  <a:pt x="13086076" y="4039927"/>
                  <a:pt x="13175765" y="4354228"/>
                </a:cubicBezTo>
                <a:cubicBezTo>
                  <a:pt x="13330683" y="4879780"/>
                  <a:pt x="13591598" y="5384724"/>
                  <a:pt x="13934050" y="5869054"/>
                </a:cubicBezTo>
                <a:cubicBezTo>
                  <a:pt x="14325422" y="6425521"/>
                  <a:pt x="14830945" y="6940770"/>
                  <a:pt x="15466925" y="7394185"/>
                </a:cubicBezTo>
                <a:cubicBezTo>
                  <a:pt x="16714426" y="8280411"/>
                  <a:pt x="18271762" y="8816268"/>
                  <a:pt x="20073708" y="9089349"/>
                </a:cubicBezTo>
                <a:cubicBezTo>
                  <a:pt x="20913528" y="9218161"/>
                  <a:pt x="21753348" y="9274838"/>
                  <a:pt x="22617628" y="9243923"/>
                </a:cubicBezTo>
                <a:cubicBezTo>
                  <a:pt x="23180228" y="9223313"/>
                  <a:pt x="23734672" y="9135721"/>
                  <a:pt x="24280962" y="9032672"/>
                </a:cubicBezTo>
                <a:cubicBezTo>
                  <a:pt x="24297270" y="9030095"/>
                  <a:pt x="24313578" y="9026231"/>
                  <a:pt x="24331924" y="9022367"/>
                </a:cubicBezTo>
                <a:lnTo>
                  <a:pt x="24395112" y="9012062"/>
                </a:lnTo>
                <a:lnTo>
                  <a:pt x="24395112" y="9012606"/>
                </a:lnTo>
                <a:lnTo>
                  <a:pt x="24394094" y="9266465"/>
                </a:lnTo>
                <a:cubicBezTo>
                  <a:pt x="24393076" y="9350837"/>
                  <a:pt x="24391036" y="9434564"/>
                  <a:pt x="24386960" y="9517004"/>
                </a:cubicBezTo>
                <a:cubicBezTo>
                  <a:pt x="24386960" y="9537614"/>
                  <a:pt x="24338038" y="9568529"/>
                  <a:pt x="24305424" y="9568529"/>
                </a:cubicBezTo>
                <a:cubicBezTo>
                  <a:pt x="23905898" y="9604596"/>
                  <a:pt x="23506372" y="9645816"/>
                  <a:pt x="23106844" y="9666426"/>
                </a:cubicBezTo>
                <a:cubicBezTo>
                  <a:pt x="22519786" y="9697340"/>
                  <a:pt x="21940880" y="9728255"/>
                  <a:pt x="21361976" y="9743713"/>
                </a:cubicBezTo>
                <a:cubicBezTo>
                  <a:pt x="20717840" y="9759170"/>
                  <a:pt x="20073708" y="9769475"/>
                  <a:pt x="19429572" y="9759170"/>
                </a:cubicBezTo>
                <a:cubicBezTo>
                  <a:pt x="18834360" y="9743713"/>
                  <a:pt x="18247302" y="9707645"/>
                  <a:pt x="17660244" y="9666426"/>
                </a:cubicBezTo>
                <a:cubicBezTo>
                  <a:pt x="16412742" y="9583986"/>
                  <a:pt x="15197857" y="9403650"/>
                  <a:pt x="14015585" y="9125416"/>
                </a:cubicBezTo>
                <a:cubicBezTo>
                  <a:pt x="12882236" y="8862640"/>
                  <a:pt x="11830423" y="8507120"/>
                  <a:pt x="10868297" y="8043397"/>
                </a:cubicBezTo>
                <a:cubicBezTo>
                  <a:pt x="10224164" y="7734249"/>
                  <a:pt x="9645259" y="7383881"/>
                  <a:pt x="9123428" y="6997445"/>
                </a:cubicBezTo>
                <a:cubicBezTo>
                  <a:pt x="7949312" y="6131831"/>
                  <a:pt x="7158413" y="5142556"/>
                  <a:pt x="6628429" y="4060537"/>
                </a:cubicBezTo>
                <a:cubicBezTo>
                  <a:pt x="6391975" y="3555595"/>
                  <a:pt x="6204441" y="3050653"/>
                  <a:pt x="6090292" y="2530253"/>
                </a:cubicBezTo>
                <a:cubicBezTo>
                  <a:pt x="6016910" y="2200495"/>
                  <a:pt x="5967988" y="1860432"/>
                  <a:pt x="5935373" y="1525521"/>
                </a:cubicBezTo>
                <a:cubicBezTo>
                  <a:pt x="5902758" y="1195763"/>
                  <a:pt x="5894604" y="866005"/>
                  <a:pt x="5886452" y="536247"/>
                </a:cubicBezTo>
                <a:cubicBezTo>
                  <a:pt x="5886452" y="446079"/>
                  <a:pt x="5894605" y="355910"/>
                  <a:pt x="5903778" y="265742"/>
                </a:cubicBezTo>
                <a:close/>
                <a:moveTo>
                  <a:pt x="1" y="0"/>
                </a:moveTo>
                <a:lnTo>
                  <a:pt x="5576481" y="0"/>
                </a:lnTo>
                <a:lnTo>
                  <a:pt x="5547332" y="340412"/>
                </a:lnTo>
                <a:cubicBezTo>
                  <a:pt x="5538160" y="455041"/>
                  <a:pt x="5532045" y="569670"/>
                  <a:pt x="5536122" y="685587"/>
                </a:cubicBezTo>
                <a:cubicBezTo>
                  <a:pt x="5536122" y="1010154"/>
                  <a:pt x="5544275" y="1329570"/>
                  <a:pt x="5576889" y="1648985"/>
                </a:cubicBezTo>
                <a:cubicBezTo>
                  <a:pt x="5699189" y="2612383"/>
                  <a:pt x="5976402" y="3560325"/>
                  <a:pt x="6473756" y="4477356"/>
                </a:cubicBezTo>
                <a:cubicBezTo>
                  <a:pt x="6905882" y="5275895"/>
                  <a:pt x="7484770" y="6028066"/>
                  <a:pt x="8243032" y="6723567"/>
                </a:cubicBezTo>
                <a:cubicBezTo>
                  <a:pt x="8797456" y="7228450"/>
                  <a:pt x="9433418" y="7681813"/>
                  <a:pt x="10159064" y="8088810"/>
                </a:cubicBezTo>
                <a:cubicBezTo>
                  <a:pt x="11700046" y="8954323"/>
                  <a:pt x="13485628" y="9515876"/>
                  <a:pt x="15475043" y="9824988"/>
                </a:cubicBezTo>
                <a:cubicBezTo>
                  <a:pt x="16086544" y="9922873"/>
                  <a:pt x="16706198" y="9984696"/>
                  <a:pt x="17325852" y="10051670"/>
                </a:cubicBezTo>
                <a:cubicBezTo>
                  <a:pt x="18181952" y="10134099"/>
                  <a:pt x="19054360" y="10159859"/>
                  <a:pt x="19918614" y="10154707"/>
                </a:cubicBezTo>
                <a:cubicBezTo>
                  <a:pt x="20489348" y="10154707"/>
                  <a:pt x="21051930" y="10134099"/>
                  <a:pt x="21614510" y="10113492"/>
                </a:cubicBezTo>
                <a:cubicBezTo>
                  <a:pt x="22120016" y="10087733"/>
                  <a:pt x="22625524" y="10046518"/>
                  <a:pt x="23147338" y="10025910"/>
                </a:cubicBezTo>
                <a:cubicBezTo>
                  <a:pt x="22902738" y="10113492"/>
                  <a:pt x="22658138" y="10211377"/>
                  <a:pt x="22413538" y="10298959"/>
                </a:cubicBezTo>
                <a:cubicBezTo>
                  <a:pt x="21198690" y="10711108"/>
                  <a:pt x="19910462" y="11015068"/>
                  <a:pt x="18589620" y="11262357"/>
                </a:cubicBezTo>
                <a:cubicBezTo>
                  <a:pt x="17651986" y="11437520"/>
                  <a:pt x="16706198" y="11576621"/>
                  <a:pt x="15744103" y="11684810"/>
                </a:cubicBezTo>
                <a:cubicBezTo>
                  <a:pt x="15287516" y="11736328"/>
                  <a:pt x="14814622" y="11777543"/>
                  <a:pt x="14349882" y="11813606"/>
                </a:cubicBezTo>
                <a:cubicBezTo>
                  <a:pt x="13811761" y="11859973"/>
                  <a:pt x="13273641" y="11906340"/>
                  <a:pt x="12727367" y="11921795"/>
                </a:cubicBezTo>
                <a:cubicBezTo>
                  <a:pt x="11944647" y="11947555"/>
                  <a:pt x="11153773" y="11957858"/>
                  <a:pt x="10371051" y="11963010"/>
                </a:cubicBezTo>
                <a:cubicBezTo>
                  <a:pt x="9955231" y="11968162"/>
                  <a:pt x="9539410" y="11957858"/>
                  <a:pt x="9123590" y="11942403"/>
                </a:cubicBezTo>
                <a:cubicBezTo>
                  <a:pt x="8748536" y="11926947"/>
                  <a:pt x="8373485" y="11906340"/>
                  <a:pt x="8006583" y="11880580"/>
                </a:cubicBezTo>
                <a:cubicBezTo>
                  <a:pt x="7501077" y="11844517"/>
                  <a:pt x="6987416" y="11818758"/>
                  <a:pt x="6490062" y="11767239"/>
                </a:cubicBezTo>
                <a:cubicBezTo>
                  <a:pt x="5821489" y="11695113"/>
                  <a:pt x="5152915" y="11607532"/>
                  <a:pt x="4492494" y="11519950"/>
                </a:cubicBezTo>
                <a:cubicBezTo>
                  <a:pt x="3399944" y="11370546"/>
                  <a:pt x="2331857" y="11159320"/>
                  <a:pt x="1280076" y="10917182"/>
                </a:cubicBezTo>
                <a:cubicBezTo>
                  <a:pt x="847949" y="10814145"/>
                  <a:pt x="423975" y="10705956"/>
                  <a:pt x="1" y="10602919"/>
                </a:cubicBezTo>
                <a:cubicBezTo>
                  <a:pt x="1" y="8833255"/>
                  <a:pt x="1" y="7064879"/>
                  <a:pt x="1" y="5297147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83930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 noEditPoints="1"/>
          </p:cNvSpPr>
          <p:nvPr userDrawn="1"/>
        </p:nvSpPr>
        <p:spPr bwMode="auto">
          <a:xfrm>
            <a:off x="8313664" y="4803185"/>
            <a:ext cx="830336" cy="214973"/>
          </a:xfrm>
          <a:custGeom>
            <a:avLst/>
            <a:gdLst>
              <a:gd name="T0" fmla="*/ 0 w 178"/>
              <a:gd name="T1" fmla="*/ 46 h 46"/>
              <a:gd name="T2" fmla="*/ 1 w 178"/>
              <a:gd name="T3" fmla="*/ 46 h 46"/>
              <a:gd name="T4" fmla="*/ 1 w 178"/>
              <a:gd name="T5" fmla="*/ 46 h 46"/>
              <a:gd name="T6" fmla="*/ 2 w 178"/>
              <a:gd name="T7" fmla="*/ 46 h 46"/>
              <a:gd name="T8" fmla="*/ 2 w 178"/>
              <a:gd name="T9" fmla="*/ 45 h 46"/>
              <a:gd name="T10" fmla="*/ 2 w 178"/>
              <a:gd name="T11" fmla="*/ 45 h 46"/>
              <a:gd name="T12" fmla="*/ 3 w 178"/>
              <a:gd name="T13" fmla="*/ 45 h 46"/>
              <a:gd name="T14" fmla="*/ 4 w 178"/>
              <a:gd name="T15" fmla="*/ 45 h 46"/>
              <a:gd name="T16" fmla="*/ 4 w 178"/>
              <a:gd name="T17" fmla="*/ 45 h 46"/>
              <a:gd name="T18" fmla="*/ 5 w 178"/>
              <a:gd name="T19" fmla="*/ 45 h 46"/>
              <a:gd name="T20" fmla="*/ 5 w 178"/>
              <a:gd name="T21" fmla="*/ 44 h 46"/>
              <a:gd name="T22" fmla="*/ 5 w 178"/>
              <a:gd name="T23" fmla="*/ 44 h 46"/>
              <a:gd name="T24" fmla="*/ 6 w 178"/>
              <a:gd name="T25" fmla="*/ 44 h 46"/>
              <a:gd name="T26" fmla="*/ 7 w 178"/>
              <a:gd name="T27" fmla="*/ 44 h 46"/>
              <a:gd name="T28" fmla="*/ 7 w 178"/>
              <a:gd name="T29" fmla="*/ 44 h 46"/>
              <a:gd name="T30" fmla="*/ 7 w 178"/>
              <a:gd name="T31" fmla="*/ 44 h 46"/>
              <a:gd name="T32" fmla="*/ 8 w 178"/>
              <a:gd name="T33" fmla="*/ 44 h 46"/>
              <a:gd name="T34" fmla="*/ 8 w 178"/>
              <a:gd name="T35" fmla="*/ 44 h 46"/>
              <a:gd name="T36" fmla="*/ 8 w 178"/>
              <a:gd name="T37" fmla="*/ 43 h 46"/>
              <a:gd name="T38" fmla="*/ 9 w 178"/>
              <a:gd name="T39" fmla="*/ 43 h 46"/>
              <a:gd name="T40" fmla="*/ 9 w 178"/>
              <a:gd name="T41" fmla="*/ 43 h 46"/>
              <a:gd name="T42" fmla="*/ 9 w 178"/>
              <a:gd name="T43" fmla="*/ 43 h 46"/>
              <a:gd name="T44" fmla="*/ 10 w 178"/>
              <a:gd name="T45" fmla="*/ 43 h 46"/>
              <a:gd name="T46" fmla="*/ 10 w 178"/>
              <a:gd name="T47" fmla="*/ 43 h 46"/>
              <a:gd name="T48" fmla="*/ 10 w 178"/>
              <a:gd name="T49" fmla="*/ 43 h 46"/>
              <a:gd name="T50" fmla="*/ 12 w 178"/>
              <a:gd name="T51" fmla="*/ 42 h 46"/>
              <a:gd name="T52" fmla="*/ 12 w 178"/>
              <a:gd name="T53" fmla="*/ 42 h 46"/>
              <a:gd name="T54" fmla="*/ 12 w 178"/>
              <a:gd name="T55" fmla="*/ 42 h 46"/>
              <a:gd name="T56" fmla="*/ 13 w 178"/>
              <a:gd name="T57" fmla="*/ 42 h 46"/>
              <a:gd name="T58" fmla="*/ 13 w 178"/>
              <a:gd name="T59" fmla="*/ 42 h 46"/>
              <a:gd name="T60" fmla="*/ 13 w 178"/>
              <a:gd name="T61" fmla="*/ 42 h 46"/>
              <a:gd name="T62" fmla="*/ 14 w 178"/>
              <a:gd name="T63" fmla="*/ 42 h 46"/>
              <a:gd name="T64" fmla="*/ 14 w 178"/>
              <a:gd name="T65" fmla="*/ 42 h 46"/>
              <a:gd name="T66" fmla="*/ 14 w 178"/>
              <a:gd name="T67" fmla="*/ 42 h 46"/>
              <a:gd name="T68" fmla="*/ 15 w 178"/>
              <a:gd name="T69" fmla="*/ 41 h 46"/>
              <a:gd name="T70" fmla="*/ 15 w 178"/>
              <a:gd name="T71" fmla="*/ 41 h 46"/>
              <a:gd name="T72" fmla="*/ 15 w 178"/>
              <a:gd name="T73" fmla="*/ 41 h 46"/>
              <a:gd name="T74" fmla="*/ 16 w 178"/>
              <a:gd name="T75" fmla="*/ 41 h 46"/>
              <a:gd name="T76" fmla="*/ 16 w 178"/>
              <a:gd name="T77" fmla="*/ 41 h 46"/>
              <a:gd name="T78" fmla="*/ 16 w 178"/>
              <a:gd name="T79" fmla="*/ 41 h 46"/>
              <a:gd name="T80" fmla="*/ 18 w 178"/>
              <a:gd name="T81" fmla="*/ 40 h 46"/>
              <a:gd name="T82" fmla="*/ 18 w 178"/>
              <a:gd name="T83" fmla="*/ 40 h 46"/>
              <a:gd name="T84" fmla="*/ 18 w 178"/>
              <a:gd name="T85" fmla="*/ 40 h 46"/>
              <a:gd name="T86" fmla="*/ 176 w 178"/>
              <a:gd name="T87" fmla="*/ 1 h 46"/>
              <a:gd name="T88" fmla="*/ 176 w 178"/>
              <a:gd name="T89" fmla="*/ 1 h 46"/>
              <a:gd name="T90" fmla="*/ 176 w 178"/>
              <a:gd name="T91" fmla="*/ 1 h 46"/>
              <a:gd name="T92" fmla="*/ 177 w 178"/>
              <a:gd name="T93" fmla="*/ 0 h 46"/>
              <a:gd name="T94" fmla="*/ 177 w 178"/>
              <a:gd name="T95" fmla="*/ 0 h 46"/>
              <a:gd name="T96" fmla="*/ 178 w 178"/>
              <a:gd name="T97" fmla="*/ 0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78" h="46">
                <a:moveTo>
                  <a:pt x="0" y="46"/>
                </a:move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moveTo>
                  <a:pt x="1" y="46"/>
                </a:move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moveTo>
                  <a:pt x="2" y="46"/>
                </a:moveTo>
                <a:cubicBezTo>
                  <a:pt x="2" y="46"/>
                  <a:pt x="2" y="46"/>
                  <a:pt x="2" y="46"/>
                </a:cubicBezTo>
                <a:cubicBezTo>
                  <a:pt x="2" y="46"/>
                  <a:pt x="2" y="46"/>
                  <a:pt x="2" y="46"/>
                </a:cubicBezTo>
                <a:moveTo>
                  <a:pt x="2" y="45"/>
                </a:moveTo>
                <a:cubicBezTo>
                  <a:pt x="2" y="45"/>
                  <a:pt x="2" y="45"/>
                  <a:pt x="2" y="45"/>
                </a:cubicBezTo>
                <a:cubicBezTo>
                  <a:pt x="2" y="45"/>
                  <a:pt x="2" y="45"/>
                  <a:pt x="2" y="45"/>
                </a:cubicBezTo>
                <a:moveTo>
                  <a:pt x="3" y="45"/>
                </a:moveTo>
                <a:cubicBezTo>
                  <a:pt x="3" y="45"/>
                  <a:pt x="3" y="45"/>
                  <a:pt x="3" y="45"/>
                </a:cubicBezTo>
                <a:cubicBezTo>
                  <a:pt x="3" y="45"/>
                  <a:pt x="3" y="45"/>
                  <a:pt x="3" y="45"/>
                </a:cubicBezTo>
                <a:moveTo>
                  <a:pt x="4" y="45"/>
                </a:moveTo>
                <a:cubicBezTo>
                  <a:pt x="4" y="45"/>
                  <a:pt x="4" y="45"/>
                  <a:pt x="4" y="45"/>
                </a:cubicBezTo>
                <a:cubicBezTo>
                  <a:pt x="4" y="45"/>
                  <a:pt x="4" y="45"/>
                  <a:pt x="4" y="45"/>
                </a:cubicBezTo>
                <a:moveTo>
                  <a:pt x="5" y="45"/>
                </a:moveTo>
                <a:cubicBezTo>
                  <a:pt x="5" y="45"/>
                  <a:pt x="5" y="45"/>
                  <a:pt x="5" y="45"/>
                </a:cubicBezTo>
                <a:cubicBezTo>
                  <a:pt x="5" y="45"/>
                  <a:pt x="5" y="45"/>
                  <a:pt x="5" y="45"/>
                </a:cubicBezTo>
                <a:moveTo>
                  <a:pt x="5" y="44"/>
                </a:moveTo>
                <a:cubicBezTo>
                  <a:pt x="5" y="44"/>
                  <a:pt x="5" y="44"/>
                  <a:pt x="5" y="44"/>
                </a:cubicBezTo>
                <a:cubicBezTo>
                  <a:pt x="5" y="44"/>
                  <a:pt x="5" y="44"/>
                  <a:pt x="5" y="44"/>
                </a:cubicBezTo>
                <a:moveTo>
                  <a:pt x="6" y="44"/>
                </a:moveTo>
                <a:cubicBezTo>
                  <a:pt x="6" y="44"/>
                  <a:pt x="6" y="44"/>
                  <a:pt x="6" y="44"/>
                </a:cubicBezTo>
                <a:cubicBezTo>
                  <a:pt x="6" y="44"/>
                  <a:pt x="6" y="44"/>
                  <a:pt x="6" y="44"/>
                </a:cubicBezTo>
                <a:moveTo>
                  <a:pt x="7" y="44"/>
                </a:moveTo>
                <a:cubicBezTo>
                  <a:pt x="7" y="44"/>
                  <a:pt x="6" y="44"/>
                  <a:pt x="6" y="44"/>
                </a:cubicBezTo>
                <a:cubicBezTo>
                  <a:pt x="6" y="44"/>
                  <a:pt x="7" y="44"/>
                  <a:pt x="7" y="44"/>
                </a:cubicBezTo>
                <a:moveTo>
                  <a:pt x="7" y="44"/>
                </a:moveTo>
                <a:cubicBezTo>
                  <a:pt x="7" y="44"/>
                  <a:pt x="7" y="44"/>
                  <a:pt x="7" y="44"/>
                </a:cubicBezTo>
                <a:cubicBezTo>
                  <a:pt x="7" y="44"/>
                  <a:pt x="7" y="44"/>
                  <a:pt x="7" y="44"/>
                </a:cubicBezTo>
                <a:moveTo>
                  <a:pt x="8" y="44"/>
                </a:moveTo>
                <a:cubicBezTo>
                  <a:pt x="8" y="44"/>
                  <a:pt x="8" y="44"/>
                  <a:pt x="8" y="44"/>
                </a:cubicBezTo>
                <a:cubicBezTo>
                  <a:pt x="8" y="44"/>
                  <a:pt x="8" y="44"/>
                  <a:pt x="8" y="44"/>
                </a:cubicBezTo>
                <a:moveTo>
                  <a:pt x="9" y="43"/>
                </a:moveTo>
                <a:cubicBezTo>
                  <a:pt x="8" y="43"/>
                  <a:pt x="8" y="43"/>
                  <a:pt x="8" y="43"/>
                </a:cubicBezTo>
                <a:cubicBezTo>
                  <a:pt x="8" y="43"/>
                  <a:pt x="8" y="43"/>
                  <a:pt x="9" y="43"/>
                </a:cubicBezTo>
                <a:moveTo>
                  <a:pt x="9" y="43"/>
                </a:moveTo>
                <a:cubicBezTo>
                  <a:pt x="9" y="43"/>
                  <a:pt x="9" y="43"/>
                  <a:pt x="9" y="43"/>
                </a:cubicBezTo>
                <a:cubicBezTo>
                  <a:pt x="9" y="43"/>
                  <a:pt x="9" y="43"/>
                  <a:pt x="9" y="43"/>
                </a:cubicBezTo>
                <a:moveTo>
                  <a:pt x="10" y="43"/>
                </a:moveTo>
                <a:cubicBezTo>
                  <a:pt x="10" y="43"/>
                  <a:pt x="9" y="43"/>
                  <a:pt x="9" y="43"/>
                </a:cubicBezTo>
                <a:cubicBezTo>
                  <a:pt x="9" y="43"/>
                  <a:pt x="10" y="43"/>
                  <a:pt x="10" y="43"/>
                </a:cubicBezTo>
                <a:moveTo>
                  <a:pt x="10" y="43"/>
                </a:moveTo>
                <a:cubicBezTo>
                  <a:pt x="10" y="43"/>
                  <a:pt x="10" y="43"/>
                  <a:pt x="10" y="43"/>
                </a:cubicBezTo>
                <a:cubicBezTo>
                  <a:pt x="10" y="43"/>
                  <a:pt x="10" y="43"/>
                  <a:pt x="10" y="43"/>
                </a:cubicBezTo>
                <a:moveTo>
                  <a:pt x="11" y="43"/>
                </a:moveTo>
                <a:cubicBezTo>
                  <a:pt x="11" y="43"/>
                  <a:pt x="11" y="43"/>
                  <a:pt x="10" y="43"/>
                </a:cubicBezTo>
                <a:cubicBezTo>
                  <a:pt x="11" y="43"/>
                  <a:pt x="11" y="43"/>
                  <a:pt x="11" y="43"/>
                </a:cubicBezTo>
                <a:moveTo>
                  <a:pt x="12" y="42"/>
                </a:moveTo>
                <a:cubicBezTo>
                  <a:pt x="11" y="42"/>
                  <a:pt x="11" y="42"/>
                  <a:pt x="11" y="42"/>
                </a:cubicBezTo>
                <a:cubicBezTo>
                  <a:pt x="11" y="42"/>
                  <a:pt x="11" y="42"/>
                  <a:pt x="12" y="42"/>
                </a:cubicBezTo>
                <a:moveTo>
                  <a:pt x="12" y="42"/>
                </a:moveTo>
                <a:cubicBezTo>
                  <a:pt x="12" y="42"/>
                  <a:pt x="12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moveTo>
                  <a:pt x="13" y="42"/>
                </a:moveTo>
                <a:cubicBezTo>
                  <a:pt x="13" y="42"/>
                  <a:pt x="12" y="42"/>
                  <a:pt x="12" y="42"/>
                </a:cubicBezTo>
                <a:cubicBezTo>
                  <a:pt x="12" y="42"/>
                  <a:pt x="13" y="42"/>
                  <a:pt x="13" y="42"/>
                </a:cubicBezTo>
                <a:moveTo>
                  <a:pt x="13" y="42"/>
                </a:moveTo>
                <a:cubicBezTo>
                  <a:pt x="13" y="42"/>
                  <a:pt x="13" y="42"/>
                  <a:pt x="13" y="42"/>
                </a:cubicBezTo>
                <a:cubicBezTo>
                  <a:pt x="13" y="42"/>
                  <a:pt x="13" y="42"/>
                  <a:pt x="13" y="42"/>
                </a:cubicBezTo>
                <a:moveTo>
                  <a:pt x="14" y="42"/>
                </a:moveTo>
                <a:cubicBezTo>
                  <a:pt x="14" y="42"/>
                  <a:pt x="14" y="42"/>
                  <a:pt x="13" y="42"/>
                </a:cubicBezTo>
                <a:cubicBezTo>
                  <a:pt x="14" y="42"/>
                  <a:pt x="14" y="42"/>
                  <a:pt x="14" y="42"/>
                </a:cubicBezTo>
                <a:moveTo>
                  <a:pt x="15" y="41"/>
                </a:moveTo>
                <a:cubicBezTo>
                  <a:pt x="14" y="41"/>
                  <a:pt x="14" y="41"/>
                  <a:pt x="14" y="42"/>
                </a:cubicBezTo>
                <a:cubicBezTo>
                  <a:pt x="14" y="41"/>
                  <a:pt x="14" y="41"/>
                  <a:pt x="15" y="41"/>
                </a:cubicBezTo>
                <a:moveTo>
                  <a:pt x="15" y="41"/>
                </a:moveTo>
                <a:cubicBezTo>
                  <a:pt x="15" y="41"/>
                  <a:pt x="15" y="41"/>
                  <a:pt x="15" y="41"/>
                </a:cubicBezTo>
                <a:cubicBezTo>
                  <a:pt x="15" y="41"/>
                  <a:pt x="15" y="41"/>
                  <a:pt x="15" y="41"/>
                </a:cubicBezTo>
                <a:moveTo>
                  <a:pt x="16" y="41"/>
                </a:moveTo>
                <a:cubicBezTo>
                  <a:pt x="16" y="41"/>
                  <a:pt x="15" y="41"/>
                  <a:pt x="15" y="41"/>
                </a:cubicBezTo>
                <a:cubicBezTo>
                  <a:pt x="15" y="41"/>
                  <a:pt x="16" y="41"/>
                  <a:pt x="16" y="41"/>
                </a:cubicBezTo>
                <a:moveTo>
                  <a:pt x="16" y="41"/>
                </a:moveTo>
                <a:cubicBezTo>
                  <a:pt x="16" y="41"/>
                  <a:pt x="16" y="41"/>
                  <a:pt x="16" y="41"/>
                </a:cubicBezTo>
                <a:cubicBezTo>
                  <a:pt x="16" y="41"/>
                  <a:pt x="16" y="41"/>
                  <a:pt x="16" y="41"/>
                </a:cubicBezTo>
                <a:moveTo>
                  <a:pt x="18" y="40"/>
                </a:moveTo>
                <a:cubicBezTo>
                  <a:pt x="17" y="40"/>
                  <a:pt x="17" y="41"/>
                  <a:pt x="16" y="41"/>
                </a:cubicBezTo>
                <a:cubicBezTo>
                  <a:pt x="17" y="41"/>
                  <a:pt x="17" y="40"/>
                  <a:pt x="18" y="40"/>
                </a:cubicBezTo>
                <a:moveTo>
                  <a:pt x="18" y="40"/>
                </a:moveTo>
                <a:cubicBezTo>
                  <a:pt x="18" y="40"/>
                  <a:pt x="18" y="40"/>
                  <a:pt x="18" y="40"/>
                </a:cubicBezTo>
                <a:cubicBezTo>
                  <a:pt x="18" y="40"/>
                  <a:pt x="18" y="40"/>
                  <a:pt x="18" y="40"/>
                </a:cubicBezTo>
                <a:moveTo>
                  <a:pt x="174" y="1"/>
                </a:moveTo>
                <a:cubicBezTo>
                  <a:pt x="116" y="13"/>
                  <a:pt x="64" y="26"/>
                  <a:pt x="18" y="40"/>
                </a:cubicBezTo>
                <a:cubicBezTo>
                  <a:pt x="64" y="26"/>
                  <a:pt x="116" y="13"/>
                  <a:pt x="174" y="1"/>
                </a:cubicBezTo>
                <a:moveTo>
                  <a:pt x="176" y="1"/>
                </a:moveTo>
                <a:cubicBezTo>
                  <a:pt x="175" y="1"/>
                  <a:pt x="175" y="1"/>
                  <a:pt x="174" y="1"/>
                </a:cubicBezTo>
                <a:cubicBezTo>
                  <a:pt x="175" y="1"/>
                  <a:pt x="175" y="1"/>
                  <a:pt x="176" y="1"/>
                </a:cubicBezTo>
                <a:moveTo>
                  <a:pt x="177" y="1"/>
                </a:moveTo>
                <a:cubicBezTo>
                  <a:pt x="176" y="1"/>
                  <a:pt x="176" y="1"/>
                  <a:pt x="176" y="1"/>
                </a:cubicBezTo>
                <a:cubicBezTo>
                  <a:pt x="176" y="1"/>
                  <a:pt x="176" y="1"/>
                  <a:pt x="177" y="1"/>
                </a:cubicBezTo>
                <a:moveTo>
                  <a:pt x="177" y="0"/>
                </a:moveTo>
                <a:cubicBezTo>
                  <a:pt x="177" y="0"/>
                  <a:pt x="177" y="1"/>
                  <a:pt x="177" y="1"/>
                </a:cubicBezTo>
                <a:cubicBezTo>
                  <a:pt x="177" y="1"/>
                  <a:pt x="177" y="0"/>
                  <a:pt x="177" y="0"/>
                </a:cubicBezTo>
                <a:moveTo>
                  <a:pt x="178" y="0"/>
                </a:moveTo>
                <a:cubicBezTo>
                  <a:pt x="178" y="0"/>
                  <a:pt x="178" y="0"/>
                  <a:pt x="178" y="0"/>
                </a:cubicBezTo>
                <a:cubicBezTo>
                  <a:pt x="178" y="0"/>
                  <a:pt x="178" y="0"/>
                  <a:pt x="178" y="0"/>
                </a:cubicBezTo>
              </a:path>
            </a:pathLst>
          </a:custGeom>
          <a:solidFill>
            <a:srgbClr val="645D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34286" tIns="17143" rIns="34286" bIns="17143" numCol="1" anchor="t" anchorCtr="0" compatLnSpc="1">
            <a:prstTxWarp prst="textNoShape">
              <a:avLst/>
            </a:prstTxWarp>
          </a:bodyPr>
          <a:lstStyle/>
          <a:p>
            <a:pPr defTabSz="685834">
              <a:buClrTx/>
              <a:buFontTx/>
              <a:buNone/>
            </a:pPr>
            <a:endParaRPr lang="en-US" sz="1350" kern="1200">
              <a:solidFill>
                <a:srgbClr val="262626"/>
              </a:solidFill>
              <a:latin typeface="Calibri" panose="020F0502020204030204"/>
            </a:endParaRPr>
          </a:p>
        </p:txBody>
      </p:sp>
      <p:sp>
        <p:nvSpPr>
          <p:cNvPr id="35" name="Picture Placeholder 34"/>
          <p:cNvSpPr>
            <a:spLocks noGrp="1"/>
          </p:cNvSpPr>
          <p:nvPr>
            <p:ph type="pic" sz="quarter" idx="10"/>
          </p:nvPr>
        </p:nvSpPr>
        <p:spPr>
          <a:xfrm>
            <a:off x="0" y="987500"/>
            <a:ext cx="9144000" cy="4156001"/>
          </a:xfrm>
          <a:custGeom>
            <a:avLst/>
            <a:gdLst>
              <a:gd name="connsiteX0" fmla="*/ 0 w 24387176"/>
              <a:gd name="connsiteY0" fmla="*/ 5312697 h 11082669"/>
              <a:gd name="connsiteX1" fmla="*/ 236718 w 24387176"/>
              <a:gd name="connsiteY1" fmla="*/ 5553584 h 11082669"/>
              <a:gd name="connsiteX2" fmla="*/ 7516925 w 24387176"/>
              <a:gd name="connsiteY2" fmla="*/ 10479229 h 11082669"/>
              <a:gd name="connsiteX3" fmla="*/ 8675110 w 24387176"/>
              <a:gd name="connsiteY3" fmla="*/ 11082669 h 11082669"/>
              <a:gd name="connsiteX4" fmla="*/ 0 w 24387176"/>
              <a:gd name="connsiteY4" fmla="*/ 11082669 h 11082669"/>
              <a:gd name="connsiteX5" fmla="*/ 8456032 w 24387176"/>
              <a:gd name="connsiteY5" fmla="*/ 361233 h 11082669"/>
              <a:gd name="connsiteX6" fmla="*/ 16008182 w 24387176"/>
              <a:gd name="connsiteY6" fmla="*/ 3067464 h 11082669"/>
              <a:gd name="connsiteX7" fmla="*/ 14054825 w 24387176"/>
              <a:gd name="connsiteY7" fmla="*/ 6568180 h 11082669"/>
              <a:gd name="connsiteX8" fmla="*/ 14973676 w 24387176"/>
              <a:gd name="connsiteY8" fmla="*/ 10848210 h 11082669"/>
              <a:gd name="connsiteX9" fmla="*/ 15097640 w 24387176"/>
              <a:gd name="connsiteY9" fmla="*/ 11082669 h 11082669"/>
              <a:gd name="connsiteX10" fmla="*/ 9513703 w 24387176"/>
              <a:gd name="connsiteY10" fmla="*/ 11082669 h 11082669"/>
              <a:gd name="connsiteX11" fmla="*/ 9426934 w 24387176"/>
              <a:gd name="connsiteY11" fmla="*/ 11036567 h 11082669"/>
              <a:gd name="connsiteX12" fmla="*/ 4586646 w 24387176"/>
              <a:gd name="connsiteY12" fmla="*/ 8020606 h 11082669"/>
              <a:gd name="connsiteX13" fmla="*/ 107610 w 24387176"/>
              <a:gd name="connsiteY13" fmla="*/ 3799883 h 11082669"/>
              <a:gd name="connsiteX14" fmla="*/ 8456032 w 24387176"/>
              <a:gd name="connsiteY14" fmla="*/ 361233 h 11082669"/>
              <a:gd name="connsiteX15" fmla="*/ 24387176 w 24387176"/>
              <a:gd name="connsiteY15" fmla="*/ 0 h 11082669"/>
              <a:gd name="connsiteX16" fmla="*/ 24387176 w 24387176"/>
              <a:gd name="connsiteY16" fmla="*/ 2373 h 11082669"/>
              <a:gd name="connsiteX17" fmla="*/ 24387176 w 24387176"/>
              <a:gd name="connsiteY17" fmla="*/ 18982 h 11082669"/>
              <a:gd name="connsiteX18" fmla="*/ 24387176 w 24387176"/>
              <a:gd name="connsiteY18" fmla="*/ 37074 h 11082669"/>
              <a:gd name="connsiteX19" fmla="*/ 24387176 w 24387176"/>
              <a:gd name="connsiteY19" fmla="*/ 64064 h 11082669"/>
              <a:gd name="connsiteX20" fmla="*/ 24387176 w 24387176"/>
              <a:gd name="connsiteY20" fmla="*/ 101731 h 11082669"/>
              <a:gd name="connsiteX21" fmla="*/ 24387176 w 24387176"/>
              <a:gd name="connsiteY21" fmla="*/ 151855 h 11082669"/>
              <a:gd name="connsiteX22" fmla="*/ 24387176 w 24387176"/>
              <a:gd name="connsiteY22" fmla="*/ 216215 h 11082669"/>
              <a:gd name="connsiteX23" fmla="*/ 24387176 w 24387176"/>
              <a:gd name="connsiteY23" fmla="*/ 296591 h 11082669"/>
              <a:gd name="connsiteX24" fmla="*/ 24387176 w 24387176"/>
              <a:gd name="connsiteY24" fmla="*/ 394763 h 11082669"/>
              <a:gd name="connsiteX25" fmla="*/ 24387176 w 24387176"/>
              <a:gd name="connsiteY25" fmla="*/ 512510 h 11082669"/>
              <a:gd name="connsiteX26" fmla="*/ 24387176 w 24387176"/>
              <a:gd name="connsiteY26" fmla="*/ 651611 h 11082669"/>
              <a:gd name="connsiteX27" fmla="*/ 24387176 w 24387176"/>
              <a:gd name="connsiteY27" fmla="*/ 813846 h 11082669"/>
              <a:gd name="connsiteX28" fmla="*/ 24387176 w 24387176"/>
              <a:gd name="connsiteY28" fmla="*/ 1000995 h 11082669"/>
              <a:gd name="connsiteX29" fmla="*/ 24387176 w 24387176"/>
              <a:gd name="connsiteY29" fmla="*/ 1214837 h 11082669"/>
              <a:gd name="connsiteX30" fmla="*/ 24387176 w 24387176"/>
              <a:gd name="connsiteY30" fmla="*/ 1457152 h 11082669"/>
              <a:gd name="connsiteX31" fmla="*/ 24387176 w 24387176"/>
              <a:gd name="connsiteY31" fmla="*/ 1589542 h 11082669"/>
              <a:gd name="connsiteX32" fmla="*/ 24387176 w 24387176"/>
              <a:gd name="connsiteY32" fmla="*/ 1729719 h 11082669"/>
              <a:gd name="connsiteX33" fmla="*/ 24387176 w 24387176"/>
              <a:gd name="connsiteY33" fmla="*/ 1877903 h 11082669"/>
              <a:gd name="connsiteX34" fmla="*/ 24387176 w 24387176"/>
              <a:gd name="connsiteY34" fmla="*/ 2034318 h 11082669"/>
              <a:gd name="connsiteX35" fmla="*/ 24387176 w 24387176"/>
              <a:gd name="connsiteY35" fmla="*/ 2199185 h 11082669"/>
              <a:gd name="connsiteX36" fmla="*/ 24387176 w 24387176"/>
              <a:gd name="connsiteY36" fmla="*/ 2372728 h 11082669"/>
              <a:gd name="connsiteX37" fmla="*/ 24387176 w 24387176"/>
              <a:gd name="connsiteY37" fmla="*/ 2555168 h 11082669"/>
              <a:gd name="connsiteX38" fmla="*/ 24387176 w 24387176"/>
              <a:gd name="connsiteY38" fmla="*/ 2746729 h 11082669"/>
              <a:gd name="connsiteX39" fmla="*/ 24387176 w 24387176"/>
              <a:gd name="connsiteY39" fmla="*/ 2947632 h 11082669"/>
              <a:gd name="connsiteX40" fmla="*/ 24387176 w 24387176"/>
              <a:gd name="connsiteY40" fmla="*/ 3158100 h 11082669"/>
              <a:gd name="connsiteX41" fmla="*/ 24387176 w 24387176"/>
              <a:gd name="connsiteY41" fmla="*/ 3378356 h 11082669"/>
              <a:gd name="connsiteX42" fmla="*/ 24387176 w 24387176"/>
              <a:gd name="connsiteY42" fmla="*/ 3608622 h 11082669"/>
              <a:gd name="connsiteX43" fmla="*/ 24387176 w 24387176"/>
              <a:gd name="connsiteY43" fmla="*/ 3849120 h 11082669"/>
              <a:gd name="connsiteX44" fmla="*/ 24387176 w 24387176"/>
              <a:gd name="connsiteY44" fmla="*/ 4100073 h 11082669"/>
              <a:gd name="connsiteX45" fmla="*/ 24387176 w 24387176"/>
              <a:gd name="connsiteY45" fmla="*/ 4361703 h 11082669"/>
              <a:gd name="connsiteX46" fmla="*/ 24387176 w 24387176"/>
              <a:gd name="connsiteY46" fmla="*/ 4634233 h 11082669"/>
              <a:gd name="connsiteX47" fmla="*/ 24387176 w 24387176"/>
              <a:gd name="connsiteY47" fmla="*/ 4917886 h 11082669"/>
              <a:gd name="connsiteX48" fmla="*/ 24387176 w 24387176"/>
              <a:gd name="connsiteY48" fmla="*/ 5212882 h 11082669"/>
              <a:gd name="connsiteX49" fmla="*/ 24387176 w 24387176"/>
              <a:gd name="connsiteY49" fmla="*/ 5519446 h 11082669"/>
              <a:gd name="connsiteX50" fmla="*/ 24387176 w 24387176"/>
              <a:gd name="connsiteY50" fmla="*/ 5837799 h 11082669"/>
              <a:gd name="connsiteX51" fmla="*/ 24387176 w 24387176"/>
              <a:gd name="connsiteY51" fmla="*/ 6168165 h 11082669"/>
              <a:gd name="connsiteX52" fmla="*/ 24387176 w 24387176"/>
              <a:gd name="connsiteY52" fmla="*/ 6510764 h 11082669"/>
              <a:gd name="connsiteX53" fmla="*/ 24387176 w 24387176"/>
              <a:gd name="connsiteY53" fmla="*/ 6865821 h 11082669"/>
              <a:gd name="connsiteX54" fmla="*/ 24387176 w 24387176"/>
              <a:gd name="connsiteY54" fmla="*/ 7233556 h 11082669"/>
              <a:gd name="connsiteX55" fmla="*/ 24387176 w 24387176"/>
              <a:gd name="connsiteY55" fmla="*/ 7614193 h 11082669"/>
              <a:gd name="connsiteX56" fmla="*/ 24387176 w 24387176"/>
              <a:gd name="connsiteY56" fmla="*/ 8007955 h 11082669"/>
              <a:gd name="connsiteX57" fmla="*/ 24387176 w 24387176"/>
              <a:gd name="connsiteY57" fmla="*/ 8415063 h 11082669"/>
              <a:gd name="connsiteX58" fmla="*/ 24387176 w 24387176"/>
              <a:gd name="connsiteY58" fmla="*/ 8835740 h 11082669"/>
              <a:gd name="connsiteX59" fmla="*/ 24387176 w 24387176"/>
              <a:gd name="connsiteY59" fmla="*/ 9270209 h 11082669"/>
              <a:gd name="connsiteX60" fmla="*/ 24387176 w 24387176"/>
              <a:gd name="connsiteY60" fmla="*/ 9718691 h 11082669"/>
              <a:gd name="connsiteX61" fmla="*/ 20409444 w 24387176"/>
              <a:gd name="connsiteY61" fmla="*/ 11069522 h 11082669"/>
              <a:gd name="connsiteX62" fmla="*/ 20387770 w 24387176"/>
              <a:gd name="connsiteY62" fmla="*/ 11082669 h 11082669"/>
              <a:gd name="connsiteX63" fmla="*/ 15676445 w 24387176"/>
              <a:gd name="connsiteY63" fmla="*/ 11082669 h 11082669"/>
              <a:gd name="connsiteX64" fmla="*/ 15637296 w 24387176"/>
              <a:gd name="connsiteY64" fmla="*/ 11012655 h 11082669"/>
              <a:gd name="connsiteX65" fmla="*/ 14630866 w 24387176"/>
              <a:gd name="connsiteY65" fmla="*/ 6727370 h 11082669"/>
              <a:gd name="connsiteX66" fmla="*/ 20093904 w 24387176"/>
              <a:gd name="connsiteY66" fmla="*/ 1179152 h 11082669"/>
              <a:gd name="connsiteX67" fmla="*/ 24387176 w 24387176"/>
              <a:gd name="connsiteY67" fmla="*/ 0 h 11082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24387176" h="11082669">
                <a:moveTo>
                  <a:pt x="0" y="5312697"/>
                </a:moveTo>
                <a:lnTo>
                  <a:pt x="236718" y="5553584"/>
                </a:lnTo>
                <a:cubicBezTo>
                  <a:pt x="2173316" y="7477023"/>
                  <a:pt x="4823128" y="9051680"/>
                  <a:pt x="7516925" y="10479229"/>
                </a:cubicBezTo>
                <a:lnTo>
                  <a:pt x="8675110" y="11082669"/>
                </a:lnTo>
                <a:lnTo>
                  <a:pt x="0" y="11082669"/>
                </a:lnTo>
                <a:close/>
                <a:moveTo>
                  <a:pt x="8456032" y="361233"/>
                </a:moveTo>
                <a:cubicBezTo>
                  <a:pt x="11330079" y="361233"/>
                  <a:pt x="13955291" y="1379173"/>
                  <a:pt x="16008182" y="3067464"/>
                </a:cubicBezTo>
                <a:cubicBezTo>
                  <a:pt x="14863539" y="4172299"/>
                  <a:pt x="14179243" y="5413689"/>
                  <a:pt x="14054825" y="6568180"/>
                </a:cubicBezTo>
                <a:cubicBezTo>
                  <a:pt x="13898136" y="8060951"/>
                  <a:pt x="14275326" y="9477917"/>
                  <a:pt x="14973676" y="10848210"/>
                </a:cubicBezTo>
                <a:lnTo>
                  <a:pt x="15097640" y="11082669"/>
                </a:lnTo>
                <a:lnTo>
                  <a:pt x="9513703" y="11082669"/>
                </a:lnTo>
                <a:lnTo>
                  <a:pt x="9426934" y="11036567"/>
                </a:lnTo>
                <a:cubicBezTo>
                  <a:pt x="7719442" y="10114239"/>
                  <a:pt x="6048552" y="9126219"/>
                  <a:pt x="4586646" y="8020606"/>
                </a:cubicBezTo>
                <a:cubicBezTo>
                  <a:pt x="2969216" y="6791631"/>
                  <a:pt x="1488646" y="5314377"/>
                  <a:pt x="107610" y="3799883"/>
                </a:cubicBezTo>
                <a:cubicBezTo>
                  <a:pt x="2247593" y="1677106"/>
                  <a:pt x="5196292" y="361233"/>
                  <a:pt x="8456032" y="361233"/>
                </a:cubicBezTo>
                <a:close/>
                <a:moveTo>
                  <a:pt x="24387176" y="0"/>
                </a:moveTo>
                <a:lnTo>
                  <a:pt x="24387176" y="2373"/>
                </a:lnTo>
                <a:lnTo>
                  <a:pt x="24387176" y="18982"/>
                </a:lnTo>
                <a:lnTo>
                  <a:pt x="24387176" y="37074"/>
                </a:lnTo>
                <a:lnTo>
                  <a:pt x="24387176" y="64064"/>
                </a:lnTo>
                <a:lnTo>
                  <a:pt x="24387176" y="101731"/>
                </a:lnTo>
                <a:lnTo>
                  <a:pt x="24387176" y="151855"/>
                </a:lnTo>
                <a:lnTo>
                  <a:pt x="24387176" y="216215"/>
                </a:lnTo>
                <a:lnTo>
                  <a:pt x="24387176" y="296591"/>
                </a:lnTo>
                <a:lnTo>
                  <a:pt x="24387176" y="394763"/>
                </a:lnTo>
                <a:lnTo>
                  <a:pt x="24387176" y="512510"/>
                </a:lnTo>
                <a:lnTo>
                  <a:pt x="24387176" y="651611"/>
                </a:lnTo>
                <a:lnTo>
                  <a:pt x="24387176" y="813846"/>
                </a:lnTo>
                <a:lnTo>
                  <a:pt x="24387176" y="1000995"/>
                </a:lnTo>
                <a:lnTo>
                  <a:pt x="24387176" y="1214837"/>
                </a:lnTo>
                <a:lnTo>
                  <a:pt x="24387176" y="1457152"/>
                </a:lnTo>
                <a:lnTo>
                  <a:pt x="24387176" y="1589542"/>
                </a:lnTo>
                <a:lnTo>
                  <a:pt x="24387176" y="1729719"/>
                </a:lnTo>
                <a:lnTo>
                  <a:pt x="24387176" y="1877903"/>
                </a:lnTo>
                <a:lnTo>
                  <a:pt x="24387176" y="2034318"/>
                </a:lnTo>
                <a:lnTo>
                  <a:pt x="24387176" y="2199185"/>
                </a:lnTo>
                <a:lnTo>
                  <a:pt x="24387176" y="2372728"/>
                </a:lnTo>
                <a:lnTo>
                  <a:pt x="24387176" y="2555168"/>
                </a:lnTo>
                <a:lnTo>
                  <a:pt x="24387176" y="2746729"/>
                </a:lnTo>
                <a:lnTo>
                  <a:pt x="24387176" y="2947632"/>
                </a:lnTo>
                <a:lnTo>
                  <a:pt x="24387176" y="3158100"/>
                </a:lnTo>
                <a:lnTo>
                  <a:pt x="24387176" y="3378356"/>
                </a:lnTo>
                <a:lnTo>
                  <a:pt x="24387176" y="3608622"/>
                </a:lnTo>
                <a:lnTo>
                  <a:pt x="24387176" y="3849120"/>
                </a:lnTo>
                <a:lnTo>
                  <a:pt x="24387176" y="4100073"/>
                </a:lnTo>
                <a:lnTo>
                  <a:pt x="24387176" y="4361703"/>
                </a:lnTo>
                <a:lnTo>
                  <a:pt x="24387176" y="4634233"/>
                </a:lnTo>
                <a:lnTo>
                  <a:pt x="24387176" y="4917886"/>
                </a:lnTo>
                <a:lnTo>
                  <a:pt x="24387176" y="5212882"/>
                </a:lnTo>
                <a:lnTo>
                  <a:pt x="24387176" y="5519446"/>
                </a:lnTo>
                <a:lnTo>
                  <a:pt x="24387176" y="5837799"/>
                </a:lnTo>
                <a:lnTo>
                  <a:pt x="24387176" y="6168165"/>
                </a:lnTo>
                <a:lnTo>
                  <a:pt x="24387176" y="6510764"/>
                </a:lnTo>
                <a:lnTo>
                  <a:pt x="24387176" y="6865821"/>
                </a:lnTo>
                <a:lnTo>
                  <a:pt x="24387176" y="7233556"/>
                </a:lnTo>
                <a:lnTo>
                  <a:pt x="24387176" y="7614193"/>
                </a:lnTo>
                <a:lnTo>
                  <a:pt x="24387176" y="8007955"/>
                </a:lnTo>
                <a:lnTo>
                  <a:pt x="24387176" y="8415063"/>
                </a:lnTo>
                <a:lnTo>
                  <a:pt x="24387176" y="8835740"/>
                </a:lnTo>
                <a:lnTo>
                  <a:pt x="24387176" y="9270209"/>
                </a:lnTo>
                <a:lnTo>
                  <a:pt x="24387176" y="9718691"/>
                </a:lnTo>
                <a:cubicBezTo>
                  <a:pt x="22581784" y="10067782"/>
                  <a:pt x="21305486" y="10544373"/>
                  <a:pt x="20409444" y="11069522"/>
                </a:cubicBezTo>
                <a:lnTo>
                  <a:pt x="20387770" y="11082669"/>
                </a:lnTo>
                <a:lnTo>
                  <a:pt x="15676445" y="11082669"/>
                </a:lnTo>
                <a:lnTo>
                  <a:pt x="15637296" y="11012655"/>
                </a:lnTo>
                <a:cubicBezTo>
                  <a:pt x="14892196" y="9641116"/>
                  <a:pt x="14475312" y="8223031"/>
                  <a:pt x="14630866" y="6727370"/>
                </a:cubicBezTo>
                <a:cubicBezTo>
                  <a:pt x="14842418" y="4691784"/>
                  <a:pt x="16908168" y="2395541"/>
                  <a:pt x="20093904" y="1179152"/>
                </a:cubicBezTo>
                <a:cubicBezTo>
                  <a:pt x="21400552" y="682666"/>
                  <a:pt x="22868976" y="297891"/>
                  <a:pt x="2438717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61738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0"/>
          </p:nvPr>
        </p:nvSpPr>
        <p:spPr>
          <a:xfrm>
            <a:off x="4228549" y="21352"/>
            <a:ext cx="4915451" cy="5122149"/>
          </a:xfrm>
          <a:custGeom>
            <a:avLst/>
            <a:gdLst>
              <a:gd name="connsiteX0" fmla="*/ 99772 w 13109577"/>
              <a:gd name="connsiteY0" fmla="*/ 3210065 h 13659063"/>
              <a:gd name="connsiteX1" fmla="*/ 9874165 w 13109577"/>
              <a:gd name="connsiteY1" fmla="*/ 9748903 h 13659063"/>
              <a:gd name="connsiteX2" fmla="*/ 8135325 w 13109577"/>
              <a:gd name="connsiteY2" fmla="*/ 13659063 h 13659063"/>
              <a:gd name="connsiteX3" fmla="*/ 8134281 w 13109577"/>
              <a:gd name="connsiteY3" fmla="*/ 13659063 h 13659063"/>
              <a:gd name="connsiteX4" fmla="*/ 8126975 w 13109577"/>
              <a:gd name="connsiteY4" fmla="*/ 13659063 h 13659063"/>
              <a:gd name="connsiteX5" fmla="*/ 8107141 w 13109577"/>
              <a:gd name="connsiteY5" fmla="*/ 13659063 h 13659063"/>
              <a:gd name="connsiteX6" fmla="*/ 8068519 w 13109577"/>
              <a:gd name="connsiteY6" fmla="*/ 13659063 h 13659063"/>
              <a:gd name="connsiteX7" fmla="*/ 8004847 w 13109577"/>
              <a:gd name="connsiteY7" fmla="*/ 13659063 h 13659063"/>
              <a:gd name="connsiteX8" fmla="*/ 7961657 w 13109577"/>
              <a:gd name="connsiteY8" fmla="*/ 13659063 h 13659063"/>
              <a:gd name="connsiteX9" fmla="*/ 7909857 w 13109577"/>
              <a:gd name="connsiteY9" fmla="*/ 13659063 h 13659063"/>
              <a:gd name="connsiteX10" fmla="*/ 7848663 w 13109577"/>
              <a:gd name="connsiteY10" fmla="*/ 13659063 h 13659063"/>
              <a:gd name="connsiteX11" fmla="*/ 7777291 w 13109577"/>
              <a:gd name="connsiteY11" fmla="*/ 13659063 h 13659063"/>
              <a:gd name="connsiteX12" fmla="*/ 7694959 w 13109577"/>
              <a:gd name="connsiteY12" fmla="*/ 13659063 h 13659063"/>
              <a:gd name="connsiteX13" fmla="*/ 7600883 w 13109577"/>
              <a:gd name="connsiteY13" fmla="*/ 13659063 h 13659063"/>
              <a:gd name="connsiteX14" fmla="*/ 7494283 w 13109577"/>
              <a:gd name="connsiteY14" fmla="*/ 13659063 h 13659063"/>
              <a:gd name="connsiteX15" fmla="*/ 7374373 w 13109577"/>
              <a:gd name="connsiteY15" fmla="*/ 13659063 h 13659063"/>
              <a:gd name="connsiteX16" fmla="*/ 7240371 w 13109577"/>
              <a:gd name="connsiteY16" fmla="*/ 13659063 h 13659063"/>
              <a:gd name="connsiteX17" fmla="*/ 7091495 w 13109577"/>
              <a:gd name="connsiteY17" fmla="*/ 13659063 h 13659063"/>
              <a:gd name="connsiteX18" fmla="*/ 6926961 w 13109577"/>
              <a:gd name="connsiteY18" fmla="*/ 13659063 h 13659063"/>
              <a:gd name="connsiteX19" fmla="*/ 6745987 w 13109577"/>
              <a:gd name="connsiteY19" fmla="*/ 13659063 h 13659063"/>
              <a:gd name="connsiteX20" fmla="*/ 6547789 w 13109577"/>
              <a:gd name="connsiteY20" fmla="*/ 13659063 h 13659063"/>
              <a:gd name="connsiteX21" fmla="*/ 6331587 w 13109577"/>
              <a:gd name="connsiteY21" fmla="*/ 13659063 h 13659063"/>
              <a:gd name="connsiteX22" fmla="*/ 6096593 w 13109577"/>
              <a:gd name="connsiteY22" fmla="*/ 13659063 h 13659063"/>
              <a:gd name="connsiteX23" fmla="*/ 5842029 w 13109577"/>
              <a:gd name="connsiteY23" fmla="*/ 13659063 h 13659063"/>
              <a:gd name="connsiteX24" fmla="*/ 5567111 w 13109577"/>
              <a:gd name="connsiteY24" fmla="*/ 13659063 h 13659063"/>
              <a:gd name="connsiteX25" fmla="*/ 5271055 w 13109577"/>
              <a:gd name="connsiteY25" fmla="*/ 13659063 h 13659063"/>
              <a:gd name="connsiteX26" fmla="*/ 4953078 w 13109577"/>
              <a:gd name="connsiteY26" fmla="*/ 13659063 h 13659063"/>
              <a:gd name="connsiteX27" fmla="*/ 4612398 w 13109577"/>
              <a:gd name="connsiteY27" fmla="*/ 13659063 h 13659063"/>
              <a:gd name="connsiteX28" fmla="*/ 4248232 w 13109577"/>
              <a:gd name="connsiteY28" fmla="*/ 13659063 h 13659063"/>
              <a:gd name="connsiteX29" fmla="*/ 3859796 w 13109577"/>
              <a:gd name="connsiteY29" fmla="*/ 13659063 h 13659063"/>
              <a:gd name="connsiteX30" fmla="*/ 3719272 w 13109577"/>
              <a:gd name="connsiteY30" fmla="*/ 13659063 h 13659063"/>
              <a:gd name="connsiteX31" fmla="*/ 3613190 w 13109577"/>
              <a:gd name="connsiteY31" fmla="*/ 13659063 h 13659063"/>
              <a:gd name="connsiteX32" fmla="*/ 3291828 w 13109577"/>
              <a:gd name="connsiteY32" fmla="*/ 13659063 h 13659063"/>
              <a:gd name="connsiteX33" fmla="*/ 2955589 w 13109577"/>
              <a:gd name="connsiteY33" fmla="*/ 13659063 h 13659063"/>
              <a:gd name="connsiteX34" fmla="*/ 2604140 w 13109577"/>
              <a:gd name="connsiteY34" fmla="*/ 13659063 h 13659063"/>
              <a:gd name="connsiteX35" fmla="*/ 2237142 w 13109577"/>
              <a:gd name="connsiteY35" fmla="*/ 13659063 h 13659063"/>
              <a:gd name="connsiteX36" fmla="*/ 1854258 w 13109577"/>
              <a:gd name="connsiteY36" fmla="*/ 13659063 h 13659063"/>
              <a:gd name="connsiteX37" fmla="*/ 1455154 w 13109577"/>
              <a:gd name="connsiteY37" fmla="*/ 13659063 h 13659063"/>
              <a:gd name="connsiteX38" fmla="*/ 1039491 w 13109577"/>
              <a:gd name="connsiteY38" fmla="*/ 13659063 h 13659063"/>
              <a:gd name="connsiteX39" fmla="*/ 606934 w 13109577"/>
              <a:gd name="connsiteY39" fmla="*/ 13659063 h 13659063"/>
              <a:gd name="connsiteX40" fmla="*/ 99772 w 13109577"/>
              <a:gd name="connsiteY40" fmla="*/ 13659063 h 13659063"/>
              <a:gd name="connsiteX41" fmla="*/ 99772 w 13109577"/>
              <a:gd name="connsiteY41" fmla="*/ 13153042 h 13659063"/>
              <a:gd name="connsiteX42" fmla="*/ 99772 w 13109577"/>
              <a:gd name="connsiteY42" fmla="*/ 9461141 h 13659063"/>
              <a:gd name="connsiteX43" fmla="*/ 99772 w 13109577"/>
              <a:gd name="connsiteY43" fmla="*/ 9391863 h 13659063"/>
              <a:gd name="connsiteX44" fmla="*/ 99772 w 13109577"/>
              <a:gd name="connsiteY44" fmla="*/ 9215093 h 13659063"/>
              <a:gd name="connsiteX45" fmla="*/ 99772 w 13109577"/>
              <a:gd name="connsiteY45" fmla="*/ 3210065 h 13659063"/>
              <a:gd name="connsiteX46" fmla="*/ 4419470 w 13109577"/>
              <a:gd name="connsiteY46" fmla="*/ 191229 h 13659063"/>
              <a:gd name="connsiteX47" fmla="*/ 8417413 w 13109577"/>
              <a:gd name="connsiteY47" fmla="*/ 1623847 h 13659063"/>
              <a:gd name="connsiteX48" fmla="*/ 7383349 w 13109577"/>
              <a:gd name="connsiteY48" fmla="*/ 3477051 h 13659063"/>
              <a:gd name="connsiteX49" fmla="*/ 10228669 w 13109577"/>
              <a:gd name="connsiteY49" fmla="*/ 8813223 h 13659063"/>
              <a:gd name="connsiteX50" fmla="*/ 10208913 w 13109577"/>
              <a:gd name="connsiteY50" fmla="*/ 8852653 h 13659063"/>
              <a:gd name="connsiteX51" fmla="*/ 2371102 w 13109577"/>
              <a:gd name="connsiteY51" fmla="*/ 4245932 h 13659063"/>
              <a:gd name="connsiteX52" fmla="*/ 0 w 13109577"/>
              <a:gd name="connsiteY52" fmla="*/ 2011574 h 13659063"/>
              <a:gd name="connsiteX53" fmla="*/ 4419470 w 13109577"/>
              <a:gd name="connsiteY53" fmla="*/ 191229 h 13659063"/>
              <a:gd name="connsiteX54" fmla="*/ 13109577 w 13109577"/>
              <a:gd name="connsiteY54" fmla="*/ 0 h 13659063"/>
              <a:gd name="connsiteX55" fmla="*/ 13109577 w 13109577"/>
              <a:gd name="connsiteY55" fmla="*/ 1256 h 13659063"/>
              <a:gd name="connsiteX56" fmla="*/ 13109577 w 13109577"/>
              <a:gd name="connsiteY56" fmla="*/ 10049 h 13659063"/>
              <a:gd name="connsiteX57" fmla="*/ 13109577 w 13109577"/>
              <a:gd name="connsiteY57" fmla="*/ 33914 h 13659063"/>
              <a:gd name="connsiteX58" fmla="*/ 13109577 w 13109577"/>
              <a:gd name="connsiteY58" fmla="*/ 53854 h 13659063"/>
              <a:gd name="connsiteX59" fmla="*/ 13109577 w 13109577"/>
              <a:gd name="connsiteY59" fmla="*/ 80389 h 13659063"/>
              <a:gd name="connsiteX60" fmla="*/ 13109577 w 13109577"/>
              <a:gd name="connsiteY60" fmla="*/ 114459 h 13659063"/>
              <a:gd name="connsiteX61" fmla="*/ 13109577 w 13109577"/>
              <a:gd name="connsiteY61" fmla="*/ 157009 h 13659063"/>
              <a:gd name="connsiteX62" fmla="*/ 13109577 w 13109577"/>
              <a:gd name="connsiteY62" fmla="*/ 208979 h 13659063"/>
              <a:gd name="connsiteX63" fmla="*/ 13109577 w 13109577"/>
              <a:gd name="connsiteY63" fmla="*/ 271311 h 13659063"/>
              <a:gd name="connsiteX64" fmla="*/ 13109577 w 13109577"/>
              <a:gd name="connsiteY64" fmla="*/ 344948 h 13659063"/>
              <a:gd name="connsiteX65" fmla="*/ 13109577 w 13109577"/>
              <a:gd name="connsiteY65" fmla="*/ 430832 h 13659063"/>
              <a:gd name="connsiteX66" fmla="*/ 13109577 w 13109577"/>
              <a:gd name="connsiteY66" fmla="*/ 529905 h 13659063"/>
              <a:gd name="connsiteX67" fmla="*/ 13109577 w 13109577"/>
              <a:gd name="connsiteY67" fmla="*/ 643108 h 13659063"/>
              <a:gd name="connsiteX68" fmla="*/ 13109577 w 13109577"/>
              <a:gd name="connsiteY68" fmla="*/ 771384 h 13659063"/>
              <a:gd name="connsiteX69" fmla="*/ 13109577 w 13109577"/>
              <a:gd name="connsiteY69" fmla="*/ 915675 h 13659063"/>
              <a:gd name="connsiteX70" fmla="*/ 13109577 w 13109577"/>
              <a:gd name="connsiteY70" fmla="*/ 1076923 h 13659063"/>
              <a:gd name="connsiteX71" fmla="*/ 13109577 w 13109577"/>
              <a:gd name="connsiteY71" fmla="*/ 1256070 h 13659063"/>
              <a:gd name="connsiteX72" fmla="*/ 13109577 w 13109577"/>
              <a:gd name="connsiteY72" fmla="*/ 1454058 h 13659063"/>
              <a:gd name="connsiteX73" fmla="*/ 13109577 w 13109577"/>
              <a:gd name="connsiteY73" fmla="*/ 1671829 h 13659063"/>
              <a:gd name="connsiteX74" fmla="*/ 13109577 w 13109577"/>
              <a:gd name="connsiteY74" fmla="*/ 1910325 h 13659063"/>
              <a:gd name="connsiteX75" fmla="*/ 13109577 w 13109577"/>
              <a:gd name="connsiteY75" fmla="*/ 2170488 h 13659063"/>
              <a:gd name="connsiteX76" fmla="*/ 13109577 w 13109577"/>
              <a:gd name="connsiteY76" fmla="*/ 2453261 h 13659063"/>
              <a:gd name="connsiteX77" fmla="*/ 13109577 w 13109577"/>
              <a:gd name="connsiteY77" fmla="*/ 2759585 h 13659063"/>
              <a:gd name="connsiteX78" fmla="*/ 13109577 w 13109577"/>
              <a:gd name="connsiteY78" fmla="*/ 3090403 h 13659063"/>
              <a:gd name="connsiteX79" fmla="*/ 13109577 w 13109577"/>
              <a:gd name="connsiteY79" fmla="*/ 3446655 h 13659063"/>
              <a:gd name="connsiteX80" fmla="*/ 13109577 w 13109577"/>
              <a:gd name="connsiteY80" fmla="*/ 3829285 h 13659063"/>
              <a:gd name="connsiteX81" fmla="*/ 13109577 w 13109577"/>
              <a:gd name="connsiteY81" fmla="*/ 4239235 h 13659063"/>
              <a:gd name="connsiteX82" fmla="*/ 13109577 w 13109577"/>
              <a:gd name="connsiteY82" fmla="*/ 4677447 h 13659063"/>
              <a:gd name="connsiteX83" fmla="*/ 13109577 w 13109577"/>
              <a:gd name="connsiteY83" fmla="*/ 4907445 h 13659063"/>
              <a:gd name="connsiteX84" fmla="*/ 13109577 w 13109577"/>
              <a:gd name="connsiteY84" fmla="*/ 5144861 h 13659063"/>
              <a:gd name="connsiteX85" fmla="*/ 10052873 w 13109577"/>
              <a:gd name="connsiteY85" fmla="*/ 7950551 h 13659063"/>
              <a:gd name="connsiteX86" fmla="*/ 7944801 w 13109577"/>
              <a:gd name="connsiteY86" fmla="*/ 3561322 h 13659063"/>
              <a:gd name="connsiteX87" fmla="*/ 10836813 w 13109577"/>
              <a:gd name="connsiteY87" fmla="*/ 624217 h 13659063"/>
              <a:gd name="connsiteX88" fmla="*/ 13109577 w 13109577"/>
              <a:gd name="connsiteY88" fmla="*/ 0 h 13659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13109577" h="13659063">
                <a:moveTo>
                  <a:pt x="99772" y="3210065"/>
                </a:moveTo>
                <a:cubicBezTo>
                  <a:pt x="2859523" y="6088469"/>
                  <a:pt x="8662245" y="7501383"/>
                  <a:pt x="9874165" y="9748903"/>
                </a:cubicBezTo>
                <a:cubicBezTo>
                  <a:pt x="10559165" y="11017241"/>
                  <a:pt x="9808301" y="12587876"/>
                  <a:pt x="8135325" y="13659063"/>
                </a:cubicBezTo>
                <a:lnTo>
                  <a:pt x="8134281" y="13659063"/>
                </a:lnTo>
                <a:lnTo>
                  <a:pt x="8126975" y="13659063"/>
                </a:lnTo>
                <a:lnTo>
                  <a:pt x="8107141" y="13659063"/>
                </a:lnTo>
                <a:lnTo>
                  <a:pt x="8068519" y="13659063"/>
                </a:lnTo>
                <a:lnTo>
                  <a:pt x="8004847" y="13659063"/>
                </a:lnTo>
                <a:lnTo>
                  <a:pt x="7961657" y="13659063"/>
                </a:lnTo>
                <a:lnTo>
                  <a:pt x="7909857" y="13659063"/>
                </a:lnTo>
                <a:lnTo>
                  <a:pt x="7848663" y="13659063"/>
                </a:lnTo>
                <a:lnTo>
                  <a:pt x="7777291" y="13659063"/>
                </a:lnTo>
                <a:lnTo>
                  <a:pt x="7694959" y="13659063"/>
                </a:lnTo>
                <a:lnTo>
                  <a:pt x="7600883" y="13659063"/>
                </a:lnTo>
                <a:lnTo>
                  <a:pt x="7494283" y="13659063"/>
                </a:lnTo>
                <a:lnTo>
                  <a:pt x="7374373" y="13659063"/>
                </a:lnTo>
                <a:lnTo>
                  <a:pt x="7240371" y="13659063"/>
                </a:lnTo>
                <a:lnTo>
                  <a:pt x="7091495" y="13659063"/>
                </a:lnTo>
                <a:lnTo>
                  <a:pt x="6926961" y="13659063"/>
                </a:lnTo>
                <a:lnTo>
                  <a:pt x="6745987" y="13659063"/>
                </a:lnTo>
                <a:lnTo>
                  <a:pt x="6547789" y="13659063"/>
                </a:lnTo>
                <a:lnTo>
                  <a:pt x="6331587" y="13659063"/>
                </a:lnTo>
                <a:lnTo>
                  <a:pt x="6096593" y="13659063"/>
                </a:lnTo>
                <a:lnTo>
                  <a:pt x="5842029" y="13659063"/>
                </a:lnTo>
                <a:lnTo>
                  <a:pt x="5567111" y="13659063"/>
                </a:lnTo>
                <a:lnTo>
                  <a:pt x="5271055" y="13659063"/>
                </a:lnTo>
                <a:lnTo>
                  <a:pt x="4953078" y="13659063"/>
                </a:lnTo>
                <a:lnTo>
                  <a:pt x="4612398" y="13659063"/>
                </a:lnTo>
                <a:lnTo>
                  <a:pt x="4248232" y="13659063"/>
                </a:lnTo>
                <a:lnTo>
                  <a:pt x="3859796" y="13659063"/>
                </a:lnTo>
                <a:lnTo>
                  <a:pt x="3719272" y="13659063"/>
                </a:lnTo>
                <a:lnTo>
                  <a:pt x="3613190" y="13659063"/>
                </a:lnTo>
                <a:lnTo>
                  <a:pt x="3291828" y="13659063"/>
                </a:lnTo>
                <a:lnTo>
                  <a:pt x="2955589" y="13659063"/>
                </a:lnTo>
                <a:lnTo>
                  <a:pt x="2604140" y="13659063"/>
                </a:lnTo>
                <a:lnTo>
                  <a:pt x="2237142" y="13659063"/>
                </a:lnTo>
                <a:lnTo>
                  <a:pt x="1854258" y="13659063"/>
                </a:lnTo>
                <a:lnTo>
                  <a:pt x="1455154" y="13659063"/>
                </a:lnTo>
                <a:lnTo>
                  <a:pt x="1039491" y="13659063"/>
                </a:lnTo>
                <a:lnTo>
                  <a:pt x="606934" y="13659063"/>
                </a:lnTo>
                <a:lnTo>
                  <a:pt x="99772" y="13659063"/>
                </a:lnTo>
                <a:lnTo>
                  <a:pt x="99772" y="13153042"/>
                </a:lnTo>
                <a:cubicBezTo>
                  <a:pt x="99772" y="13153042"/>
                  <a:pt x="99772" y="13153042"/>
                  <a:pt x="99772" y="9461141"/>
                </a:cubicBezTo>
                <a:lnTo>
                  <a:pt x="99772" y="9391863"/>
                </a:lnTo>
                <a:lnTo>
                  <a:pt x="99772" y="9215093"/>
                </a:lnTo>
                <a:cubicBezTo>
                  <a:pt x="99772" y="7790728"/>
                  <a:pt x="99772" y="5851168"/>
                  <a:pt x="99772" y="3210065"/>
                </a:cubicBezTo>
                <a:close/>
                <a:moveTo>
                  <a:pt x="4419470" y="191229"/>
                </a:moveTo>
                <a:cubicBezTo>
                  <a:pt x="5940929" y="191229"/>
                  <a:pt x="7330657" y="730104"/>
                  <a:pt x="8417413" y="1623847"/>
                </a:cubicBezTo>
                <a:cubicBezTo>
                  <a:pt x="7811465" y="2208723"/>
                  <a:pt x="7449213" y="2865888"/>
                  <a:pt x="7383349" y="3477051"/>
                </a:cubicBezTo>
                <a:cubicBezTo>
                  <a:pt x="7179169" y="5422257"/>
                  <a:pt x="8687453" y="7124311"/>
                  <a:pt x="10228669" y="8813223"/>
                </a:cubicBezTo>
                <a:cubicBezTo>
                  <a:pt x="10222085" y="8826366"/>
                  <a:pt x="10215497" y="8839510"/>
                  <a:pt x="10208913" y="8852653"/>
                </a:cubicBezTo>
                <a:cubicBezTo>
                  <a:pt x="8456929" y="7354319"/>
                  <a:pt x="4847586" y="6118850"/>
                  <a:pt x="2371102" y="4245932"/>
                </a:cubicBezTo>
                <a:cubicBezTo>
                  <a:pt x="1514871" y="3595340"/>
                  <a:pt x="731090" y="2813314"/>
                  <a:pt x="0" y="2011574"/>
                </a:cubicBezTo>
                <a:cubicBezTo>
                  <a:pt x="1132860" y="887823"/>
                  <a:pt x="2693835" y="191229"/>
                  <a:pt x="4419470" y="191229"/>
                </a:cubicBezTo>
                <a:close/>
                <a:moveTo>
                  <a:pt x="13109577" y="0"/>
                </a:moveTo>
                <a:lnTo>
                  <a:pt x="13109577" y="1256"/>
                </a:lnTo>
                <a:lnTo>
                  <a:pt x="13109577" y="10049"/>
                </a:lnTo>
                <a:lnTo>
                  <a:pt x="13109577" y="33914"/>
                </a:lnTo>
                <a:lnTo>
                  <a:pt x="13109577" y="53854"/>
                </a:lnTo>
                <a:lnTo>
                  <a:pt x="13109577" y="80389"/>
                </a:lnTo>
                <a:lnTo>
                  <a:pt x="13109577" y="114459"/>
                </a:lnTo>
                <a:lnTo>
                  <a:pt x="13109577" y="157009"/>
                </a:lnTo>
                <a:lnTo>
                  <a:pt x="13109577" y="208979"/>
                </a:lnTo>
                <a:lnTo>
                  <a:pt x="13109577" y="271311"/>
                </a:lnTo>
                <a:lnTo>
                  <a:pt x="13109577" y="344948"/>
                </a:lnTo>
                <a:lnTo>
                  <a:pt x="13109577" y="430832"/>
                </a:lnTo>
                <a:lnTo>
                  <a:pt x="13109577" y="529905"/>
                </a:lnTo>
                <a:lnTo>
                  <a:pt x="13109577" y="643108"/>
                </a:lnTo>
                <a:lnTo>
                  <a:pt x="13109577" y="771384"/>
                </a:lnTo>
                <a:lnTo>
                  <a:pt x="13109577" y="915675"/>
                </a:lnTo>
                <a:lnTo>
                  <a:pt x="13109577" y="1076923"/>
                </a:lnTo>
                <a:lnTo>
                  <a:pt x="13109577" y="1256070"/>
                </a:lnTo>
                <a:lnTo>
                  <a:pt x="13109577" y="1454058"/>
                </a:lnTo>
                <a:lnTo>
                  <a:pt x="13109577" y="1671829"/>
                </a:lnTo>
                <a:lnTo>
                  <a:pt x="13109577" y="1910325"/>
                </a:lnTo>
                <a:lnTo>
                  <a:pt x="13109577" y="2170488"/>
                </a:lnTo>
                <a:lnTo>
                  <a:pt x="13109577" y="2453261"/>
                </a:lnTo>
                <a:lnTo>
                  <a:pt x="13109577" y="2759585"/>
                </a:lnTo>
                <a:lnTo>
                  <a:pt x="13109577" y="3090403"/>
                </a:lnTo>
                <a:lnTo>
                  <a:pt x="13109577" y="3446655"/>
                </a:lnTo>
                <a:lnTo>
                  <a:pt x="13109577" y="3829285"/>
                </a:lnTo>
                <a:lnTo>
                  <a:pt x="13109577" y="4239235"/>
                </a:lnTo>
                <a:lnTo>
                  <a:pt x="13109577" y="4677447"/>
                </a:lnTo>
                <a:lnTo>
                  <a:pt x="13109577" y="4907445"/>
                </a:lnTo>
                <a:lnTo>
                  <a:pt x="13109577" y="5144861"/>
                </a:lnTo>
                <a:cubicBezTo>
                  <a:pt x="9031777" y="5933346"/>
                  <a:pt x="10052873" y="7950551"/>
                  <a:pt x="10052873" y="7950551"/>
                </a:cubicBezTo>
                <a:cubicBezTo>
                  <a:pt x="8827557" y="6564133"/>
                  <a:pt x="7780109" y="5144861"/>
                  <a:pt x="7944801" y="3561322"/>
                </a:cubicBezTo>
                <a:cubicBezTo>
                  <a:pt x="8056793" y="2483726"/>
                  <a:pt x="9150353" y="1268146"/>
                  <a:pt x="10836813" y="624217"/>
                </a:cubicBezTo>
                <a:cubicBezTo>
                  <a:pt x="11528521" y="361389"/>
                  <a:pt x="12305873" y="157697"/>
                  <a:pt x="1310957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Freeform 7"/>
          <p:cNvSpPr>
            <a:spLocks noEditPoints="1"/>
          </p:cNvSpPr>
          <p:nvPr userDrawn="1"/>
        </p:nvSpPr>
        <p:spPr bwMode="auto">
          <a:xfrm>
            <a:off x="8704439" y="1950530"/>
            <a:ext cx="439561" cy="113802"/>
          </a:xfrm>
          <a:custGeom>
            <a:avLst/>
            <a:gdLst>
              <a:gd name="T0" fmla="*/ 0 w 178"/>
              <a:gd name="T1" fmla="*/ 46 h 46"/>
              <a:gd name="T2" fmla="*/ 1 w 178"/>
              <a:gd name="T3" fmla="*/ 46 h 46"/>
              <a:gd name="T4" fmla="*/ 1 w 178"/>
              <a:gd name="T5" fmla="*/ 46 h 46"/>
              <a:gd name="T6" fmla="*/ 2 w 178"/>
              <a:gd name="T7" fmla="*/ 46 h 46"/>
              <a:gd name="T8" fmla="*/ 2 w 178"/>
              <a:gd name="T9" fmla="*/ 45 h 46"/>
              <a:gd name="T10" fmla="*/ 2 w 178"/>
              <a:gd name="T11" fmla="*/ 45 h 46"/>
              <a:gd name="T12" fmla="*/ 3 w 178"/>
              <a:gd name="T13" fmla="*/ 45 h 46"/>
              <a:gd name="T14" fmla="*/ 4 w 178"/>
              <a:gd name="T15" fmla="*/ 45 h 46"/>
              <a:gd name="T16" fmla="*/ 4 w 178"/>
              <a:gd name="T17" fmla="*/ 45 h 46"/>
              <a:gd name="T18" fmla="*/ 5 w 178"/>
              <a:gd name="T19" fmla="*/ 45 h 46"/>
              <a:gd name="T20" fmla="*/ 5 w 178"/>
              <a:gd name="T21" fmla="*/ 44 h 46"/>
              <a:gd name="T22" fmla="*/ 5 w 178"/>
              <a:gd name="T23" fmla="*/ 44 h 46"/>
              <a:gd name="T24" fmla="*/ 6 w 178"/>
              <a:gd name="T25" fmla="*/ 44 h 46"/>
              <a:gd name="T26" fmla="*/ 7 w 178"/>
              <a:gd name="T27" fmla="*/ 44 h 46"/>
              <a:gd name="T28" fmla="*/ 7 w 178"/>
              <a:gd name="T29" fmla="*/ 44 h 46"/>
              <a:gd name="T30" fmla="*/ 7 w 178"/>
              <a:gd name="T31" fmla="*/ 44 h 46"/>
              <a:gd name="T32" fmla="*/ 8 w 178"/>
              <a:gd name="T33" fmla="*/ 44 h 46"/>
              <a:gd name="T34" fmla="*/ 8 w 178"/>
              <a:gd name="T35" fmla="*/ 44 h 46"/>
              <a:gd name="T36" fmla="*/ 8 w 178"/>
              <a:gd name="T37" fmla="*/ 43 h 46"/>
              <a:gd name="T38" fmla="*/ 9 w 178"/>
              <a:gd name="T39" fmla="*/ 43 h 46"/>
              <a:gd name="T40" fmla="*/ 9 w 178"/>
              <a:gd name="T41" fmla="*/ 43 h 46"/>
              <a:gd name="T42" fmla="*/ 9 w 178"/>
              <a:gd name="T43" fmla="*/ 43 h 46"/>
              <a:gd name="T44" fmla="*/ 10 w 178"/>
              <a:gd name="T45" fmla="*/ 43 h 46"/>
              <a:gd name="T46" fmla="*/ 10 w 178"/>
              <a:gd name="T47" fmla="*/ 43 h 46"/>
              <a:gd name="T48" fmla="*/ 10 w 178"/>
              <a:gd name="T49" fmla="*/ 43 h 46"/>
              <a:gd name="T50" fmla="*/ 12 w 178"/>
              <a:gd name="T51" fmla="*/ 42 h 46"/>
              <a:gd name="T52" fmla="*/ 12 w 178"/>
              <a:gd name="T53" fmla="*/ 42 h 46"/>
              <a:gd name="T54" fmla="*/ 12 w 178"/>
              <a:gd name="T55" fmla="*/ 42 h 46"/>
              <a:gd name="T56" fmla="*/ 13 w 178"/>
              <a:gd name="T57" fmla="*/ 42 h 46"/>
              <a:gd name="T58" fmla="*/ 13 w 178"/>
              <a:gd name="T59" fmla="*/ 42 h 46"/>
              <a:gd name="T60" fmla="*/ 13 w 178"/>
              <a:gd name="T61" fmla="*/ 42 h 46"/>
              <a:gd name="T62" fmla="*/ 14 w 178"/>
              <a:gd name="T63" fmla="*/ 42 h 46"/>
              <a:gd name="T64" fmla="*/ 14 w 178"/>
              <a:gd name="T65" fmla="*/ 42 h 46"/>
              <a:gd name="T66" fmla="*/ 14 w 178"/>
              <a:gd name="T67" fmla="*/ 42 h 46"/>
              <a:gd name="T68" fmla="*/ 15 w 178"/>
              <a:gd name="T69" fmla="*/ 41 h 46"/>
              <a:gd name="T70" fmla="*/ 15 w 178"/>
              <a:gd name="T71" fmla="*/ 41 h 46"/>
              <a:gd name="T72" fmla="*/ 15 w 178"/>
              <a:gd name="T73" fmla="*/ 41 h 46"/>
              <a:gd name="T74" fmla="*/ 16 w 178"/>
              <a:gd name="T75" fmla="*/ 41 h 46"/>
              <a:gd name="T76" fmla="*/ 16 w 178"/>
              <a:gd name="T77" fmla="*/ 41 h 46"/>
              <a:gd name="T78" fmla="*/ 16 w 178"/>
              <a:gd name="T79" fmla="*/ 41 h 46"/>
              <a:gd name="T80" fmla="*/ 18 w 178"/>
              <a:gd name="T81" fmla="*/ 40 h 46"/>
              <a:gd name="T82" fmla="*/ 18 w 178"/>
              <a:gd name="T83" fmla="*/ 40 h 46"/>
              <a:gd name="T84" fmla="*/ 18 w 178"/>
              <a:gd name="T85" fmla="*/ 40 h 46"/>
              <a:gd name="T86" fmla="*/ 176 w 178"/>
              <a:gd name="T87" fmla="*/ 1 h 46"/>
              <a:gd name="T88" fmla="*/ 176 w 178"/>
              <a:gd name="T89" fmla="*/ 1 h 46"/>
              <a:gd name="T90" fmla="*/ 176 w 178"/>
              <a:gd name="T91" fmla="*/ 1 h 46"/>
              <a:gd name="T92" fmla="*/ 177 w 178"/>
              <a:gd name="T93" fmla="*/ 0 h 46"/>
              <a:gd name="T94" fmla="*/ 177 w 178"/>
              <a:gd name="T95" fmla="*/ 0 h 46"/>
              <a:gd name="T96" fmla="*/ 178 w 178"/>
              <a:gd name="T97" fmla="*/ 0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78" h="46">
                <a:moveTo>
                  <a:pt x="0" y="46"/>
                </a:move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moveTo>
                  <a:pt x="1" y="46"/>
                </a:move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moveTo>
                  <a:pt x="2" y="46"/>
                </a:moveTo>
                <a:cubicBezTo>
                  <a:pt x="2" y="46"/>
                  <a:pt x="2" y="46"/>
                  <a:pt x="2" y="46"/>
                </a:cubicBezTo>
                <a:cubicBezTo>
                  <a:pt x="2" y="46"/>
                  <a:pt x="2" y="46"/>
                  <a:pt x="2" y="46"/>
                </a:cubicBezTo>
                <a:moveTo>
                  <a:pt x="2" y="45"/>
                </a:moveTo>
                <a:cubicBezTo>
                  <a:pt x="2" y="45"/>
                  <a:pt x="2" y="45"/>
                  <a:pt x="2" y="45"/>
                </a:cubicBezTo>
                <a:cubicBezTo>
                  <a:pt x="2" y="45"/>
                  <a:pt x="2" y="45"/>
                  <a:pt x="2" y="45"/>
                </a:cubicBezTo>
                <a:moveTo>
                  <a:pt x="3" y="45"/>
                </a:moveTo>
                <a:cubicBezTo>
                  <a:pt x="3" y="45"/>
                  <a:pt x="3" y="45"/>
                  <a:pt x="3" y="45"/>
                </a:cubicBezTo>
                <a:cubicBezTo>
                  <a:pt x="3" y="45"/>
                  <a:pt x="3" y="45"/>
                  <a:pt x="3" y="45"/>
                </a:cubicBezTo>
                <a:moveTo>
                  <a:pt x="4" y="45"/>
                </a:moveTo>
                <a:cubicBezTo>
                  <a:pt x="4" y="45"/>
                  <a:pt x="4" y="45"/>
                  <a:pt x="4" y="45"/>
                </a:cubicBezTo>
                <a:cubicBezTo>
                  <a:pt x="4" y="45"/>
                  <a:pt x="4" y="45"/>
                  <a:pt x="4" y="45"/>
                </a:cubicBezTo>
                <a:moveTo>
                  <a:pt x="5" y="45"/>
                </a:moveTo>
                <a:cubicBezTo>
                  <a:pt x="5" y="45"/>
                  <a:pt x="5" y="45"/>
                  <a:pt x="5" y="45"/>
                </a:cubicBezTo>
                <a:cubicBezTo>
                  <a:pt x="5" y="45"/>
                  <a:pt x="5" y="45"/>
                  <a:pt x="5" y="45"/>
                </a:cubicBezTo>
                <a:moveTo>
                  <a:pt x="5" y="44"/>
                </a:moveTo>
                <a:cubicBezTo>
                  <a:pt x="5" y="44"/>
                  <a:pt x="5" y="44"/>
                  <a:pt x="5" y="44"/>
                </a:cubicBezTo>
                <a:cubicBezTo>
                  <a:pt x="5" y="44"/>
                  <a:pt x="5" y="44"/>
                  <a:pt x="5" y="44"/>
                </a:cubicBezTo>
                <a:moveTo>
                  <a:pt x="6" y="44"/>
                </a:moveTo>
                <a:cubicBezTo>
                  <a:pt x="6" y="44"/>
                  <a:pt x="6" y="44"/>
                  <a:pt x="6" y="44"/>
                </a:cubicBezTo>
                <a:cubicBezTo>
                  <a:pt x="6" y="44"/>
                  <a:pt x="6" y="44"/>
                  <a:pt x="6" y="44"/>
                </a:cubicBezTo>
                <a:moveTo>
                  <a:pt x="7" y="44"/>
                </a:moveTo>
                <a:cubicBezTo>
                  <a:pt x="7" y="44"/>
                  <a:pt x="6" y="44"/>
                  <a:pt x="6" y="44"/>
                </a:cubicBezTo>
                <a:cubicBezTo>
                  <a:pt x="6" y="44"/>
                  <a:pt x="7" y="44"/>
                  <a:pt x="7" y="44"/>
                </a:cubicBezTo>
                <a:moveTo>
                  <a:pt x="7" y="44"/>
                </a:moveTo>
                <a:cubicBezTo>
                  <a:pt x="7" y="44"/>
                  <a:pt x="7" y="44"/>
                  <a:pt x="7" y="44"/>
                </a:cubicBezTo>
                <a:cubicBezTo>
                  <a:pt x="7" y="44"/>
                  <a:pt x="7" y="44"/>
                  <a:pt x="7" y="44"/>
                </a:cubicBezTo>
                <a:moveTo>
                  <a:pt x="8" y="44"/>
                </a:moveTo>
                <a:cubicBezTo>
                  <a:pt x="8" y="44"/>
                  <a:pt x="8" y="44"/>
                  <a:pt x="8" y="44"/>
                </a:cubicBezTo>
                <a:cubicBezTo>
                  <a:pt x="8" y="44"/>
                  <a:pt x="8" y="44"/>
                  <a:pt x="8" y="44"/>
                </a:cubicBezTo>
                <a:moveTo>
                  <a:pt x="9" y="43"/>
                </a:moveTo>
                <a:cubicBezTo>
                  <a:pt x="8" y="43"/>
                  <a:pt x="8" y="43"/>
                  <a:pt x="8" y="43"/>
                </a:cubicBezTo>
                <a:cubicBezTo>
                  <a:pt x="8" y="43"/>
                  <a:pt x="8" y="43"/>
                  <a:pt x="9" y="43"/>
                </a:cubicBezTo>
                <a:moveTo>
                  <a:pt x="9" y="43"/>
                </a:moveTo>
                <a:cubicBezTo>
                  <a:pt x="9" y="43"/>
                  <a:pt x="9" y="43"/>
                  <a:pt x="9" y="43"/>
                </a:cubicBezTo>
                <a:cubicBezTo>
                  <a:pt x="9" y="43"/>
                  <a:pt x="9" y="43"/>
                  <a:pt x="9" y="43"/>
                </a:cubicBezTo>
                <a:moveTo>
                  <a:pt x="10" y="43"/>
                </a:moveTo>
                <a:cubicBezTo>
                  <a:pt x="10" y="43"/>
                  <a:pt x="9" y="43"/>
                  <a:pt x="9" y="43"/>
                </a:cubicBezTo>
                <a:cubicBezTo>
                  <a:pt x="9" y="43"/>
                  <a:pt x="10" y="43"/>
                  <a:pt x="10" y="43"/>
                </a:cubicBezTo>
                <a:moveTo>
                  <a:pt x="10" y="43"/>
                </a:moveTo>
                <a:cubicBezTo>
                  <a:pt x="10" y="43"/>
                  <a:pt x="10" y="43"/>
                  <a:pt x="10" y="43"/>
                </a:cubicBezTo>
                <a:cubicBezTo>
                  <a:pt x="10" y="43"/>
                  <a:pt x="10" y="43"/>
                  <a:pt x="10" y="43"/>
                </a:cubicBezTo>
                <a:moveTo>
                  <a:pt x="11" y="43"/>
                </a:moveTo>
                <a:cubicBezTo>
                  <a:pt x="11" y="43"/>
                  <a:pt x="11" y="43"/>
                  <a:pt x="10" y="43"/>
                </a:cubicBezTo>
                <a:cubicBezTo>
                  <a:pt x="11" y="43"/>
                  <a:pt x="11" y="43"/>
                  <a:pt x="11" y="43"/>
                </a:cubicBezTo>
                <a:moveTo>
                  <a:pt x="12" y="42"/>
                </a:moveTo>
                <a:cubicBezTo>
                  <a:pt x="11" y="42"/>
                  <a:pt x="11" y="42"/>
                  <a:pt x="11" y="42"/>
                </a:cubicBezTo>
                <a:cubicBezTo>
                  <a:pt x="11" y="42"/>
                  <a:pt x="11" y="42"/>
                  <a:pt x="12" y="42"/>
                </a:cubicBezTo>
                <a:moveTo>
                  <a:pt x="12" y="42"/>
                </a:moveTo>
                <a:cubicBezTo>
                  <a:pt x="12" y="42"/>
                  <a:pt x="12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moveTo>
                  <a:pt x="13" y="42"/>
                </a:moveTo>
                <a:cubicBezTo>
                  <a:pt x="13" y="42"/>
                  <a:pt x="12" y="42"/>
                  <a:pt x="12" y="42"/>
                </a:cubicBezTo>
                <a:cubicBezTo>
                  <a:pt x="12" y="42"/>
                  <a:pt x="13" y="42"/>
                  <a:pt x="13" y="42"/>
                </a:cubicBezTo>
                <a:moveTo>
                  <a:pt x="13" y="42"/>
                </a:moveTo>
                <a:cubicBezTo>
                  <a:pt x="13" y="42"/>
                  <a:pt x="13" y="42"/>
                  <a:pt x="13" y="42"/>
                </a:cubicBezTo>
                <a:cubicBezTo>
                  <a:pt x="13" y="42"/>
                  <a:pt x="13" y="42"/>
                  <a:pt x="13" y="42"/>
                </a:cubicBezTo>
                <a:moveTo>
                  <a:pt x="14" y="42"/>
                </a:moveTo>
                <a:cubicBezTo>
                  <a:pt x="14" y="42"/>
                  <a:pt x="14" y="42"/>
                  <a:pt x="13" y="42"/>
                </a:cubicBezTo>
                <a:cubicBezTo>
                  <a:pt x="14" y="42"/>
                  <a:pt x="14" y="42"/>
                  <a:pt x="14" y="42"/>
                </a:cubicBezTo>
                <a:moveTo>
                  <a:pt x="15" y="41"/>
                </a:moveTo>
                <a:cubicBezTo>
                  <a:pt x="14" y="41"/>
                  <a:pt x="14" y="41"/>
                  <a:pt x="14" y="42"/>
                </a:cubicBezTo>
                <a:cubicBezTo>
                  <a:pt x="14" y="41"/>
                  <a:pt x="14" y="41"/>
                  <a:pt x="15" y="41"/>
                </a:cubicBezTo>
                <a:moveTo>
                  <a:pt x="15" y="41"/>
                </a:moveTo>
                <a:cubicBezTo>
                  <a:pt x="15" y="41"/>
                  <a:pt x="15" y="41"/>
                  <a:pt x="15" y="41"/>
                </a:cubicBezTo>
                <a:cubicBezTo>
                  <a:pt x="15" y="41"/>
                  <a:pt x="15" y="41"/>
                  <a:pt x="15" y="41"/>
                </a:cubicBezTo>
                <a:moveTo>
                  <a:pt x="16" y="41"/>
                </a:moveTo>
                <a:cubicBezTo>
                  <a:pt x="16" y="41"/>
                  <a:pt x="15" y="41"/>
                  <a:pt x="15" y="41"/>
                </a:cubicBezTo>
                <a:cubicBezTo>
                  <a:pt x="15" y="41"/>
                  <a:pt x="16" y="41"/>
                  <a:pt x="16" y="41"/>
                </a:cubicBezTo>
                <a:moveTo>
                  <a:pt x="16" y="41"/>
                </a:moveTo>
                <a:cubicBezTo>
                  <a:pt x="16" y="41"/>
                  <a:pt x="16" y="41"/>
                  <a:pt x="16" y="41"/>
                </a:cubicBezTo>
                <a:cubicBezTo>
                  <a:pt x="16" y="41"/>
                  <a:pt x="16" y="41"/>
                  <a:pt x="16" y="41"/>
                </a:cubicBezTo>
                <a:moveTo>
                  <a:pt x="18" y="40"/>
                </a:moveTo>
                <a:cubicBezTo>
                  <a:pt x="17" y="40"/>
                  <a:pt x="17" y="41"/>
                  <a:pt x="16" y="41"/>
                </a:cubicBezTo>
                <a:cubicBezTo>
                  <a:pt x="17" y="41"/>
                  <a:pt x="17" y="40"/>
                  <a:pt x="18" y="40"/>
                </a:cubicBezTo>
                <a:moveTo>
                  <a:pt x="18" y="40"/>
                </a:moveTo>
                <a:cubicBezTo>
                  <a:pt x="18" y="40"/>
                  <a:pt x="18" y="40"/>
                  <a:pt x="18" y="40"/>
                </a:cubicBezTo>
                <a:cubicBezTo>
                  <a:pt x="18" y="40"/>
                  <a:pt x="18" y="40"/>
                  <a:pt x="18" y="40"/>
                </a:cubicBezTo>
                <a:moveTo>
                  <a:pt x="174" y="1"/>
                </a:moveTo>
                <a:cubicBezTo>
                  <a:pt x="116" y="13"/>
                  <a:pt x="64" y="26"/>
                  <a:pt x="18" y="40"/>
                </a:cubicBezTo>
                <a:cubicBezTo>
                  <a:pt x="64" y="26"/>
                  <a:pt x="116" y="13"/>
                  <a:pt x="174" y="1"/>
                </a:cubicBezTo>
                <a:moveTo>
                  <a:pt x="176" y="1"/>
                </a:moveTo>
                <a:cubicBezTo>
                  <a:pt x="175" y="1"/>
                  <a:pt x="175" y="1"/>
                  <a:pt x="174" y="1"/>
                </a:cubicBezTo>
                <a:cubicBezTo>
                  <a:pt x="175" y="1"/>
                  <a:pt x="175" y="1"/>
                  <a:pt x="176" y="1"/>
                </a:cubicBezTo>
                <a:moveTo>
                  <a:pt x="177" y="1"/>
                </a:moveTo>
                <a:cubicBezTo>
                  <a:pt x="176" y="1"/>
                  <a:pt x="176" y="1"/>
                  <a:pt x="176" y="1"/>
                </a:cubicBezTo>
                <a:cubicBezTo>
                  <a:pt x="176" y="1"/>
                  <a:pt x="176" y="1"/>
                  <a:pt x="177" y="1"/>
                </a:cubicBezTo>
                <a:moveTo>
                  <a:pt x="177" y="0"/>
                </a:moveTo>
                <a:cubicBezTo>
                  <a:pt x="177" y="0"/>
                  <a:pt x="177" y="1"/>
                  <a:pt x="177" y="1"/>
                </a:cubicBezTo>
                <a:cubicBezTo>
                  <a:pt x="177" y="1"/>
                  <a:pt x="177" y="0"/>
                  <a:pt x="177" y="0"/>
                </a:cubicBezTo>
                <a:moveTo>
                  <a:pt x="178" y="0"/>
                </a:moveTo>
                <a:cubicBezTo>
                  <a:pt x="178" y="0"/>
                  <a:pt x="178" y="0"/>
                  <a:pt x="178" y="0"/>
                </a:cubicBezTo>
                <a:cubicBezTo>
                  <a:pt x="178" y="0"/>
                  <a:pt x="178" y="0"/>
                  <a:pt x="178" y="0"/>
                </a:cubicBezTo>
              </a:path>
            </a:pathLst>
          </a:custGeom>
          <a:solidFill>
            <a:srgbClr val="645D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34286" tIns="17143" rIns="34286" bIns="17143" numCol="1" anchor="t" anchorCtr="0" compatLnSpc="1">
            <a:prstTxWarp prst="textNoShape">
              <a:avLst/>
            </a:prstTxWarp>
          </a:bodyPr>
          <a:lstStyle/>
          <a:p>
            <a:pPr defTabSz="685834">
              <a:buClrTx/>
              <a:buFontTx/>
              <a:buNone/>
            </a:pPr>
            <a:endParaRPr lang="en-US" sz="1350" kern="1200">
              <a:solidFill>
                <a:srgbClr val="262626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1759919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/>
          </p:cNvSpPr>
          <p:nvPr userDrawn="1"/>
        </p:nvSpPr>
        <p:spPr bwMode="auto">
          <a:xfrm>
            <a:off x="769044" y="2428876"/>
            <a:ext cx="4580333" cy="2223492"/>
          </a:xfrm>
          <a:custGeom>
            <a:avLst/>
            <a:gdLst>
              <a:gd name="T0" fmla="*/ 794 w 2030"/>
              <a:gd name="T1" fmla="*/ 987 h 987"/>
              <a:gd name="T2" fmla="*/ 250 w 2030"/>
              <a:gd name="T3" fmla="*/ 806 h 987"/>
              <a:gd name="T4" fmla="*/ 0 w 2030"/>
              <a:gd name="T5" fmla="*/ 500 h 987"/>
              <a:gd name="T6" fmla="*/ 215 w 2030"/>
              <a:gd name="T7" fmla="*/ 178 h 987"/>
              <a:gd name="T8" fmla="*/ 787 w 2030"/>
              <a:gd name="T9" fmla="*/ 0 h 987"/>
              <a:gd name="T10" fmla="*/ 1425 w 2030"/>
              <a:gd name="T11" fmla="*/ 29 h 987"/>
              <a:gd name="T12" fmla="*/ 1881 w 2030"/>
              <a:gd name="T13" fmla="*/ 222 h 987"/>
              <a:gd name="T14" fmla="*/ 2030 w 2030"/>
              <a:gd name="T15" fmla="*/ 496 h 987"/>
              <a:gd name="T16" fmla="*/ 1852 w 2030"/>
              <a:gd name="T17" fmla="*/ 761 h 987"/>
              <a:gd name="T18" fmla="*/ 1400 w 2030"/>
              <a:gd name="T19" fmla="*/ 938 h 987"/>
              <a:gd name="T20" fmla="*/ 794 w 2030"/>
              <a:gd name="T21" fmla="*/ 987 h 9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030" h="987">
                <a:moveTo>
                  <a:pt x="794" y="987"/>
                </a:moveTo>
                <a:cubicBezTo>
                  <a:pt x="777" y="682"/>
                  <a:pt x="601" y="646"/>
                  <a:pt x="250" y="806"/>
                </a:cubicBezTo>
                <a:cubicBezTo>
                  <a:pt x="457" y="651"/>
                  <a:pt x="452" y="521"/>
                  <a:pt x="0" y="500"/>
                </a:cubicBezTo>
                <a:cubicBezTo>
                  <a:pt x="407" y="437"/>
                  <a:pt x="377" y="320"/>
                  <a:pt x="215" y="178"/>
                </a:cubicBezTo>
                <a:cubicBezTo>
                  <a:pt x="603" y="333"/>
                  <a:pt x="813" y="186"/>
                  <a:pt x="787" y="0"/>
                </a:cubicBezTo>
                <a:cubicBezTo>
                  <a:pt x="973" y="243"/>
                  <a:pt x="1250" y="203"/>
                  <a:pt x="1425" y="29"/>
                </a:cubicBezTo>
                <a:cubicBezTo>
                  <a:pt x="1342" y="264"/>
                  <a:pt x="1515" y="335"/>
                  <a:pt x="1881" y="222"/>
                </a:cubicBezTo>
                <a:cubicBezTo>
                  <a:pt x="1579" y="418"/>
                  <a:pt x="1566" y="464"/>
                  <a:pt x="2030" y="496"/>
                </a:cubicBezTo>
                <a:cubicBezTo>
                  <a:pt x="1616" y="521"/>
                  <a:pt x="1564" y="624"/>
                  <a:pt x="1852" y="761"/>
                </a:cubicBezTo>
                <a:cubicBezTo>
                  <a:pt x="1542" y="668"/>
                  <a:pt x="1284" y="724"/>
                  <a:pt x="1400" y="938"/>
                </a:cubicBezTo>
                <a:cubicBezTo>
                  <a:pt x="1131" y="664"/>
                  <a:pt x="873" y="766"/>
                  <a:pt x="794" y="987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34286" tIns="17143" rIns="34286" bIns="17143" numCol="1" anchor="t" anchorCtr="0" compatLnSpc="1">
            <a:prstTxWarp prst="textNoShape">
              <a:avLst/>
            </a:prstTxWarp>
          </a:bodyPr>
          <a:lstStyle/>
          <a:p>
            <a:pPr defTabSz="685834">
              <a:buClrTx/>
              <a:buFontTx/>
              <a:buNone/>
            </a:pPr>
            <a:endParaRPr lang="en-US" sz="1350" kern="1200">
              <a:solidFill>
                <a:srgbClr val="262626"/>
              </a:solidFill>
              <a:latin typeface="Calibri" panose="020F0502020204030204"/>
            </a:endParaRPr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0"/>
          </p:nvPr>
        </p:nvSpPr>
        <p:spPr>
          <a:xfrm>
            <a:off x="416665" y="491133"/>
            <a:ext cx="5063664" cy="4158854"/>
          </a:xfrm>
          <a:custGeom>
            <a:avLst/>
            <a:gdLst>
              <a:gd name="connsiteX0" fmla="*/ 11199812 w 13504862"/>
              <a:gd name="connsiteY0" fmla="*/ 9066213 h 11090276"/>
              <a:gd name="connsiteX1" fmla="*/ 13504862 w 13504862"/>
              <a:gd name="connsiteY1" fmla="*/ 10585451 h 11090276"/>
              <a:gd name="connsiteX2" fmla="*/ 13174662 w 13504862"/>
              <a:gd name="connsiteY2" fmla="*/ 10766426 h 11090276"/>
              <a:gd name="connsiteX3" fmla="*/ 10845799 w 13504862"/>
              <a:gd name="connsiteY3" fmla="*/ 8982075 h 11090276"/>
              <a:gd name="connsiteX4" fmla="*/ 11941174 w 13504862"/>
              <a:gd name="connsiteY4" fmla="*/ 10255250 h 11090276"/>
              <a:gd name="connsiteX5" fmla="*/ 11807824 w 13504862"/>
              <a:gd name="connsiteY5" fmla="*/ 10387013 h 11090276"/>
              <a:gd name="connsiteX6" fmla="*/ 2582864 w 13504862"/>
              <a:gd name="connsiteY6" fmla="*/ 7726363 h 11090276"/>
              <a:gd name="connsiteX7" fmla="*/ 1246189 w 13504862"/>
              <a:gd name="connsiteY7" fmla="*/ 8585201 h 11090276"/>
              <a:gd name="connsiteX8" fmla="*/ 711200 w 13504862"/>
              <a:gd name="connsiteY8" fmla="*/ 8477251 h 11090276"/>
              <a:gd name="connsiteX9" fmla="*/ 2009776 w 13504862"/>
              <a:gd name="connsiteY9" fmla="*/ 7702550 h 11090276"/>
              <a:gd name="connsiteX10" fmla="*/ 0 w 13504862"/>
              <a:gd name="connsiteY10" fmla="*/ 8416925 h 11090276"/>
              <a:gd name="connsiteX11" fmla="*/ 42863 w 13504862"/>
              <a:gd name="connsiteY11" fmla="*/ 8128000 h 11090276"/>
              <a:gd name="connsiteX12" fmla="*/ 11880849 w 13504862"/>
              <a:gd name="connsiteY12" fmla="*/ 1747839 h 11090276"/>
              <a:gd name="connsiteX13" fmla="*/ 12120562 w 13504862"/>
              <a:gd name="connsiteY13" fmla="*/ 1874839 h 11090276"/>
              <a:gd name="connsiteX14" fmla="*/ 10436224 w 13504862"/>
              <a:gd name="connsiteY14" fmla="*/ 3190876 h 11090276"/>
              <a:gd name="connsiteX15" fmla="*/ 3394074 w 13504862"/>
              <a:gd name="connsiteY15" fmla="*/ 1279525 h 11090276"/>
              <a:gd name="connsiteX16" fmla="*/ 4364037 w 13504862"/>
              <a:gd name="connsiteY16" fmla="*/ 2824163 h 11090276"/>
              <a:gd name="connsiteX17" fmla="*/ 3286125 w 13504862"/>
              <a:gd name="connsiteY17" fmla="*/ 1778001 h 11090276"/>
              <a:gd name="connsiteX18" fmla="*/ 5680936 w 13504862"/>
              <a:gd name="connsiteY18" fmla="*/ 973140 h 11090276"/>
              <a:gd name="connsiteX19" fmla="*/ 9520583 w 13504862"/>
              <a:gd name="connsiteY19" fmla="*/ 1273530 h 11090276"/>
              <a:gd name="connsiteX20" fmla="*/ 12258891 w 13504862"/>
              <a:gd name="connsiteY20" fmla="*/ 3250095 h 11090276"/>
              <a:gd name="connsiteX21" fmla="*/ 13155612 w 13504862"/>
              <a:gd name="connsiteY21" fmla="*/ 6055738 h 11090276"/>
              <a:gd name="connsiteX22" fmla="*/ 12084362 w 13504862"/>
              <a:gd name="connsiteY22" fmla="*/ 8771264 h 11090276"/>
              <a:gd name="connsiteX23" fmla="*/ 9364108 w 13504862"/>
              <a:gd name="connsiteY23" fmla="*/ 10591628 h 11090276"/>
              <a:gd name="connsiteX24" fmla="*/ 5717043 w 13504862"/>
              <a:gd name="connsiteY24" fmla="*/ 11090276 h 11090276"/>
              <a:gd name="connsiteX25" fmla="*/ 2443112 w 13504862"/>
              <a:gd name="connsiteY25" fmla="*/ 9239873 h 11090276"/>
              <a:gd name="connsiteX26" fmla="*/ 944564 w 13504862"/>
              <a:gd name="connsiteY26" fmla="*/ 6097793 h 11090276"/>
              <a:gd name="connsiteX27" fmla="*/ 2232472 w 13504862"/>
              <a:gd name="connsiteY27" fmla="*/ 2793504 h 11090276"/>
              <a:gd name="connsiteX28" fmla="*/ 5680936 w 13504862"/>
              <a:gd name="connsiteY28" fmla="*/ 973140 h 11090276"/>
              <a:gd name="connsiteX29" fmla="*/ 11837987 w 13504862"/>
              <a:gd name="connsiteY29" fmla="*/ 865189 h 11090276"/>
              <a:gd name="connsiteX30" fmla="*/ 12025312 w 13504862"/>
              <a:gd name="connsiteY30" fmla="*/ 1027114 h 11090276"/>
              <a:gd name="connsiteX31" fmla="*/ 10129837 w 13504862"/>
              <a:gd name="connsiteY31" fmla="*/ 3376614 h 11090276"/>
              <a:gd name="connsiteX32" fmla="*/ 3255964 w 13504862"/>
              <a:gd name="connsiteY32" fmla="*/ 0 h 11090276"/>
              <a:gd name="connsiteX33" fmla="*/ 3810001 w 13504862"/>
              <a:gd name="connsiteY33" fmla="*/ 461963 h 11090276"/>
              <a:gd name="connsiteX34" fmla="*/ 4659314 w 13504862"/>
              <a:gd name="connsiteY34" fmla="*/ 2746376 h 11090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3504862" h="11090276">
                <a:moveTo>
                  <a:pt x="11199812" y="9066213"/>
                </a:moveTo>
                <a:lnTo>
                  <a:pt x="13504862" y="10585451"/>
                </a:lnTo>
                <a:lnTo>
                  <a:pt x="13174662" y="10766426"/>
                </a:lnTo>
                <a:close/>
                <a:moveTo>
                  <a:pt x="10845799" y="8982075"/>
                </a:moveTo>
                <a:lnTo>
                  <a:pt x="11941174" y="10255250"/>
                </a:lnTo>
                <a:lnTo>
                  <a:pt x="11807824" y="10387013"/>
                </a:lnTo>
                <a:close/>
                <a:moveTo>
                  <a:pt x="2582864" y="7726363"/>
                </a:moveTo>
                <a:lnTo>
                  <a:pt x="1246189" y="8585201"/>
                </a:lnTo>
                <a:lnTo>
                  <a:pt x="711200" y="8477251"/>
                </a:lnTo>
                <a:close/>
                <a:moveTo>
                  <a:pt x="2009776" y="7702550"/>
                </a:moveTo>
                <a:lnTo>
                  <a:pt x="0" y="8416925"/>
                </a:lnTo>
                <a:lnTo>
                  <a:pt x="42863" y="8128000"/>
                </a:lnTo>
                <a:close/>
                <a:moveTo>
                  <a:pt x="11880849" y="1747839"/>
                </a:moveTo>
                <a:lnTo>
                  <a:pt x="12120562" y="1874839"/>
                </a:lnTo>
                <a:lnTo>
                  <a:pt x="10436224" y="3190876"/>
                </a:lnTo>
                <a:close/>
                <a:moveTo>
                  <a:pt x="3394074" y="1279525"/>
                </a:moveTo>
                <a:lnTo>
                  <a:pt x="4364037" y="2824163"/>
                </a:lnTo>
                <a:lnTo>
                  <a:pt x="3286125" y="1778001"/>
                </a:lnTo>
                <a:close/>
                <a:moveTo>
                  <a:pt x="5680936" y="973140"/>
                </a:moveTo>
                <a:cubicBezTo>
                  <a:pt x="6794311" y="3466376"/>
                  <a:pt x="8467387" y="3057846"/>
                  <a:pt x="9520583" y="1273530"/>
                </a:cubicBezTo>
                <a:cubicBezTo>
                  <a:pt x="9015049" y="3682657"/>
                  <a:pt x="10056208" y="4403594"/>
                  <a:pt x="12258891" y="3250095"/>
                </a:cubicBezTo>
                <a:cubicBezTo>
                  <a:pt x="10441377" y="5262709"/>
                  <a:pt x="10363139" y="5725309"/>
                  <a:pt x="13155612" y="6055738"/>
                </a:cubicBezTo>
                <a:cubicBezTo>
                  <a:pt x="10664052" y="6308066"/>
                  <a:pt x="10351103" y="7371447"/>
                  <a:pt x="12084362" y="8771264"/>
                </a:cubicBezTo>
                <a:cubicBezTo>
                  <a:pt x="10218701" y="7822032"/>
                  <a:pt x="8672008" y="8392773"/>
                  <a:pt x="9364108" y="10591628"/>
                </a:cubicBezTo>
                <a:cubicBezTo>
                  <a:pt x="7745196" y="7779978"/>
                  <a:pt x="6198503" y="8831342"/>
                  <a:pt x="5717043" y="11090276"/>
                </a:cubicBezTo>
                <a:cubicBezTo>
                  <a:pt x="5614734" y="7960212"/>
                  <a:pt x="4555521" y="7593736"/>
                  <a:pt x="2443112" y="9239873"/>
                </a:cubicBezTo>
                <a:cubicBezTo>
                  <a:pt x="3688890" y="7641798"/>
                  <a:pt x="3658798" y="6308066"/>
                  <a:pt x="944564" y="6097793"/>
                </a:cubicBezTo>
                <a:cubicBezTo>
                  <a:pt x="3387978" y="5448950"/>
                  <a:pt x="3207430" y="4253398"/>
                  <a:pt x="2232472" y="2793504"/>
                </a:cubicBezTo>
                <a:cubicBezTo>
                  <a:pt x="4567557" y="4391577"/>
                  <a:pt x="5831391" y="2877613"/>
                  <a:pt x="5680936" y="973140"/>
                </a:cubicBezTo>
                <a:close/>
                <a:moveTo>
                  <a:pt x="11837987" y="865189"/>
                </a:moveTo>
                <a:lnTo>
                  <a:pt x="12025312" y="1027114"/>
                </a:lnTo>
                <a:lnTo>
                  <a:pt x="10129837" y="3376614"/>
                </a:lnTo>
                <a:close/>
                <a:moveTo>
                  <a:pt x="3255964" y="0"/>
                </a:moveTo>
                <a:lnTo>
                  <a:pt x="3810001" y="461963"/>
                </a:lnTo>
                <a:lnTo>
                  <a:pt x="4659314" y="2746376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69999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icture Placeholder 3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4712426"/>
          </a:xfrm>
          <a:custGeom>
            <a:avLst/>
            <a:gdLst>
              <a:gd name="connsiteX0" fmla="*/ 1057219 w 24387176"/>
              <a:gd name="connsiteY0" fmla="*/ 6689937 h 12566469"/>
              <a:gd name="connsiteX1" fmla="*/ 1195202 w 24387176"/>
              <a:gd name="connsiteY1" fmla="*/ 6755999 h 12566469"/>
              <a:gd name="connsiteX2" fmla="*/ 1195202 w 24387176"/>
              <a:gd name="connsiteY2" fmla="*/ 6754597 h 12566469"/>
              <a:gd name="connsiteX3" fmla="*/ 0 w 24387176"/>
              <a:gd name="connsiteY3" fmla="*/ 0 h 12566469"/>
              <a:gd name="connsiteX4" fmla="*/ 24387176 w 24387176"/>
              <a:gd name="connsiteY4" fmla="*/ 0 h 12566469"/>
              <a:gd name="connsiteX5" fmla="*/ 24387176 w 24387176"/>
              <a:gd name="connsiteY5" fmla="*/ 2744971 h 12566469"/>
              <a:gd name="connsiteX6" fmla="*/ 24387176 w 24387176"/>
              <a:gd name="connsiteY6" fmla="*/ 4024516 h 12566469"/>
              <a:gd name="connsiteX7" fmla="*/ 24387176 w 24387176"/>
              <a:gd name="connsiteY7" fmla="*/ 4676776 h 12566469"/>
              <a:gd name="connsiteX8" fmla="*/ 24387176 w 24387176"/>
              <a:gd name="connsiteY8" fmla="*/ 6313033 h 12566469"/>
              <a:gd name="connsiteX9" fmla="*/ 24387176 w 24387176"/>
              <a:gd name="connsiteY9" fmla="*/ 10288825 h 12566469"/>
              <a:gd name="connsiteX10" fmla="*/ 24387176 w 24387176"/>
              <a:gd name="connsiteY10" fmla="*/ 10293238 h 12566469"/>
              <a:gd name="connsiteX11" fmla="*/ 24387176 w 24387176"/>
              <a:gd name="connsiteY11" fmla="*/ 10324126 h 12566469"/>
              <a:gd name="connsiteX12" fmla="*/ 24387176 w 24387176"/>
              <a:gd name="connsiteY12" fmla="*/ 10407964 h 12566469"/>
              <a:gd name="connsiteX13" fmla="*/ 24387176 w 24387176"/>
              <a:gd name="connsiteY13" fmla="*/ 10478014 h 12566469"/>
              <a:gd name="connsiteX14" fmla="*/ 24387176 w 24387176"/>
              <a:gd name="connsiteY14" fmla="*/ 10571228 h 12566469"/>
              <a:gd name="connsiteX15" fmla="*/ 24387176 w 24387176"/>
              <a:gd name="connsiteY15" fmla="*/ 10690920 h 12566469"/>
              <a:gd name="connsiteX16" fmla="*/ 24387176 w 24387176"/>
              <a:gd name="connsiteY16" fmla="*/ 10815713 h 12566469"/>
              <a:gd name="connsiteX17" fmla="*/ 24387176 w 24387176"/>
              <a:gd name="connsiteY17" fmla="*/ 10840394 h 12566469"/>
              <a:gd name="connsiteX18" fmla="*/ 24387176 w 24387176"/>
              <a:gd name="connsiteY18" fmla="*/ 12548052 h 12566469"/>
              <a:gd name="connsiteX19" fmla="*/ 22031846 w 24387176"/>
              <a:gd name="connsiteY19" fmla="*/ 12400709 h 12566469"/>
              <a:gd name="connsiteX20" fmla="*/ 17847844 w 24387176"/>
              <a:gd name="connsiteY20" fmla="*/ 10102192 h 12566469"/>
              <a:gd name="connsiteX21" fmla="*/ 16033798 w 24387176"/>
              <a:gd name="connsiteY21" fmla="*/ 7941193 h 12566469"/>
              <a:gd name="connsiteX22" fmla="*/ 11615728 w 24387176"/>
              <a:gd name="connsiteY22" fmla="*/ 7842965 h 12566469"/>
              <a:gd name="connsiteX23" fmla="*/ 7446357 w 24387176"/>
              <a:gd name="connsiteY23" fmla="*/ 9218148 h 12566469"/>
              <a:gd name="connsiteX24" fmla="*/ 2633291 w 24387176"/>
              <a:gd name="connsiteY24" fmla="*/ 8933288 h 12566469"/>
              <a:gd name="connsiteX25" fmla="*/ 0 w 24387176"/>
              <a:gd name="connsiteY25" fmla="*/ 7224134 h 12566469"/>
              <a:gd name="connsiteX26" fmla="*/ 0 w 24387176"/>
              <a:gd name="connsiteY26" fmla="*/ 5985802 h 12566469"/>
              <a:gd name="connsiteX27" fmla="*/ 0 w 24387176"/>
              <a:gd name="connsiteY27" fmla="*/ 5721824 h 12566469"/>
              <a:gd name="connsiteX28" fmla="*/ 0 w 24387176"/>
              <a:gd name="connsiteY28" fmla="*/ 5721258 h 12566469"/>
              <a:gd name="connsiteX29" fmla="*/ 0 w 24387176"/>
              <a:gd name="connsiteY29" fmla="*/ 5716008 h 12566469"/>
              <a:gd name="connsiteX30" fmla="*/ 0 w 24387176"/>
              <a:gd name="connsiteY30" fmla="*/ 4704178 h 12566469"/>
              <a:gd name="connsiteX31" fmla="*/ 0 w 24387176"/>
              <a:gd name="connsiteY31" fmla="*/ 4676776 h 12566469"/>
              <a:gd name="connsiteX32" fmla="*/ 0 w 24387176"/>
              <a:gd name="connsiteY32" fmla="*/ 4580060 h 12566469"/>
              <a:gd name="connsiteX33" fmla="*/ 0 w 24387176"/>
              <a:gd name="connsiteY33" fmla="*/ 4446239 h 12566469"/>
              <a:gd name="connsiteX34" fmla="*/ 0 w 24387176"/>
              <a:gd name="connsiteY34" fmla="*/ 4302350 h 12566469"/>
              <a:gd name="connsiteX35" fmla="*/ 0 w 24387176"/>
              <a:gd name="connsiteY35" fmla="*/ 4148028 h 12566469"/>
              <a:gd name="connsiteX36" fmla="*/ 0 w 24387176"/>
              <a:gd name="connsiteY36" fmla="*/ 3982907 h 12566469"/>
              <a:gd name="connsiteX37" fmla="*/ 0 w 24387176"/>
              <a:gd name="connsiteY37" fmla="*/ 3806623 h 12566469"/>
              <a:gd name="connsiteX38" fmla="*/ 0 w 24387176"/>
              <a:gd name="connsiteY38" fmla="*/ 3618811 h 12566469"/>
              <a:gd name="connsiteX39" fmla="*/ 0 w 24387176"/>
              <a:gd name="connsiteY39" fmla="*/ 3419104 h 12566469"/>
              <a:gd name="connsiteX40" fmla="*/ 0 w 24387176"/>
              <a:gd name="connsiteY40" fmla="*/ 3207139 h 12566469"/>
              <a:gd name="connsiteX41" fmla="*/ 0 w 24387176"/>
              <a:gd name="connsiteY41" fmla="*/ 2982550 h 12566469"/>
              <a:gd name="connsiteX42" fmla="*/ 0 w 24387176"/>
              <a:gd name="connsiteY42" fmla="*/ 2744971 h 12566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24387176" h="12566469">
                <a:moveTo>
                  <a:pt x="1057219" y="6689937"/>
                </a:moveTo>
                <a:lnTo>
                  <a:pt x="1195202" y="6755999"/>
                </a:lnTo>
                <a:lnTo>
                  <a:pt x="1195202" y="6754597"/>
                </a:lnTo>
                <a:close/>
                <a:moveTo>
                  <a:pt x="0" y="0"/>
                </a:moveTo>
                <a:lnTo>
                  <a:pt x="24387176" y="0"/>
                </a:lnTo>
                <a:lnTo>
                  <a:pt x="24387176" y="2744971"/>
                </a:lnTo>
                <a:lnTo>
                  <a:pt x="24387176" y="4024516"/>
                </a:lnTo>
                <a:lnTo>
                  <a:pt x="24387176" y="4676776"/>
                </a:lnTo>
                <a:lnTo>
                  <a:pt x="24387176" y="6313033"/>
                </a:lnTo>
                <a:lnTo>
                  <a:pt x="24387176" y="10288825"/>
                </a:lnTo>
                <a:lnTo>
                  <a:pt x="24387176" y="10293238"/>
                </a:lnTo>
                <a:lnTo>
                  <a:pt x="24387176" y="10324126"/>
                </a:lnTo>
                <a:lnTo>
                  <a:pt x="24387176" y="10407964"/>
                </a:lnTo>
                <a:lnTo>
                  <a:pt x="24387176" y="10478014"/>
                </a:lnTo>
                <a:lnTo>
                  <a:pt x="24387176" y="10571228"/>
                </a:lnTo>
                <a:lnTo>
                  <a:pt x="24387176" y="10690920"/>
                </a:lnTo>
                <a:lnTo>
                  <a:pt x="24387176" y="10815713"/>
                </a:lnTo>
                <a:lnTo>
                  <a:pt x="24387176" y="10840394"/>
                </a:lnTo>
                <a:cubicBezTo>
                  <a:pt x="24387176" y="11171338"/>
                  <a:pt x="24387176" y="11700844"/>
                  <a:pt x="24387176" y="12548052"/>
                </a:cubicBezTo>
                <a:cubicBezTo>
                  <a:pt x="23597190" y="12597165"/>
                  <a:pt x="22792572" y="12548052"/>
                  <a:pt x="22031846" y="12400709"/>
                </a:cubicBezTo>
                <a:cubicBezTo>
                  <a:pt x="20247060" y="12066738"/>
                  <a:pt x="18696344" y="11212162"/>
                  <a:pt x="17847844" y="10102192"/>
                </a:cubicBezTo>
                <a:cubicBezTo>
                  <a:pt x="17291926" y="9365488"/>
                  <a:pt x="16999338" y="8481442"/>
                  <a:pt x="16033798" y="7941193"/>
                </a:cubicBezTo>
                <a:cubicBezTo>
                  <a:pt x="14848817" y="7283073"/>
                  <a:pt x="13049409" y="7420589"/>
                  <a:pt x="11615728" y="7842965"/>
                </a:cubicBezTo>
                <a:cubicBezTo>
                  <a:pt x="10196677" y="8265345"/>
                  <a:pt x="8938550" y="8913642"/>
                  <a:pt x="7446357" y="9218148"/>
                </a:cubicBezTo>
                <a:cubicBezTo>
                  <a:pt x="5866381" y="9542296"/>
                  <a:pt x="4110856" y="9444069"/>
                  <a:pt x="2633291" y="8933288"/>
                </a:cubicBezTo>
                <a:cubicBezTo>
                  <a:pt x="1536085" y="8550201"/>
                  <a:pt x="614437" y="7951016"/>
                  <a:pt x="0" y="7224134"/>
                </a:cubicBezTo>
                <a:cubicBezTo>
                  <a:pt x="0" y="7224134"/>
                  <a:pt x="0" y="7224134"/>
                  <a:pt x="0" y="5985802"/>
                </a:cubicBezTo>
                <a:lnTo>
                  <a:pt x="0" y="5721824"/>
                </a:lnTo>
                <a:lnTo>
                  <a:pt x="0" y="5721258"/>
                </a:lnTo>
                <a:lnTo>
                  <a:pt x="0" y="5716008"/>
                </a:lnTo>
                <a:cubicBezTo>
                  <a:pt x="0" y="5689300"/>
                  <a:pt x="0" y="5539898"/>
                  <a:pt x="0" y="4704178"/>
                </a:cubicBezTo>
                <a:lnTo>
                  <a:pt x="0" y="4676776"/>
                </a:lnTo>
                <a:lnTo>
                  <a:pt x="0" y="4580060"/>
                </a:lnTo>
                <a:lnTo>
                  <a:pt x="0" y="4446239"/>
                </a:lnTo>
                <a:lnTo>
                  <a:pt x="0" y="4302350"/>
                </a:lnTo>
                <a:lnTo>
                  <a:pt x="0" y="4148028"/>
                </a:lnTo>
                <a:lnTo>
                  <a:pt x="0" y="3982907"/>
                </a:lnTo>
                <a:lnTo>
                  <a:pt x="0" y="3806623"/>
                </a:lnTo>
                <a:lnTo>
                  <a:pt x="0" y="3618811"/>
                </a:lnTo>
                <a:lnTo>
                  <a:pt x="0" y="3419104"/>
                </a:lnTo>
                <a:lnTo>
                  <a:pt x="0" y="3207139"/>
                </a:lnTo>
                <a:lnTo>
                  <a:pt x="0" y="2982550"/>
                </a:lnTo>
                <a:lnTo>
                  <a:pt x="0" y="274497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3615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/>
          <p:cNvSpPr>
            <a:spLocks noGrp="1"/>
          </p:cNvSpPr>
          <p:nvPr>
            <p:ph type="pic" sz="quarter" idx="10"/>
          </p:nvPr>
        </p:nvSpPr>
        <p:spPr>
          <a:xfrm>
            <a:off x="0" y="298656"/>
            <a:ext cx="9144000" cy="4844844"/>
          </a:xfrm>
          <a:custGeom>
            <a:avLst/>
            <a:gdLst>
              <a:gd name="connsiteX0" fmla="*/ 15402539 w 24387176"/>
              <a:gd name="connsiteY0" fmla="*/ 740 h 12919585"/>
              <a:gd name="connsiteX1" fmla="*/ 20276320 w 24387176"/>
              <a:gd name="connsiteY1" fmla="*/ 1381827 h 12919585"/>
              <a:gd name="connsiteX2" fmla="*/ 23655704 w 24387176"/>
              <a:gd name="connsiteY2" fmla="*/ 4282802 h 12919585"/>
              <a:gd name="connsiteX3" fmla="*/ 24387176 w 24387176"/>
              <a:gd name="connsiteY3" fmla="*/ 4509589 h 12919585"/>
              <a:gd name="connsiteX4" fmla="*/ 24387176 w 24387176"/>
              <a:gd name="connsiteY4" fmla="*/ 4511280 h 12919585"/>
              <a:gd name="connsiteX5" fmla="*/ 24387176 w 24387176"/>
              <a:gd name="connsiteY5" fmla="*/ 4523118 h 12919585"/>
              <a:gd name="connsiteX6" fmla="*/ 24387176 w 24387176"/>
              <a:gd name="connsiteY6" fmla="*/ 4536012 h 12919585"/>
              <a:gd name="connsiteX7" fmla="*/ 24387176 w 24387176"/>
              <a:gd name="connsiteY7" fmla="*/ 4555247 h 12919585"/>
              <a:gd name="connsiteX8" fmla="*/ 24387176 w 24387176"/>
              <a:gd name="connsiteY8" fmla="*/ 4582092 h 12919585"/>
              <a:gd name="connsiteX9" fmla="*/ 24387176 w 24387176"/>
              <a:gd name="connsiteY9" fmla="*/ 4617815 h 12919585"/>
              <a:gd name="connsiteX10" fmla="*/ 24387176 w 24387176"/>
              <a:gd name="connsiteY10" fmla="*/ 4663684 h 12919585"/>
              <a:gd name="connsiteX11" fmla="*/ 24387176 w 24387176"/>
              <a:gd name="connsiteY11" fmla="*/ 4720967 h 12919585"/>
              <a:gd name="connsiteX12" fmla="*/ 24387176 w 24387176"/>
              <a:gd name="connsiteY12" fmla="*/ 4790933 h 12919585"/>
              <a:gd name="connsiteX13" fmla="*/ 24387176 w 24387176"/>
              <a:gd name="connsiteY13" fmla="*/ 4874851 h 12919585"/>
              <a:gd name="connsiteX14" fmla="*/ 24387176 w 24387176"/>
              <a:gd name="connsiteY14" fmla="*/ 4973987 h 12919585"/>
              <a:gd name="connsiteX15" fmla="*/ 24387176 w 24387176"/>
              <a:gd name="connsiteY15" fmla="*/ 5089610 h 12919585"/>
              <a:gd name="connsiteX16" fmla="*/ 24387176 w 24387176"/>
              <a:gd name="connsiteY16" fmla="*/ 5222990 h 12919585"/>
              <a:gd name="connsiteX17" fmla="*/ 24387176 w 24387176"/>
              <a:gd name="connsiteY17" fmla="*/ 5375393 h 12919585"/>
              <a:gd name="connsiteX18" fmla="*/ 24387176 w 24387176"/>
              <a:gd name="connsiteY18" fmla="*/ 5548089 h 12919585"/>
              <a:gd name="connsiteX19" fmla="*/ 24387176 w 24387176"/>
              <a:gd name="connsiteY19" fmla="*/ 5742346 h 12919585"/>
              <a:gd name="connsiteX20" fmla="*/ 24387176 w 24387176"/>
              <a:gd name="connsiteY20" fmla="*/ 5959431 h 12919585"/>
              <a:gd name="connsiteX21" fmla="*/ 24387176 w 24387176"/>
              <a:gd name="connsiteY21" fmla="*/ 6200613 h 12919585"/>
              <a:gd name="connsiteX22" fmla="*/ 24387176 w 24387176"/>
              <a:gd name="connsiteY22" fmla="*/ 6467160 h 12919585"/>
              <a:gd name="connsiteX23" fmla="*/ 24387176 w 24387176"/>
              <a:gd name="connsiteY23" fmla="*/ 6760342 h 12919585"/>
              <a:gd name="connsiteX24" fmla="*/ 24387176 w 24387176"/>
              <a:gd name="connsiteY24" fmla="*/ 7081425 h 12919585"/>
              <a:gd name="connsiteX25" fmla="*/ 24387176 w 24387176"/>
              <a:gd name="connsiteY25" fmla="*/ 7252826 h 12919585"/>
              <a:gd name="connsiteX26" fmla="*/ 24387176 w 24387176"/>
              <a:gd name="connsiteY26" fmla="*/ 7431678 h 12919585"/>
              <a:gd name="connsiteX27" fmla="*/ 24387176 w 24387176"/>
              <a:gd name="connsiteY27" fmla="*/ 7618139 h 12919585"/>
              <a:gd name="connsiteX28" fmla="*/ 24387176 w 24387176"/>
              <a:gd name="connsiteY28" fmla="*/ 7812369 h 12919585"/>
              <a:gd name="connsiteX29" fmla="*/ 24387176 w 24387176"/>
              <a:gd name="connsiteY29" fmla="*/ 8014526 h 12919585"/>
              <a:gd name="connsiteX30" fmla="*/ 24387176 w 24387176"/>
              <a:gd name="connsiteY30" fmla="*/ 8224768 h 12919585"/>
              <a:gd name="connsiteX31" fmla="*/ 24387176 w 24387176"/>
              <a:gd name="connsiteY31" fmla="*/ 8443253 h 12919585"/>
              <a:gd name="connsiteX32" fmla="*/ 24387176 w 24387176"/>
              <a:gd name="connsiteY32" fmla="*/ 8670141 h 12919585"/>
              <a:gd name="connsiteX33" fmla="*/ 24387176 w 24387176"/>
              <a:gd name="connsiteY33" fmla="*/ 8905589 h 12919585"/>
              <a:gd name="connsiteX34" fmla="*/ 24387176 w 24387176"/>
              <a:gd name="connsiteY34" fmla="*/ 9149757 h 12919585"/>
              <a:gd name="connsiteX35" fmla="*/ 24387176 w 24387176"/>
              <a:gd name="connsiteY35" fmla="*/ 9402803 h 12919585"/>
              <a:gd name="connsiteX36" fmla="*/ 24387176 w 24387176"/>
              <a:gd name="connsiteY36" fmla="*/ 9664885 h 12919585"/>
              <a:gd name="connsiteX37" fmla="*/ 24387176 w 24387176"/>
              <a:gd name="connsiteY37" fmla="*/ 9936163 h 12919585"/>
              <a:gd name="connsiteX38" fmla="*/ 24387176 w 24387176"/>
              <a:gd name="connsiteY38" fmla="*/ 10216793 h 12919585"/>
              <a:gd name="connsiteX39" fmla="*/ 24387176 w 24387176"/>
              <a:gd name="connsiteY39" fmla="*/ 10506936 h 12919585"/>
              <a:gd name="connsiteX40" fmla="*/ 24387176 w 24387176"/>
              <a:gd name="connsiteY40" fmla="*/ 10806749 h 12919585"/>
              <a:gd name="connsiteX41" fmla="*/ 24387176 w 24387176"/>
              <a:gd name="connsiteY41" fmla="*/ 11116391 h 12919585"/>
              <a:gd name="connsiteX42" fmla="*/ 24387176 w 24387176"/>
              <a:gd name="connsiteY42" fmla="*/ 11436021 h 12919585"/>
              <a:gd name="connsiteX43" fmla="*/ 24064976 w 24387176"/>
              <a:gd name="connsiteY43" fmla="*/ 11457671 h 12919585"/>
              <a:gd name="connsiteX44" fmla="*/ 24064976 w 24387176"/>
              <a:gd name="connsiteY44" fmla="*/ 11458053 h 12919585"/>
              <a:gd name="connsiteX45" fmla="*/ 24387176 w 24387176"/>
              <a:gd name="connsiteY45" fmla="*/ 11436412 h 12919585"/>
              <a:gd name="connsiteX46" fmla="*/ 24387176 w 24387176"/>
              <a:gd name="connsiteY46" fmla="*/ 12919582 h 12919585"/>
              <a:gd name="connsiteX47" fmla="*/ 19485192 w 24387176"/>
              <a:gd name="connsiteY47" fmla="*/ 12919582 h 12919585"/>
              <a:gd name="connsiteX48" fmla="*/ 19485192 w 24387176"/>
              <a:gd name="connsiteY48" fmla="*/ 12690764 h 12919585"/>
              <a:gd name="connsiteX49" fmla="*/ 19485192 w 24387176"/>
              <a:gd name="connsiteY49" fmla="*/ 12626457 h 12919585"/>
              <a:gd name="connsiteX50" fmla="*/ 19485188 w 24387176"/>
              <a:gd name="connsiteY50" fmla="*/ 12626457 h 12919585"/>
              <a:gd name="connsiteX51" fmla="*/ 19485188 w 24387176"/>
              <a:gd name="connsiteY51" fmla="*/ 12919585 h 12919585"/>
              <a:gd name="connsiteX52" fmla="*/ 19480902 w 24387176"/>
              <a:gd name="connsiteY52" fmla="*/ 12919585 h 12919585"/>
              <a:gd name="connsiteX53" fmla="*/ 19450896 w 24387176"/>
              <a:gd name="connsiteY53" fmla="*/ 12919585 h 12919585"/>
              <a:gd name="connsiteX54" fmla="*/ 19418214 w 24387176"/>
              <a:gd name="connsiteY54" fmla="*/ 12919585 h 12919585"/>
              <a:gd name="connsiteX55" fmla="*/ 19369456 w 24387176"/>
              <a:gd name="connsiteY55" fmla="*/ 12919585 h 12919585"/>
              <a:gd name="connsiteX56" fmla="*/ 19301408 w 24387176"/>
              <a:gd name="connsiteY56" fmla="*/ 12919585 h 12919585"/>
              <a:gd name="connsiteX57" fmla="*/ 19210858 w 24387176"/>
              <a:gd name="connsiteY57" fmla="*/ 12919585 h 12919585"/>
              <a:gd name="connsiteX58" fmla="*/ 19094590 w 24387176"/>
              <a:gd name="connsiteY58" fmla="*/ 12919585 h 12919585"/>
              <a:gd name="connsiteX59" fmla="*/ 18949388 w 24387176"/>
              <a:gd name="connsiteY59" fmla="*/ 12919585 h 12919585"/>
              <a:gd name="connsiteX60" fmla="*/ 18772038 w 24387176"/>
              <a:gd name="connsiteY60" fmla="*/ 12919585 h 12919585"/>
              <a:gd name="connsiteX61" fmla="*/ 18559326 w 24387176"/>
              <a:gd name="connsiteY61" fmla="*/ 12919585 h 12919585"/>
              <a:gd name="connsiteX62" fmla="*/ 18308036 w 24387176"/>
              <a:gd name="connsiteY62" fmla="*/ 12919585 h 12919585"/>
              <a:gd name="connsiteX63" fmla="*/ 18014954 w 24387176"/>
              <a:gd name="connsiteY63" fmla="*/ 12919585 h 12919585"/>
              <a:gd name="connsiteX64" fmla="*/ 17676864 w 24387176"/>
              <a:gd name="connsiteY64" fmla="*/ 12919585 h 12919585"/>
              <a:gd name="connsiteX65" fmla="*/ 17290552 w 24387176"/>
              <a:gd name="connsiteY65" fmla="*/ 12919585 h 12919585"/>
              <a:gd name="connsiteX66" fmla="*/ 17290552 w 24387176"/>
              <a:gd name="connsiteY66" fmla="*/ 12919582 h 12919585"/>
              <a:gd name="connsiteX67" fmla="*/ 17284040 w 24387176"/>
              <a:gd name="connsiteY67" fmla="*/ 12919582 h 12919585"/>
              <a:gd name="connsiteX68" fmla="*/ 13757974 w 24387176"/>
              <a:gd name="connsiteY68" fmla="*/ 12919582 h 12919585"/>
              <a:gd name="connsiteX69" fmla="*/ 13003713 w 24387176"/>
              <a:gd name="connsiteY69" fmla="*/ 12919582 h 12919585"/>
              <a:gd name="connsiteX70" fmla="*/ 13003704 w 24387176"/>
              <a:gd name="connsiteY70" fmla="*/ 12919585 h 12919585"/>
              <a:gd name="connsiteX71" fmla="*/ 12997113 w 24387176"/>
              <a:gd name="connsiteY71" fmla="*/ 12919585 h 12919585"/>
              <a:gd name="connsiteX72" fmla="*/ 12981460 w 24387176"/>
              <a:gd name="connsiteY72" fmla="*/ 12919585 h 12919585"/>
              <a:gd name="connsiteX73" fmla="*/ 12950977 w 24387176"/>
              <a:gd name="connsiteY73" fmla="*/ 12919585 h 12919585"/>
              <a:gd name="connsiteX74" fmla="*/ 12900722 w 24387176"/>
              <a:gd name="connsiteY74" fmla="*/ 12919585 h 12919585"/>
              <a:gd name="connsiteX75" fmla="*/ 12825752 w 24387176"/>
              <a:gd name="connsiteY75" fmla="*/ 12919585 h 12919585"/>
              <a:gd name="connsiteX76" fmla="*/ 12721122 w 24387176"/>
              <a:gd name="connsiteY76" fmla="*/ 12919585 h 12919585"/>
              <a:gd name="connsiteX77" fmla="*/ 12581892 w 24387176"/>
              <a:gd name="connsiteY77" fmla="*/ 12919585 h 12919585"/>
              <a:gd name="connsiteX78" fmla="*/ 12403116 w 24387176"/>
              <a:gd name="connsiteY78" fmla="*/ 12919585 h 12919585"/>
              <a:gd name="connsiteX79" fmla="*/ 12179852 w 24387176"/>
              <a:gd name="connsiteY79" fmla="*/ 12919585 h 12919585"/>
              <a:gd name="connsiteX80" fmla="*/ 12049992 w 24387176"/>
              <a:gd name="connsiteY80" fmla="*/ 12919585 h 12919585"/>
              <a:gd name="connsiteX81" fmla="*/ 11907157 w 24387176"/>
              <a:gd name="connsiteY81" fmla="*/ 12919585 h 12919585"/>
              <a:gd name="connsiteX82" fmla="*/ 11750728 w 24387176"/>
              <a:gd name="connsiteY82" fmla="*/ 12919585 h 12919585"/>
              <a:gd name="connsiteX83" fmla="*/ 11580087 w 24387176"/>
              <a:gd name="connsiteY83" fmla="*/ 12919585 h 12919585"/>
              <a:gd name="connsiteX84" fmla="*/ 11394617 w 24387176"/>
              <a:gd name="connsiteY84" fmla="*/ 12919585 h 12919585"/>
              <a:gd name="connsiteX85" fmla="*/ 11193701 w 24387176"/>
              <a:gd name="connsiteY85" fmla="*/ 12919585 h 12919585"/>
              <a:gd name="connsiteX86" fmla="*/ 10976719 w 24387176"/>
              <a:gd name="connsiteY86" fmla="*/ 12919585 h 12919585"/>
              <a:gd name="connsiteX87" fmla="*/ 10743053 w 24387176"/>
              <a:gd name="connsiteY87" fmla="*/ 12919585 h 12919585"/>
              <a:gd name="connsiteX88" fmla="*/ 10492087 w 24387176"/>
              <a:gd name="connsiteY88" fmla="*/ 12919585 h 12919585"/>
              <a:gd name="connsiteX89" fmla="*/ 10223203 w 24387176"/>
              <a:gd name="connsiteY89" fmla="*/ 12919585 h 12919585"/>
              <a:gd name="connsiteX90" fmla="*/ 9935781 w 24387176"/>
              <a:gd name="connsiteY90" fmla="*/ 12919585 h 12919585"/>
              <a:gd name="connsiteX91" fmla="*/ 9629205 w 24387176"/>
              <a:gd name="connsiteY91" fmla="*/ 12919585 h 12919585"/>
              <a:gd name="connsiteX92" fmla="*/ 9527799 w 24387176"/>
              <a:gd name="connsiteY92" fmla="*/ 12919585 h 12919585"/>
              <a:gd name="connsiteX93" fmla="*/ 8789036 w 24387176"/>
              <a:gd name="connsiteY93" fmla="*/ 12919585 h 12919585"/>
              <a:gd name="connsiteX94" fmla="*/ 8321143 w 24387176"/>
              <a:gd name="connsiteY94" fmla="*/ 12919585 h 12919585"/>
              <a:gd name="connsiteX95" fmla="*/ 7819844 w 24387176"/>
              <a:gd name="connsiteY95" fmla="*/ 12919585 h 12919585"/>
              <a:gd name="connsiteX96" fmla="*/ 7283986 w 24387176"/>
              <a:gd name="connsiteY96" fmla="*/ 12919585 h 12919585"/>
              <a:gd name="connsiteX97" fmla="*/ 6712416 w 24387176"/>
              <a:gd name="connsiteY97" fmla="*/ 12919585 h 12919585"/>
              <a:gd name="connsiteX98" fmla="*/ 23016 w 24387176"/>
              <a:gd name="connsiteY98" fmla="*/ 12919585 h 12919585"/>
              <a:gd name="connsiteX99" fmla="*/ 23016 w 24387176"/>
              <a:gd name="connsiteY99" fmla="*/ 10429237 h 12919585"/>
              <a:gd name="connsiteX100" fmla="*/ 0 w 24387176"/>
              <a:gd name="connsiteY100" fmla="*/ 10424933 h 12919585"/>
              <a:gd name="connsiteX101" fmla="*/ 0 w 24387176"/>
              <a:gd name="connsiteY101" fmla="*/ 9508337 h 12919585"/>
              <a:gd name="connsiteX102" fmla="*/ 495591 w 24387176"/>
              <a:gd name="connsiteY102" fmla="*/ 9624593 h 12919585"/>
              <a:gd name="connsiteX103" fmla="*/ 8236342 w 24387176"/>
              <a:gd name="connsiteY103" fmla="*/ 9442190 h 12919585"/>
              <a:gd name="connsiteX104" fmla="*/ 10372230 w 24387176"/>
              <a:gd name="connsiteY104" fmla="*/ 8327157 h 12919585"/>
              <a:gd name="connsiteX105" fmla="*/ 10489264 w 24387176"/>
              <a:gd name="connsiteY105" fmla="*/ 6475072 h 12919585"/>
              <a:gd name="connsiteX106" fmla="*/ 9626132 w 24387176"/>
              <a:gd name="connsiteY106" fmla="*/ 4660782 h 12919585"/>
              <a:gd name="connsiteX107" fmla="*/ 12990888 w 24387176"/>
              <a:gd name="connsiteY107" fmla="*/ 361288 h 12919585"/>
              <a:gd name="connsiteX108" fmla="*/ 15402539 w 24387176"/>
              <a:gd name="connsiteY108" fmla="*/ 740 h 12919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</a:cxnLst>
            <a:rect l="l" t="t" r="r" b="b"/>
            <a:pathLst>
              <a:path w="24387176" h="12919585">
                <a:moveTo>
                  <a:pt x="15402539" y="740"/>
                </a:moveTo>
                <a:cubicBezTo>
                  <a:pt x="17231980" y="-21818"/>
                  <a:pt x="19089512" y="472319"/>
                  <a:pt x="20276320" y="1381827"/>
                </a:cubicBezTo>
                <a:cubicBezTo>
                  <a:pt x="21490556" y="2317323"/>
                  <a:pt x="22061100" y="3621343"/>
                  <a:pt x="23655704" y="4282802"/>
                </a:cubicBezTo>
                <a:cubicBezTo>
                  <a:pt x="23875148" y="4377297"/>
                  <a:pt x="24123844" y="4452894"/>
                  <a:pt x="24387176" y="4509589"/>
                </a:cubicBezTo>
                <a:lnTo>
                  <a:pt x="24387176" y="4511280"/>
                </a:lnTo>
                <a:lnTo>
                  <a:pt x="24387176" y="4523118"/>
                </a:lnTo>
                <a:lnTo>
                  <a:pt x="24387176" y="4536012"/>
                </a:lnTo>
                <a:lnTo>
                  <a:pt x="24387176" y="4555247"/>
                </a:lnTo>
                <a:lnTo>
                  <a:pt x="24387176" y="4582092"/>
                </a:lnTo>
                <a:lnTo>
                  <a:pt x="24387176" y="4617815"/>
                </a:lnTo>
                <a:lnTo>
                  <a:pt x="24387176" y="4663684"/>
                </a:lnTo>
                <a:lnTo>
                  <a:pt x="24387176" y="4720967"/>
                </a:lnTo>
                <a:lnTo>
                  <a:pt x="24387176" y="4790933"/>
                </a:lnTo>
                <a:lnTo>
                  <a:pt x="24387176" y="4874851"/>
                </a:lnTo>
                <a:lnTo>
                  <a:pt x="24387176" y="4973987"/>
                </a:lnTo>
                <a:lnTo>
                  <a:pt x="24387176" y="5089610"/>
                </a:lnTo>
                <a:lnTo>
                  <a:pt x="24387176" y="5222990"/>
                </a:lnTo>
                <a:lnTo>
                  <a:pt x="24387176" y="5375393"/>
                </a:lnTo>
                <a:lnTo>
                  <a:pt x="24387176" y="5548089"/>
                </a:lnTo>
                <a:lnTo>
                  <a:pt x="24387176" y="5742346"/>
                </a:lnTo>
                <a:lnTo>
                  <a:pt x="24387176" y="5959431"/>
                </a:lnTo>
                <a:lnTo>
                  <a:pt x="24387176" y="6200613"/>
                </a:lnTo>
                <a:lnTo>
                  <a:pt x="24387176" y="6467160"/>
                </a:lnTo>
                <a:lnTo>
                  <a:pt x="24387176" y="6760342"/>
                </a:lnTo>
                <a:lnTo>
                  <a:pt x="24387176" y="7081425"/>
                </a:lnTo>
                <a:lnTo>
                  <a:pt x="24387176" y="7252826"/>
                </a:lnTo>
                <a:lnTo>
                  <a:pt x="24387176" y="7431678"/>
                </a:lnTo>
                <a:lnTo>
                  <a:pt x="24387176" y="7618139"/>
                </a:lnTo>
                <a:lnTo>
                  <a:pt x="24387176" y="7812369"/>
                </a:lnTo>
                <a:lnTo>
                  <a:pt x="24387176" y="8014526"/>
                </a:lnTo>
                <a:lnTo>
                  <a:pt x="24387176" y="8224768"/>
                </a:lnTo>
                <a:lnTo>
                  <a:pt x="24387176" y="8443253"/>
                </a:lnTo>
                <a:lnTo>
                  <a:pt x="24387176" y="8670141"/>
                </a:lnTo>
                <a:lnTo>
                  <a:pt x="24387176" y="8905589"/>
                </a:lnTo>
                <a:lnTo>
                  <a:pt x="24387176" y="9149757"/>
                </a:lnTo>
                <a:lnTo>
                  <a:pt x="24387176" y="9402803"/>
                </a:lnTo>
                <a:lnTo>
                  <a:pt x="24387176" y="9664885"/>
                </a:lnTo>
                <a:lnTo>
                  <a:pt x="24387176" y="9936163"/>
                </a:lnTo>
                <a:lnTo>
                  <a:pt x="24387176" y="10216793"/>
                </a:lnTo>
                <a:lnTo>
                  <a:pt x="24387176" y="10506936"/>
                </a:lnTo>
                <a:lnTo>
                  <a:pt x="24387176" y="10806749"/>
                </a:lnTo>
                <a:lnTo>
                  <a:pt x="24387176" y="11116391"/>
                </a:lnTo>
                <a:lnTo>
                  <a:pt x="24387176" y="11436021"/>
                </a:lnTo>
                <a:lnTo>
                  <a:pt x="24064976" y="11457671"/>
                </a:lnTo>
                <a:lnTo>
                  <a:pt x="24064976" y="11458053"/>
                </a:lnTo>
                <a:lnTo>
                  <a:pt x="24387176" y="11436412"/>
                </a:lnTo>
                <a:lnTo>
                  <a:pt x="24387176" y="12919582"/>
                </a:lnTo>
                <a:cubicBezTo>
                  <a:pt x="24387176" y="12919582"/>
                  <a:pt x="24387176" y="12919582"/>
                  <a:pt x="19485192" y="12919582"/>
                </a:cubicBezTo>
                <a:cubicBezTo>
                  <a:pt x="19485192" y="12919582"/>
                  <a:pt x="19485192" y="12919582"/>
                  <a:pt x="19485192" y="12690764"/>
                </a:cubicBezTo>
                <a:lnTo>
                  <a:pt x="19485192" y="12626457"/>
                </a:lnTo>
                <a:lnTo>
                  <a:pt x="19485188" y="12626457"/>
                </a:lnTo>
                <a:lnTo>
                  <a:pt x="19485188" y="12919585"/>
                </a:lnTo>
                <a:lnTo>
                  <a:pt x="19480902" y="12919585"/>
                </a:lnTo>
                <a:lnTo>
                  <a:pt x="19450896" y="12919585"/>
                </a:lnTo>
                <a:lnTo>
                  <a:pt x="19418214" y="12919585"/>
                </a:lnTo>
                <a:lnTo>
                  <a:pt x="19369456" y="12919585"/>
                </a:lnTo>
                <a:lnTo>
                  <a:pt x="19301408" y="12919585"/>
                </a:lnTo>
                <a:lnTo>
                  <a:pt x="19210858" y="12919585"/>
                </a:lnTo>
                <a:lnTo>
                  <a:pt x="19094590" y="12919585"/>
                </a:lnTo>
                <a:lnTo>
                  <a:pt x="18949388" y="12919585"/>
                </a:lnTo>
                <a:lnTo>
                  <a:pt x="18772038" y="12919585"/>
                </a:lnTo>
                <a:lnTo>
                  <a:pt x="18559326" y="12919585"/>
                </a:lnTo>
                <a:lnTo>
                  <a:pt x="18308036" y="12919585"/>
                </a:lnTo>
                <a:lnTo>
                  <a:pt x="18014954" y="12919585"/>
                </a:lnTo>
                <a:lnTo>
                  <a:pt x="17676864" y="12919585"/>
                </a:lnTo>
                <a:lnTo>
                  <a:pt x="17290552" y="12919585"/>
                </a:lnTo>
                <a:lnTo>
                  <a:pt x="17290552" y="12919582"/>
                </a:lnTo>
                <a:lnTo>
                  <a:pt x="17284040" y="12919582"/>
                </a:lnTo>
                <a:cubicBezTo>
                  <a:pt x="17229584" y="12919582"/>
                  <a:pt x="16821160" y="12919582"/>
                  <a:pt x="13757974" y="12919582"/>
                </a:cubicBezTo>
                <a:lnTo>
                  <a:pt x="13003713" y="12919582"/>
                </a:lnTo>
                <a:lnTo>
                  <a:pt x="13003704" y="12919585"/>
                </a:lnTo>
                <a:lnTo>
                  <a:pt x="12997113" y="12919585"/>
                </a:lnTo>
                <a:lnTo>
                  <a:pt x="12981460" y="12919585"/>
                </a:lnTo>
                <a:lnTo>
                  <a:pt x="12950977" y="12919585"/>
                </a:lnTo>
                <a:lnTo>
                  <a:pt x="12900722" y="12919585"/>
                </a:lnTo>
                <a:lnTo>
                  <a:pt x="12825752" y="12919585"/>
                </a:lnTo>
                <a:lnTo>
                  <a:pt x="12721122" y="12919585"/>
                </a:lnTo>
                <a:lnTo>
                  <a:pt x="12581892" y="12919585"/>
                </a:lnTo>
                <a:lnTo>
                  <a:pt x="12403116" y="12919585"/>
                </a:lnTo>
                <a:lnTo>
                  <a:pt x="12179852" y="12919585"/>
                </a:lnTo>
                <a:lnTo>
                  <a:pt x="12049992" y="12919585"/>
                </a:lnTo>
                <a:lnTo>
                  <a:pt x="11907157" y="12919585"/>
                </a:lnTo>
                <a:lnTo>
                  <a:pt x="11750728" y="12919585"/>
                </a:lnTo>
                <a:lnTo>
                  <a:pt x="11580087" y="12919585"/>
                </a:lnTo>
                <a:lnTo>
                  <a:pt x="11394617" y="12919585"/>
                </a:lnTo>
                <a:lnTo>
                  <a:pt x="11193701" y="12919585"/>
                </a:lnTo>
                <a:lnTo>
                  <a:pt x="10976719" y="12919585"/>
                </a:lnTo>
                <a:lnTo>
                  <a:pt x="10743053" y="12919585"/>
                </a:lnTo>
                <a:lnTo>
                  <a:pt x="10492087" y="12919585"/>
                </a:lnTo>
                <a:lnTo>
                  <a:pt x="10223203" y="12919585"/>
                </a:lnTo>
                <a:lnTo>
                  <a:pt x="9935781" y="12919585"/>
                </a:lnTo>
                <a:lnTo>
                  <a:pt x="9629205" y="12919585"/>
                </a:lnTo>
                <a:lnTo>
                  <a:pt x="9527799" y="12919585"/>
                </a:lnTo>
                <a:lnTo>
                  <a:pt x="8789036" y="12919585"/>
                </a:lnTo>
                <a:lnTo>
                  <a:pt x="8321143" y="12919585"/>
                </a:lnTo>
                <a:lnTo>
                  <a:pt x="7819844" y="12919585"/>
                </a:lnTo>
                <a:lnTo>
                  <a:pt x="7283986" y="12919585"/>
                </a:lnTo>
                <a:lnTo>
                  <a:pt x="6712416" y="12919585"/>
                </a:lnTo>
                <a:lnTo>
                  <a:pt x="23016" y="12919585"/>
                </a:lnTo>
                <a:lnTo>
                  <a:pt x="23016" y="10429237"/>
                </a:lnTo>
                <a:lnTo>
                  <a:pt x="0" y="10424933"/>
                </a:lnTo>
                <a:lnTo>
                  <a:pt x="0" y="9508337"/>
                </a:lnTo>
                <a:lnTo>
                  <a:pt x="495591" y="9624593"/>
                </a:lnTo>
                <a:cubicBezTo>
                  <a:pt x="2995479" y="10166957"/>
                  <a:pt x="5808777" y="10124324"/>
                  <a:pt x="8236342" y="9442190"/>
                </a:cubicBezTo>
                <a:cubicBezTo>
                  <a:pt x="9099475" y="9196507"/>
                  <a:pt x="9947980" y="8856326"/>
                  <a:pt x="10372230" y="8327157"/>
                </a:cubicBezTo>
                <a:cubicBezTo>
                  <a:pt x="10825741" y="7760193"/>
                  <a:pt x="10737966" y="7079835"/>
                  <a:pt x="10489264" y="6475072"/>
                </a:cubicBezTo>
                <a:cubicBezTo>
                  <a:pt x="10225936" y="5860857"/>
                  <a:pt x="9816313" y="5284441"/>
                  <a:pt x="9626132" y="4660782"/>
                </a:cubicBezTo>
                <a:cubicBezTo>
                  <a:pt x="9114102" y="2959881"/>
                  <a:pt x="10577039" y="1098344"/>
                  <a:pt x="12990888" y="361288"/>
                </a:cubicBezTo>
                <a:cubicBezTo>
                  <a:pt x="13745216" y="128007"/>
                  <a:pt x="14570976" y="10996"/>
                  <a:pt x="15402539" y="74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22034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0" y="-3572"/>
            <a:ext cx="9148167" cy="3795117"/>
          </a:xfrm>
          <a:custGeom>
            <a:avLst/>
            <a:gdLst>
              <a:gd name="connsiteX0" fmla="*/ 0 w 24398288"/>
              <a:gd name="connsiteY0" fmla="*/ 0 h 10120313"/>
              <a:gd name="connsiteX1" fmla="*/ 5957 w 24398288"/>
              <a:gd name="connsiteY1" fmla="*/ 0 h 10120313"/>
              <a:gd name="connsiteX2" fmla="*/ 20104 w 24398288"/>
              <a:gd name="connsiteY2" fmla="*/ 0 h 10120313"/>
              <a:gd name="connsiteX3" fmla="*/ 47653 w 24398288"/>
              <a:gd name="connsiteY3" fmla="*/ 0 h 10120313"/>
              <a:gd name="connsiteX4" fmla="*/ 93072 w 24398288"/>
              <a:gd name="connsiteY4" fmla="*/ 0 h 10120313"/>
              <a:gd name="connsiteX5" fmla="*/ 160829 w 24398288"/>
              <a:gd name="connsiteY5" fmla="*/ 0 h 10120313"/>
              <a:gd name="connsiteX6" fmla="*/ 255390 w 24398288"/>
              <a:gd name="connsiteY6" fmla="*/ 0 h 10120313"/>
              <a:gd name="connsiteX7" fmla="*/ 381224 w 24398288"/>
              <a:gd name="connsiteY7" fmla="*/ 0 h 10120313"/>
              <a:gd name="connsiteX8" fmla="*/ 542797 w 24398288"/>
              <a:gd name="connsiteY8" fmla="*/ 0 h 10120313"/>
              <a:gd name="connsiteX9" fmla="*/ 744577 w 24398288"/>
              <a:gd name="connsiteY9" fmla="*/ 0 h 10120313"/>
              <a:gd name="connsiteX10" fmla="*/ 991032 w 24398288"/>
              <a:gd name="connsiteY10" fmla="*/ 0 h 10120313"/>
              <a:gd name="connsiteX11" fmla="*/ 1286629 w 24398288"/>
              <a:gd name="connsiteY11" fmla="*/ 0 h 10120313"/>
              <a:gd name="connsiteX12" fmla="*/ 1635835 w 24398288"/>
              <a:gd name="connsiteY12" fmla="*/ 0 h 10120313"/>
              <a:gd name="connsiteX13" fmla="*/ 2043119 w 24398288"/>
              <a:gd name="connsiteY13" fmla="*/ 0 h 10120313"/>
              <a:gd name="connsiteX14" fmla="*/ 2269936 w 24398288"/>
              <a:gd name="connsiteY14" fmla="*/ 0 h 10120313"/>
              <a:gd name="connsiteX15" fmla="*/ 2512947 w 24398288"/>
              <a:gd name="connsiteY15" fmla="*/ 0 h 10120313"/>
              <a:gd name="connsiteX16" fmla="*/ 2772711 w 24398288"/>
              <a:gd name="connsiteY16" fmla="*/ 0 h 10120313"/>
              <a:gd name="connsiteX17" fmla="*/ 3049786 w 24398288"/>
              <a:gd name="connsiteY17" fmla="*/ 0 h 10120313"/>
              <a:gd name="connsiteX18" fmla="*/ 3344732 w 24398288"/>
              <a:gd name="connsiteY18" fmla="*/ 0 h 10120313"/>
              <a:gd name="connsiteX19" fmla="*/ 3658106 w 24398288"/>
              <a:gd name="connsiteY19" fmla="*/ 0 h 10120313"/>
              <a:gd name="connsiteX20" fmla="*/ 3990466 w 24398288"/>
              <a:gd name="connsiteY20" fmla="*/ 0 h 10120313"/>
              <a:gd name="connsiteX21" fmla="*/ 4342372 w 24398288"/>
              <a:gd name="connsiteY21" fmla="*/ 0 h 10120313"/>
              <a:gd name="connsiteX22" fmla="*/ 4714381 w 24398288"/>
              <a:gd name="connsiteY22" fmla="*/ 0 h 10120313"/>
              <a:gd name="connsiteX23" fmla="*/ 5107052 w 24398288"/>
              <a:gd name="connsiteY23" fmla="*/ 0 h 10120313"/>
              <a:gd name="connsiteX24" fmla="*/ 5520943 w 24398288"/>
              <a:gd name="connsiteY24" fmla="*/ 0 h 10120313"/>
              <a:gd name="connsiteX25" fmla="*/ 5956614 w 24398288"/>
              <a:gd name="connsiteY25" fmla="*/ 0 h 10120313"/>
              <a:gd name="connsiteX26" fmla="*/ 6414622 w 24398288"/>
              <a:gd name="connsiteY26" fmla="*/ 0 h 10120313"/>
              <a:gd name="connsiteX27" fmla="*/ 6895525 w 24398288"/>
              <a:gd name="connsiteY27" fmla="*/ 0 h 10120313"/>
              <a:gd name="connsiteX28" fmla="*/ 7399883 w 24398288"/>
              <a:gd name="connsiteY28" fmla="*/ 0 h 10120313"/>
              <a:gd name="connsiteX29" fmla="*/ 7928253 w 24398288"/>
              <a:gd name="connsiteY29" fmla="*/ 0 h 10120313"/>
              <a:gd name="connsiteX30" fmla="*/ 8481194 w 24398288"/>
              <a:gd name="connsiteY30" fmla="*/ 0 h 10120313"/>
              <a:gd name="connsiteX31" fmla="*/ 9059265 w 24398288"/>
              <a:gd name="connsiteY31" fmla="*/ 0 h 10120313"/>
              <a:gd name="connsiteX32" fmla="*/ 9663023 w 24398288"/>
              <a:gd name="connsiteY32" fmla="*/ 0 h 10120313"/>
              <a:gd name="connsiteX33" fmla="*/ 10293028 w 24398288"/>
              <a:gd name="connsiteY33" fmla="*/ 0 h 10120313"/>
              <a:gd name="connsiteX34" fmla="*/ 10949838 w 24398288"/>
              <a:gd name="connsiteY34" fmla="*/ 0 h 10120313"/>
              <a:gd name="connsiteX35" fmla="*/ 11634011 w 24398288"/>
              <a:gd name="connsiteY35" fmla="*/ 0 h 10120313"/>
              <a:gd name="connsiteX36" fmla="*/ 12346105 w 24398288"/>
              <a:gd name="connsiteY36" fmla="*/ 0 h 10120313"/>
              <a:gd name="connsiteX37" fmla="*/ 13086679 w 24398288"/>
              <a:gd name="connsiteY37" fmla="*/ 0 h 10120313"/>
              <a:gd name="connsiteX38" fmla="*/ 13856292 w 24398288"/>
              <a:gd name="connsiteY38" fmla="*/ 0 h 10120313"/>
              <a:gd name="connsiteX39" fmla="*/ 14655502 w 24398288"/>
              <a:gd name="connsiteY39" fmla="*/ 0 h 10120313"/>
              <a:gd name="connsiteX40" fmla="*/ 15484868 w 24398288"/>
              <a:gd name="connsiteY40" fmla="*/ 0 h 10120313"/>
              <a:gd name="connsiteX41" fmla="*/ 16344947 w 24398288"/>
              <a:gd name="connsiteY41" fmla="*/ 0 h 10120313"/>
              <a:gd name="connsiteX42" fmla="*/ 17236298 w 24398288"/>
              <a:gd name="connsiteY42" fmla="*/ 0 h 10120313"/>
              <a:gd name="connsiteX43" fmla="*/ 18159480 w 24398288"/>
              <a:gd name="connsiteY43" fmla="*/ 0 h 10120313"/>
              <a:gd name="connsiteX44" fmla="*/ 19115052 w 24398288"/>
              <a:gd name="connsiteY44" fmla="*/ 0 h 10120313"/>
              <a:gd name="connsiteX45" fmla="*/ 20103570 w 24398288"/>
              <a:gd name="connsiteY45" fmla="*/ 0 h 10120313"/>
              <a:gd name="connsiteX46" fmla="*/ 21125594 w 24398288"/>
              <a:gd name="connsiteY46" fmla="*/ 0 h 10120313"/>
              <a:gd name="connsiteX47" fmla="*/ 22181684 w 24398288"/>
              <a:gd name="connsiteY47" fmla="*/ 0 h 10120313"/>
              <a:gd name="connsiteX48" fmla="*/ 23272396 w 24398288"/>
              <a:gd name="connsiteY48" fmla="*/ 0 h 10120313"/>
              <a:gd name="connsiteX49" fmla="*/ 24398288 w 24398288"/>
              <a:gd name="connsiteY49" fmla="*/ 0 h 10120313"/>
              <a:gd name="connsiteX50" fmla="*/ 24398288 w 24398288"/>
              <a:gd name="connsiteY50" fmla="*/ 1022 h 10120313"/>
              <a:gd name="connsiteX51" fmla="*/ 24398288 w 24398288"/>
              <a:gd name="connsiteY51" fmla="*/ 8173 h 10120313"/>
              <a:gd name="connsiteX52" fmla="*/ 24398288 w 24398288"/>
              <a:gd name="connsiteY52" fmla="*/ 27585 h 10120313"/>
              <a:gd name="connsiteX53" fmla="*/ 24398288 w 24398288"/>
              <a:gd name="connsiteY53" fmla="*/ 65386 h 10120313"/>
              <a:gd name="connsiteX54" fmla="*/ 24398288 w 24398288"/>
              <a:gd name="connsiteY54" fmla="*/ 93098 h 10120313"/>
              <a:gd name="connsiteX55" fmla="*/ 24398288 w 24398288"/>
              <a:gd name="connsiteY55" fmla="*/ 127707 h 10120313"/>
              <a:gd name="connsiteX56" fmla="*/ 24398288 w 24398288"/>
              <a:gd name="connsiteY56" fmla="*/ 169978 h 10120313"/>
              <a:gd name="connsiteX57" fmla="*/ 24398288 w 24398288"/>
              <a:gd name="connsiteY57" fmla="*/ 220678 h 10120313"/>
              <a:gd name="connsiteX58" fmla="*/ 24398288 w 24398288"/>
              <a:gd name="connsiteY58" fmla="*/ 280572 h 10120313"/>
              <a:gd name="connsiteX59" fmla="*/ 24398288 w 24398288"/>
              <a:gd name="connsiteY59" fmla="*/ 350428 h 10120313"/>
              <a:gd name="connsiteX60" fmla="*/ 24398288 w 24398288"/>
              <a:gd name="connsiteY60" fmla="*/ 431011 h 10120313"/>
              <a:gd name="connsiteX61" fmla="*/ 24398288 w 24398288"/>
              <a:gd name="connsiteY61" fmla="*/ 523087 h 10120313"/>
              <a:gd name="connsiteX62" fmla="*/ 24398288 w 24398288"/>
              <a:gd name="connsiteY62" fmla="*/ 627424 h 10120313"/>
              <a:gd name="connsiteX63" fmla="*/ 24398288 w 24398288"/>
              <a:gd name="connsiteY63" fmla="*/ 744786 h 10120313"/>
              <a:gd name="connsiteX64" fmla="*/ 24398288 w 24398288"/>
              <a:gd name="connsiteY64" fmla="*/ 875941 h 10120313"/>
              <a:gd name="connsiteX65" fmla="*/ 24398288 w 24398288"/>
              <a:gd name="connsiteY65" fmla="*/ 1021655 h 10120313"/>
              <a:gd name="connsiteX66" fmla="*/ 24398288 w 24398288"/>
              <a:gd name="connsiteY66" fmla="*/ 1182693 h 10120313"/>
              <a:gd name="connsiteX67" fmla="*/ 24398288 w 24398288"/>
              <a:gd name="connsiteY67" fmla="*/ 1359822 h 10120313"/>
              <a:gd name="connsiteX68" fmla="*/ 24398288 w 24398288"/>
              <a:gd name="connsiteY68" fmla="*/ 1553809 h 10120313"/>
              <a:gd name="connsiteX69" fmla="*/ 24398288 w 24398288"/>
              <a:gd name="connsiteY69" fmla="*/ 1765419 h 10120313"/>
              <a:gd name="connsiteX70" fmla="*/ 24398288 w 24398288"/>
              <a:gd name="connsiteY70" fmla="*/ 1995419 h 10120313"/>
              <a:gd name="connsiteX71" fmla="*/ 24398288 w 24398288"/>
              <a:gd name="connsiteY71" fmla="*/ 2244575 h 10120313"/>
              <a:gd name="connsiteX72" fmla="*/ 24398288 w 24398288"/>
              <a:gd name="connsiteY72" fmla="*/ 2513654 h 10120313"/>
              <a:gd name="connsiteX73" fmla="*/ 24398288 w 24398288"/>
              <a:gd name="connsiteY73" fmla="*/ 2803420 h 10120313"/>
              <a:gd name="connsiteX74" fmla="*/ 24398288 w 24398288"/>
              <a:gd name="connsiteY74" fmla="*/ 3114642 h 10120313"/>
              <a:gd name="connsiteX75" fmla="*/ 24398288 w 24398288"/>
              <a:gd name="connsiteY75" fmla="*/ 3448084 h 10120313"/>
              <a:gd name="connsiteX76" fmla="*/ 24398288 w 24398288"/>
              <a:gd name="connsiteY76" fmla="*/ 3804514 h 10120313"/>
              <a:gd name="connsiteX77" fmla="*/ 24398288 w 24398288"/>
              <a:gd name="connsiteY77" fmla="*/ 4184697 h 10120313"/>
              <a:gd name="connsiteX78" fmla="*/ 14393157 w 24398288"/>
              <a:gd name="connsiteY78" fmla="*/ 8351885 h 10120313"/>
              <a:gd name="connsiteX79" fmla="*/ 11730153 w 24398288"/>
              <a:gd name="connsiteY79" fmla="*/ 7756572 h 10120313"/>
              <a:gd name="connsiteX80" fmla="*/ 11288116 w 24398288"/>
              <a:gd name="connsiteY80" fmla="*/ 7187524 h 10120313"/>
              <a:gd name="connsiteX81" fmla="*/ 8646676 w 24398288"/>
              <a:gd name="connsiteY81" fmla="*/ 6583456 h 10120313"/>
              <a:gd name="connsiteX82" fmla="*/ 0 w 24398288"/>
              <a:gd name="connsiteY82" fmla="*/ 10120313 h 10120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24398288" h="10120313">
                <a:moveTo>
                  <a:pt x="0" y="0"/>
                </a:moveTo>
                <a:lnTo>
                  <a:pt x="5957" y="0"/>
                </a:lnTo>
                <a:lnTo>
                  <a:pt x="20104" y="0"/>
                </a:lnTo>
                <a:lnTo>
                  <a:pt x="47653" y="0"/>
                </a:lnTo>
                <a:lnTo>
                  <a:pt x="93072" y="0"/>
                </a:lnTo>
                <a:lnTo>
                  <a:pt x="160829" y="0"/>
                </a:lnTo>
                <a:lnTo>
                  <a:pt x="255390" y="0"/>
                </a:lnTo>
                <a:lnTo>
                  <a:pt x="381224" y="0"/>
                </a:lnTo>
                <a:lnTo>
                  <a:pt x="542797" y="0"/>
                </a:lnTo>
                <a:lnTo>
                  <a:pt x="744577" y="0"/>
                </a:lnTo>
                <a:lnTo>
                  <a:pt x="991032" y="0"/>
                </a:lnTo>
                <a:lnTo>
                  <a:pt x="1286629" y="0"/>
                </a:lnTo>
                <a:lnTo>
                  <a:pt x="1635835" y="0"/>
                </a:lnTo>
                <a:lnTo>
                  <a:pt x="2043119" y="0"/>
                </a:lnTo>
                <a:lnTo>
                  <a:pt x="2269936" y="0"/>
                </a:lnTo>
                <a:lnTo>
                  <a:pt x="2512947" y="0"/>
                </a:lnTo>
                <a:lnTo>
                  <a:pt x="2772711" y="0"/>
                </a:lnTo>
                <a:lnTo>
                  <a:pt x="3049786" y="0"/>
                </a:lnTo>
                <a:lnTo>
                  <a:pt x="3344732" y="0"/>
                </a:lnTo>
                <a:lnTo>
                  <a:pt x="3658106" y="0"/>
                </a:lnTo>
                <a:lnTo>
                  <a:pt x="3990466" y="0"/>
                </a:lnTo>
                <a:lnTo>
                  <a:pt x="4342372" y="0"/>
                </a:lnTo>
                <a:lnTo>
                  <a:pt x="4714381" y="0"/>
                </a:lnTo>
                <a:lnTo>
                  <a:pt x="5107052" y="0"/>
                </a:lnTo>
                <a:lnTo>
                  <a:pt x="5520943" y="0"/>
                </a:lnTo>
                <a:lnTo>
                  <a:pt x="5956614" y="0"/>
                </a:lnTo>
                <a:lnTo>
                  <a:pt x="6414622" y="0"/>
                </a:lnTo>
                <a:lnTo>
                  <a:pt x="6895525" y="0"/>
                </a:lnTo>
                <a:lnTo>
                  <a:pt x="7399883" y="0"/>
                </a:lnTo>
                <a:lnTo>
                  <a:pt x="7928253" y="0"/>
                </a:lnTo>
                <a:lnTo>
                  <a:pt x="8481194" y="0"/>
                </a:lnTo>
                <a:lnTo>
                  <a:pt x="9059265" y="0"/>
                </a:lnTo>
                <a:lnTo>
                  <a:pt x="9663023" y="0"/>
                </a:lnTo>
                <a:lnTo>
                  <a:pt x="10293028" y="0"/>
                </a:lnTo>
                <a:lnTo>
                  <a:pt x="10949838" y="0"/>
                </a:lnTo>
                <a:lnTo>
                  <a:pt x="11634011" y="0"/>
                </a:lnTo>
                <a:lnTo>
                  <a:pt x="12346105" y="0"/>
                </a:lnTo>
                <a:lnTo>
                  <a:pt x="13086679" y="0"/>
                </a:lnTo>
                <a:lnTo>
                  <a:pt x="13856292" y="0"/>
                </a:lnTo>
                <a:lnTo>
                  <a:pt x="14655502" y="0"/>
                </a:lnTo>
                <a:lnTo>
                  <a:pt x="15484868" y="0"/>
                </a:lnTo>
                <a:lnTo>
                  <a:pt x="16344947" y="0"/>
                </a:lnTo>
                <a:lnTo>
                  <a:pt x="17236298" y="0"/>
                </a:lnTo>
                <a:lnTo>
                  <a:pt x="18159480" y="0"/>
                </a:lnTo>
                <a:lnTo>
                  <a:pt x="19115052" y="0"/>
                </a:lnTo>
                <a:lnTo>
                  <a:pt x="20103570" y="0"/>
                </a:lnTo>
                <a:lnTo>
                  <a:pt x="21125594" y="0"/>
                </a:lnTo>
                <a:lnTo>
                  <a:pt x="22181684" y="0"/>
                </a:lnTo>
                <a:lnTo>
                  <a:pt x="23272396" y="0"/>
                </a:lnTo>
                <a:lnTo>
                  <a:pt x="24398288" y="0"/>
                </a:lnTo>
                <a:lnTo>
                  <a:pt x="24398288" y="1022"/>
                </a:lnTo>
                <a:lnTo>
                  <a:pt x="24398288" y="8173"/>
                </a:lnTo>
                <a:lnTo>
                  <a:pt x="24398288" y="27585"/>
                </a:lnTo>
                <a:lnTo>
                  <a:pt x="24398288" y="65386"/>
                </a:lnTo>
                <a:lnTo>
                  <a:pt x="24398288" y="93098"/>
                </a:lnTo>
                <a:lnTo>
                  <a:pt x="24398288" y="127707"/>
                </a:lnTo>
                <a:lnTo>
                  <a:pt x="24398288" y="169978"/>
                </a:lnTo>
                <a:lnTo>
                  <a:pt x="24398288" y="220678"/>
                </a:lnTo>
                <a:lnTo>
                  <a:pt x="24398288" y="280572"/>
                </a:lnTo>
                <a:lnTo>
                  <a:pt x="24398288" y="350428"/>
                </a:lnTo>
                <a:lnTo>
                  <a:pt x="24398288" y="431011"/>
                </a:lnTo>
                <a:lnTo>
                  <a:pt x="24398288" y="523087"/>
                </a:lnTo>
                <a:lnTo>
                  <a:pt x="24398288" y="627424"/>
                </a:lnTo>
                <a:lnTo>
                  <a:pt x="24398288" y="744786"/>
                </a:lnTo>
                <a:lnTo>
                  <a:pt x="24398288" y="875941"/>
                </a:lnTo>
                <a:lnTo>
                  <a:pt x="24398288" y="1021655"/>
                </a:lnTo>
                <a:lnTo>
                  <a:pt x="24398288" y="1182693"/>
                </a:lnTo>
                <a:lnTo>
                  <a:pt x="24398288" y="1359822"/>
                </a:lnTo>
                <a:lnTo>
                  <a:pt x="24398288" y="1553809"/>
                </a:lnTo>
                <a:lnTo>
                  <a:pt x="24398288" y="1765419"/>
                </a:lnTo>
                <a:lnTo>
                  <a:pt x="24398288" y="1995419"/>
                </a:lnTo>
                <a:lnTo>
                  <a:pt x="24398288" y="2244575"/>
                </a:lnTo>
                <a:lnTo>
                  <a:pt x="24398288" y="2513654"/>
                </a:lnTo>
                <a:lnTo>
                  <a:pt x="24398288" y="2803420"/>
                </a:lnTo>
                <a:lnTo>
                  <a:pt x="24398288" y="3114642"/>
                </a:lnTo>
                <a:lnTo>
                  <a:pt x="24398288" y="3448084"/>
                </a:lnTo>
                <a:lnTo>
                  <a:pt x="24398288" y="3804514"/>
                </a:lnTo>
                <a:lnTo>
                  <a:pt x="24398288" y="4184697"/>
                </a:lnTo>
                <a:cubicBezTo>
                  <a:pt x="24398288" y="4184697"/>
                  <a:pt x="24398288" y="4184697"/>
                  <a:pt x="14393157" y="8351885"/>
                </a:cubicBezTo>
                <a:cubicBezTo>
                  <a:pt x="13444395" y="8745841"/>
                  <a:pt x="12290786" y="8483204"/>
                  <a:pt x="11730153" y="7756572"/>
                </a:cubicBezTo>
                <a:cubicBezTo>
                  <a:pt x="11730153" y="7756572"/>
                  <a:pt x="11730153" y="7756572"/>
                  <a:pt x="11288116" y="7187524"/>
                </a:cubicBezTo>
                <a:cubicBezTo>
                  <a:pt x="10738266" y="6460892"/>
                  <a:pt x="9584657" y="6198254"/>
                  <a:pt x="8646676" y="6583456"/>
                </a:cubicBezTo>
                <a:cubicBezTo>
                  <a:pt x="8646676" y="6583456"/>
                  <a:pt x="8646676" y="6583456"/>
                  <a:pt x="0" y="10120313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31946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icture Placeholder 72"/>
          <p:cNvSpPr>
            <a:spLocks noGrp="1"/>
          </p:cNvSpPr>
          <p:nvPr>
            <p:ph type="pic" sz="quarter" idx="10"/>
          </p:nvPr>
        </p:nvSpPr>
        <p:spPr>
          <a:xfrm>
            <a:off x="3129151" y="436516"/>
            <a:ext cx="5697590" cy="4272407"/>
          </a:xfrm>
          <a:custGeom>
            <a:avLst/>
            <a:gdLst>
              <a:gd name="connsiteX0" fmla="*/ 6075363 w 15195552"/>
              <a:gd name="connsiteY0" fmla="*/ 11239096 h 11393084"/>
              <a:gd name="connsiteX1" fmla="*/ 6149976 w 15195552"/>
              <a:gd name="connsiteY1" fmla="*/ 11316090 h 11393084"/>
              <a:gd name="connsiteX2" fmla="*/ 6075363 w 15195552"/>
              <a:gd name="connsiteY2" fmla="*/ 11393084 h 11393084"/>
              <a:gd name="connsiteX3" fmla="*/ 6000750 w 15195552"/>
              <a:gd name="connsiteY3" fmla="*/ 11316090 h 11393084"/>
              <a:gd name="connsiteX4" fmla="*/ 6075363 w 15195552"/>
              <a:gd name="connsiteY4" fmla="*/ 11239096 h 11393084"/>
              <a:gd name="connsiteX5" fmla="*/ 8430419 w 15195552"/>
              <a:gd name="connsiteY5" fmla="*/ 11039071 h 11393084"/>
              <a:gd name="connsiteX6" fmla="*/ 8505826 w 15195552"/>
              <a:gd name="connsiteY6" fmla="*/ 11115271 h 11393084"/>
              <a:gd name="connsiteX7" fmla="*/ 8430419 w 15195552"/>
              <a:gd name="connsiteY7" fmla="*/ 11191471 h 11393084"/>
              <a:gd name="connsiteX8" fmla="*/ 8355012 w 15195552"/>
              <a:gd name="connsiteY8" fmla="*/ 11115271 h 11393084"/>
              <a:gd name="connsiteX9" fmla="*/ 8430419 w 15195552"/>
              <a:gd name="connsiteY9" fmla="*/ 11039071 h 11393084"/>
              <a:gd name="connsiteX10" fmla="*/ 6152357 w 15195552"/>
              <a:gd name="connsiteY10" fmla="*/ 10977159 h 11393084"/>
              <a:gd name="connsiteX11" fmla="*/ 6227764 w 15195552"/>
              <a:gd name="connsiteY11" fmla="*/ 11054153 h 11393084"/>
              <a:gd name="connsiteX12" fmla="*/ 6152357 w 15195552"/>
              <a:gd name="connsiteY12" fmla="*/ 11131147 h 11393084"/>
              <a:gd name="connsiteX13" fmla="*/ 6076950 w 15195552"/>
              <a:gd name="connsiteY13" fmla="*/ 11054153 h 11393084"/>
              <a:gd name="connsiteX14" fmla="*/ 6152357 w 15195552"/>
              <a:gd name="connsiteY14" fmla="*/ 10977159 h 11393084"/>
              <a:gd name="connsiteX15" fmla="*/ 8507413 w 15195552"/>
              <a:gd name="connsiteY15" fmla="*/ 10781896 h 11393084"/>
              <a:gd name="connsiteX16" fmla="*/ 8582026 w 15195552"/>
              <a:gd name="connsiteY16" fmla="*/ 10858890 h 11393084"/>
              <a:gd name="connsiteX17" fmla="*/ 8507413 w 15195552"/>
              <a:gd name="connsiteY17" fmla="*/ 10935884 h 11393084"/>
              <a:gd name="connsiteX18" fmla="*/ 8432800 w 15195552"/>
              <a:gd name="connsiteY18" fmla="*/ 10858890 h 11393084"/>
              <a:gd name="connsiteX19" fmla="*/ 8507413 w 15195552"/>
              <a:gd name="connsiteY19" fmla="*/ 10781896 h 11393084"/>
              <a:gd name="connsiteX20" fmla="*/ 2720975 w 15195552"/>
              <a:gd name="connsiteY20" fmla="*/ 10656484 h 11393084"/>
              <a:gd name="connsiteX21" fmla="*/ 2795588 w 15195552"/>
              <a:gd name="connsiteY21" fmla="*/ 10733478 h 11393084"/>
              <a:gd name="connsiteX22" fmla="*/ 2720975 w 15195552"/>
              <a:gd name="connsiteY22" fmla="*/ 10810472 h 11393084"/>
              <a:gd name="connsiteX23" fmla="*/ 2646362 w 15195552"/>
              <a:gd name="connsiteY23" fmla="*/ 10733478 h 11393084"/>
              <a:gd name="connsiteX24" fmla="*/ 2720975 w 15195552"/>
              <a:gd name="connsiteY24" fmla="*/ 10656484 h 11393084"/>
              <a:gd name="connsiteX25" fmla="*/ 5943600 w 15195552"/>
              <a:gd name="connsiteY25" fmla="*/ 10437409 h 11393084"/>
              <a:gd name="connsiteX26" fmla="*/ 6018213 w 15195552"/>
              <a:gd name="connsiteY26" fmla="*/ 10514403 h 11393084"/>
              <a:gd name="connsiteX27" fmla="*/ 5943600 w 15195552"/>
              <a:gd name="connsiteY27" fmla="*/ 10591397 h 11393084"/>
              <a:gd name="connsiteX28" fmla="*/ 5868987 w 15195552"/>
              <a:gd name="connsiteY28" fmla="*/ 10514403 h 11393084"/>
              <a:gd name="connsiteX29" fmla="*/ 5943600 w 15195552"/>
              <a:gd name="connsiteY29" fmla="*/ 10437409 h 11393084"/>
              <a:gd name="connsiteX30" fmla="*/ 1386682 w 15195552"/>
              <a:gd name="connsiteY30" fmla="*/ 10423121 h 11393084"/>
              <a:gd name="connsiteX31" fmla="*/ 1462089 w 15195552"/>
              <a:gd name="connsiteY31" fmla="*/ 10500115 h 11393084"/>
              <a:gd name="connsiteX32" fmla="*/ 1386682 w 15195552"/>
              <a:gd name="connsiteY32" fmla="*/ 10577109 h 11393084"/>
              <a:gd name="connsiteX33" fmla="*/ 1311275 w 15195552"/>
              <a:gd name="connsiteY33" fmla="*/ 10500115 h 11393084"/>
              <a:gd name="connsiteX34" fmla="*/ 1386682 w 15195552"/>
              <a:gd name="connsiteY34" fmla="*/ 10423121 h 11393084"/>
              <a:gd name="connsiteX35" fmla="*/ 2794000 w 15195552"/>
              <a:gd name="connsiteY35" fmla="*/ 10394546 h 11393084"/>
              <a:gd name="connsiteX36" fmla="*/ 2868613 w 15195552"/>
              <a:gd name="connsiteY36" fmla="*/ 10471540 h 11393084"/>
              <a:gd name="connsiteX37" fmla="*/ 2794000 w 15195552"/>
              <a:gd name="connsiteY37" fmla="*/ 10548534 h 11393084"/>
              <a:gd name="connsiteX38" fmla="*/ 2719387 w 15195552"/>
              <a:gd name="connsiteY38" fmla="*/ 10471540 h 11393084"/>
              <a:gd name="connsiteX39" fmla="*/ 2794000 w 15195552"/>
              <a:gd name="connsiteY39" fmla="*/ 10394546 h 11393084"/>
              <a:gd name="connsiteX40" fmla="*/ 6015832 w 15195552"/>
              <a:gd name="connsiteY40" fmla="*/ 10180234 h 11393084"/>
              <a:gd name="connsiteX41" fmla="*/ 6091239 w 15195552"/>
              <a:gd name="connsiteY41" fmla="*/ 10257228 h 11393084"/>
              <a:gd name="connsiteX42" fmla="*/ 6015832 w 15195552"/>
              <a:gd name="connsiteY42" fmla="*/ 10334222 h 11393084"/>
              <a:gd name="connsiteX43" fmla="*/ 5940425 w 15195552"/>
              <a:gd name="connsiteY43" fmla="*/ 10257228 h 11393084"/>
              <a:gd name="connsiteX44" fmla="*/ 6015832 w 15195552"/>
              <a:gd name="connsiteY44" fmla="*/ 10180234 h 11393084"/>
              <a:gd name="connsiteX45" fmla="*/ 1463675 w 15195552"/>
              <a:gd name="connsiteY45" fmla="*/ 10165946 h 11393084"/>
              <a:gd name="connsiteX46" fmla="*/ 1538288 w 15195552"/>
              <a:gd name="connsiteY46" fmla="*/ 10242940 h 11393084"/>
              <a:gd name="connsiteX47" fmla="*/ 1463675 w 15195552"/>
              <a:gd name="connsiteY47" fmla="*/ 10319934 h 11393084"/>
              <a:gd name="connsiteX48" fmla="*/ 1389062 w 15195552"/>
              <a:gd name="connsiteY48" fmla="*/ 10242940 h 11393084"/>
              <a:gd name="connsiteX49" fmla="*/ 1463675 w 15195552"/>
              <a:gd name="connsiteY49" fmla="*/ 10165946 h 11393084"/>
              <a:gd name="connsiteX50" fmla="*/ 1490663 w 15195552"/>
              <a:gd name="connsiteY50" fmla="*/ 9041996 h 11393084"/>
              <a:gd name="connsiteX51" fmla="*/ 1565276 w 15195552"/>
              <a:gd name="connsiteY51" fmla="*/ 9118990 h 11393084"/>
              <a:gd name="connsiteX52" fmla="*/ 1490663 w 15195552"/>
              <a:gd name="connsiteY52" fmla="*/ 9195984 h 11393084"/>
              <a:gd name="connsiteX53" fmla="*/ 1416050 w 15195552"/>
              <a:gd name="connsiteY53" fmla="*/ 9118990 h 11393084"/>
              <a:gd name="connsiteX54" fmla="*/ 1490663 w 15195552"/>
              <a:gd name="connsiteY54" fmla="*/ 9041996 h 11393084"/>
              <a:gd name="connsiteX55" fmla="*/ 1563688 w 15195552"/>
              <a:gd name="connsiteY55" fmla="*/ 8781646 h 11393084"/>
              <a:gd name="connsiteX56" fmla="*/ 1638301 w 15195552"/>
              <a:gd name="connsiteY56" fmla="*/ 8858640 h 11393084"/>
              <a:gd name="connsiteX57" fmla="*/ 1563688 w 15195552"/>
              <a:gd name="connsiteY57" fmla="*/ 8935634 h 11393084"/>
              <a:gd name="connsiteX58" fmla="*/ 1489075 w 15195552"/>
              <a:gd name="connsiteY58" fmla="*/ 8858640 h 11393084"/>
              <a:gd name="connsiteX59" fmla="*/ 1563688 w 15195552"/>
              <a:gd name="connsiteY59" fmla="*/ 8781646 h 11393084"/>
              <a:gd name="connsiteX60" fmla="*/ 14203364 w 15195552"/>
              <a:gd name="connsiteY60" fmla="*/ 8380009 h 11393084"/>
              <a:gd name="connsiteX61" fmla="*/ 14277976 w 15195552"/>
              <a:gd name="connsiteY61" fmla="*/ 8457003 h 11393084"/>
              <a:gd name="connsiteX62" fmla="*/ 14203364 w 15195552"/>
              <a:gd name="connsiteY62" fmla="*/ 8533997 h 11393084"/>
              <a:gd name="connsiteX63" fmla="*/ 14128748 w 15195552"/>
              <a:gd name="connsiteY63" fmla="*/ 8457003 h 11393084"/>
              <a:gd name="connsiteX64" fmla="*/ 14203364 w 15195552"/>
              <a:gd name="connsiteY64" fmla="*/ 8380009 h 11393084"/>
              <a:gd name="connsiteX65" fmla="*/ 15047912 w 15195552"/>
              <a:gd name="connsiteY65" fmla="*/ 7737071 h 11393084"/>
              <a:gd name="connsiteX66" fmla="*/ 15122524 w 15195552"/>
              <a:gd name="connsiteY66" fmla="*/ 7814065 h 11393084"/>
              <a:gd name="connsiteX67" fmla="*/ 15047912 w 15195552"/>
              <a:gd name="connsiteY67" fmla="*/ 7891059 h 11393084"/>
              <a:gd name="connsiteX68" fmla="*/ 14973300 w 15195552"/>
              <a:gd name="connsiteY68" fmla="*/ 7814065 h 11393084"/>
              <a:gd name="connsiteX69" fmla="*/ 15047912 w 15195552"/>
              <a:gd name="connsiteY69" fmla="*/ 7737071 h 11393084"/>
              <a:gd name="connsiteX70" fmla="*/ 628649 w 15195552"/>
              <a:gd name="connsiteY70" fmla="*/ 7498946 h 11393084"/>
              <a:gd name="connsiteX71" fmla="*/ 703262 w 15195552"/>
              <a:gd name="connsiteY71" fmla="*/ 7575940 h 11393084"/>
              <a:gd name="connsiteX72" fmla="*/ 628649 w 15195552"/>
              <a:gd name="connsiteY72" fmla="*/ 7652934 h 11393084"/>
              <a:gd name="connsiteX73" fmla="*/ 554036 w 15195552"/>
              <a:gd name="connsiteY73" fmla="*/ 7575940 h 11393084"/>
              <a:gd name="connsiteX74" fmla="*/ 628649 w 15195552"/>
              <a:gd name="connsiteY74" fmla="*/ 7498946 h 11393084"/>
              <a:gd name="connsiteX75" fmla="*/ 15120936 w 15195552"/>
              <a:gd name="connsiteY75" fmla="*/ 7475134 h 11393084"/>
              <a:gd name="connsiteX76" fmla="*/ 15195552 w 15195552"/>
              <a:gd name="connsiteY76" fmla="*/ 7552128 h 11393084"/>
              <a:gd name="connsiteX77" fmla="*/ 15120936 w 15195552"/>
              <a:gd name="connsiteY77" fmla="*/ 7629122 h 11393084"/>
              <a:gd name="connsiteX78" fmla="*/ 15046324 w 15195552"/>
              <a:gd name="connsiteY78" fmla="*/ 7552128 h 11393084"/>
              <a:gd name="connsiteX79" fmla="*/ 15120936 w 15195552"/>
              <a:gd name="connsiteY79" fmla="*/ 7475134 h 11393084"/>
              <a:gd name="connsiteX80" fmla="*/ 701674 w 15195552"/>
              <a:gd name="connsiteY80" fmla="*/ 7237009 h 11393084"/>
              <a:gd name="connsiteX81" fmla="*/ 776287 w 15195552"/>
              <a:gd name="connsiteY81" fmla="*/ 7314003 h 11393084"/>
              <a:gd name="connsiteX82" fmla="*/ 701674 w 15195552"/>
              <a:gd name="connsiteY82" fmla="*/ 7390997 h 11393084"/>
              <a:gd name="connsiteX83" fmla="*/ 627061 w 15195552"/>
              <a:gd name="connsiteY83" fmla="*/ 7314003 h 11393084"/>
              <a:gd name="connsiteX84" fmla="*/ 701674 w 15195552"/>
              <a:gd name="connsiteY84" fmla="*/ 7237009 h 11393084"/>
              <a:gd name="connsiteX85" fmla="*/ 14430376 w 15195552"/>
              <a:gd name="connsiteY85" fmla="*/ 6617884 h 11393084"/>
              <a:gd name="connsiteX86" fmla="*/ 14504988 w 15195552"/>
              <a:gd name="connsiteY86" fmla="*/ 6694878 h 11393084"/>
              <a:gd name="connsiteX87" fmla="*/ 14430376 w 15195552"/>
              <a:gd name="connsiteY87" fmla="*/ 6771872 h 11393084"/>
              <a:gd name="connsiteX88" fmla="*/ 14355760 w 15195552"/>
              <a:gd name="connsiteY88" fmla="*/ 6694878 h 11393084"/>
              <a:gd name="connsiteX89" fmla="*/ 14430376 w 15195552"/>
              <a:gd name="connsiteY89" fmla="*/ 6617884 h 11393084"/>
              <a:gd name="connsiteX90" fmla="*/ 14508164 w 15195552"/>
              <a:gd name="connsiteY90" fmla="*/ 6355946 h 11393084"/>
              <a:gd name="connsiteX91" fmla="*/ 14582776 w 15195552"/>
              <a:gd name="connsiteY91" fmla="*/ 6432940 h 11393084"/>
              <a:gd name="connsiteX92" fmla="*/ 14508164 w 15195552"/>
              <a:gd name="connsiteY92" fmla="*/ 6509934 h 11393084"/>
              <a:gd name="connsiteX93" fmla="*/ 14433548 w 15195552"/>
              <a:gd name="connsiteY93" fmla="*/ 6432940 h 11393084"/>
              <a:gd name="connsiteX94" fmla="*/ 14508164 w 15195552"/>
              <a:gd name="connsiteY94" fmla="*/ 6355946 h 11393084"/>
              <a:gd name="connsiteX95" fmla="*/ 396874 w 15195552"/>
              <a:gd name="connsiteY95" fmla="*/ 6160684 h 11393084"/>
              <a:gd name="connsiteX96" fmla="*/ 471487 w 15195552"/>
              <a:gd name="connsiteY96" fmla="*/ 6237678 h 11393084"/>
              <a:gd name="connsiteX97" fmla="*/ 396874 w 15195552"/>
              <a:gd name="connsiteY97" fmla="*/ 6314672 h 11393084"/>
              <a:gd name="connsiteX98" fmla="*/ 322261 w 15195552"/>
              <a:gd name="connsiteY98" fmla="*/ 6237678 h 11393084"/>
              <a:gd name="connsiteX99" fmla="*/ 396874 w 15195552"/>
              <a:gd name="connsiteY99" fmla="*/ 6160684 h 11393084"/>
              <a:gd name="connsiteX100" fmla="*/ 469899 w 15195552"/>
              <a:gd name="connsiteY100" fmla="*/ 5903509 h 11393084"/>
              <a:gd name="connsiteX101" fmla="*/ 544512 w 15195552"/>
              <a:gd name="connsiteY101" fmla="*/ 5980503 h 11393084"/>
              <a:gd name="connsiteX102" fmla="*/ 469899 w 15195552"/>
              <a:gd name="connsiteY102" fmla="*/ 6057497 h 11393084"/>
              <a:gd name="connsiteX103" fmla="*/ 395286 w 15195552"/>
              <a:gd name="connsiteY103" fmla="*/ 5980503 h 11393084"/>
              <a:gd name="connsiteX104" fmla="*/ 469899 w 15195552"/>
              <a:gd name="connsiteY104" fmla="*/ 5903509 h 11393084"/>
              <a:gd name="connsiteX105" fmla="*/ 14508164 w 15195552"/>
              <a:gd name="connsiteY105" fmla="*/ 5176434 h 11393084"/>
              <a:gd name="connsiteX106" fmla="*/ 14582776 w 15195552"/>
              <a:gd name="connsiteY106" fmla="*/ 5253429 h 11393084"/>
              <a:gd name="connsiteX107" fmla="*/ 14508164 w 15195552"/>
              <a:gd name="connsiteY107" fmla="*/ 5330423 h 11393084"/>
              <a:gd name="connsiteX108" fmla="*/ 14433548 w 15195552"/>
              <a:gd name="connsiteY108" fmla="*/ 5253429 h 11393084"/>
              <a:gd name="connsiteX109" fmla="*/ 14508164 w 15195552"/>
              <a:gd name="connsiteY109" fmla="*/ 5176434 h 11393084"/>
              <a:gd name="connsiteX110" fmla="*/ 750887 w 15195552"/>
              <a:gd name="connsiteY110" fmla="*/ 5176434 h 11393084"/>
              <a:gd name="connsiteX111" fmla="*/ 825500 w 15195552"/>
              <a:gd name="connsiteY111" fmla="*/ 5253429 h 11393084"/>
              <a:gd name="connsiteX112" fmla="*/ 750887 w 15195552"/>
              <a:gd name="connsiteY112" fmla="*/ 5330423 h 11393084"/>
              <a:gd name="connsiteX113" fmla="*/ 676274 w 15195552"/>
              <a:gd name="connsiteY113" fmla="*/ 5253429 h 11393084"/>
              <a:gd name="connsiteX114" fmla="*/ 750887 w 15195552"/>
              <a:gd name="connsiteY114" fmla="*/ 5176434 h 11393084"/>
              <a:gd name="connsiteX115" fmla="*/ 14580392 w 15195552"/>
              <a:gd name="connsiteY115" fmla="*/ 4914496 h 11393084"/>
              <a:gd name="connsiteX116" fmla="*/ 14655800 w 15195552"/>
              <a:gd name="connsiteY116" fmla="*/ 4991490 h 11393084"/>
              <a:gd name="connsiteX117" fmla="*/ 14580392 w 15195552"/>
              <a:gd name="connsiteY117" fmla="*/ 5068484 h 11393084"/>
              <a:gd name="connsiteX118" fmla="*/ 14504988 w 15195552"/>
              <a:gd name="connsiteY118" fmla="*/ 4991490 h 11393084"/>
              <a:gd name="connsiteX119" fmla="*/ 14580392 w 15195552"/>
              <a:gd name="connsiteY119" fmla="*/ 4914496 h 11393084"/>
              <a:gd name="connsiteX120" fmla="*/ 823912 w 15195552"/>
              <a:gd name="connsiteY120" fmla="*/ 4914496 h 11393084"/>
              <a:gd name="connsiteX121" fmla="*/ 898525 w 15195552"/>
              <a:gd name="connsiteY121" fmla="*/ 4991490 h 11393084"/>
              <a:gd name="connsiteX122" fmla="*/ 823912 w 15195552"/>
              <a:gd name="connsiteY122" fmla="*/ 5068484 h 11393084"/>
              <a:gd name="connsiteX123" fmla="*/ 749299 w 15195552"/>
              <a:gd name="connsiteY123" fmla="*/ 4991490 h 11393084"/>
              <a:gd name="connsiteX124" fmla="*/ 823912 w 15195552"/>
              <a:gd name="connsiteY124" fmla="*/ 4914496 h 11393084"/>
              <a:gd name="connsiteX125" fmla="*/ 356393 w 15195552"/>
              <a:gd name="connsiteY125" fmla="*/ 4854171 h 11393084"/>
              <a:gd name="connsiteX126" fmla="*/ 431800 w 15195552"/>
              <a:gd name="connsiteY126" fmla="*/ 4931165 h 11393084"/>
              <a:gd name="connsiteX127" fmla="*/ 356393 w 15195552"/>
              <a:gd name="connsiteY127" fmla="*/ 5008159 h 11393084"/>
              <a:gd name="connsiteX128" fmla="*/ 280986 w 15195552"/>
              <a:gd name="connsiteY128" fmla="*/ 4931165 h 11393084"/>
              <a:gd name="connsiteX129" fmla="*/ 356393 w 15195552"/>
              <a:gd name="connsiteY129" fmla="*/ 4854171 h 11393084"/>
              <a:gd name="connsiteX130" fmla="*/ 428624 w 15195552"/>
              <a:gd name="connsiteY130" fmla="*/ 4598584 h 11393084"/>
              <a:gd name="connsiteX131" fmla="*/ 503237 w 15195552"/>
              <a:gd name="connsiteY131" fmla="*/ 4675578 h 11393084"/>
              <a:gd name="connsiteX132" fmla="*/ 428624 w 15195552"/>
              <a:gd name="connsiteY132" fmla="*/ 4752573 h 11393084"/>
              <a:gd name="connsiteX133" fmla="*/ 354011 w 15195552"/>
              <a:gd name="connsiteY133" fmla="*/ 4675578 h 11393084"/>
              <a:gd name="connsiteX134" fmla="*/ 428624 w 15195552"/>
              <a:gd name="connsiteY134" fmla="*/ 4598584 h 11393084"/>
              <a:gd name="connsiteX135" fmla="*/ 14181136 w 15195552"/>
              <a:gd name="connsiteY135" fmla="*/ 4290610 h 11393084"/>
              <a:gd name="connsiteX136" fmla="*/ 14255752 w 15195552"/>
              <a:gd name="connsiteY136" fmla="*/ 4367604 h 11393084"/>
              <a:gd name="connsiteX137" fmla="*/ 14181136 w 15195552"/>
              <a:gd name="connsiteY137" fmla="*/ 4444597 h 11393084"/>
              <a:gd name="connsiteX138" fmla="*/ 14106524 w 15195552"/>
              <a:gd name="connsiteY138" fmla="*/ 4367604 h 11393084"/>
              <a:gd name="connsiteX139" fmla="*/ 14181136 w 15195552"/>
              <a:gd name="connsiteY139" fmla="*/ 4290610 h 11393084"/>
              <a:gd name="connsiteX140" fmla="*/ 106365 w 15195552"/>
              <a:gd name="connsiteY140" fmla="*/ 4146147 h 11393084"/>
              <a:gd name="connsiteX141" fmla="*/ 180975 w 15195552"/>
              <a:gd name="connsiteY141" fmla="*/ 4223140 h 11393084"/>
              <a:gd name="connsiteX142" fmla="*/ 106365 w 15195552"/>
              <a:gd name="connsiteY142" fmla="*/ 4300136 h 11393084"/>
              <a:gd name="connsiteX143" fmla="*/ 31752 w 15195552"/>
              <a:gd name="connsiteY143" fmla="*/ 4223140 h 11393084"/>
              <a:gd name="connsiteX144" fmla="*/ 106365 w 15195552"/>
              <a:gd name="connsiteY144" fmla="*/ 4146147 h 11393084"/>
              <a:gd name="connsiteX145" fmla="*/ 179387 w 15195552"/>
              <a:gd name="connsiteY145" fmla="*/ 3884209 h 11393084"/>
              <a:gd name="connsiteX146" fmla="*/ 254000 w 15195552"/>
              <a:gd name="connsiteY146" fmla="*/ 3961204 h 11393084"/>
              <a:gd name="connsiteX147" fmla="*/ 179387 w 15195552"/>
              <a:gd name="connsiteY147" fmla="*/ 4038197 h 11393084"/>
              <a:gd name="connsiteX148" fmla="*/ 104775 w 15195552"/>
              <a:gd name="connsiteY148" fmla="*/ 3961204 h 11393084"/>
              <a:gd name="connsiteX149" fmla="*/ 179387 w 15195552"/>
              <a:gd name="connsiteY149" fmla="*/ 3884209 h 11393084"/>
              <a:gd name="connsiteX150" fmla="*/ 14199392 w 15195552"/>
              <a:gd name="connsiteY150" fmla="*/ 3698472 h 11393084"/>
              <a:gd name="connsiteX151" fmla="*/ 14274800 w 15195552"/>
              <a:gd name="connsiteY151" fmla="*/ 3775466 h 11393084"/>
              <a:gd name="connsiteX152" fmla="*/ 14199392 w 15195552"/>
              <a:gd name="connsiteY152" fmla="*/ 3852459 h 11393084"/>
              <a:gd name="connsiteX153" fmla="*/ 14123988 w 15195552"/>
              <a:gd name="connsiteY153" fmla="*/ 3775466 h 11393084"/>
              <a:gd name="connsiteX154" fmla="*/ 14199392 w 15195552"/>
              <a:gd name="connsiteY154" fmla="*/ 3698472 h 11393084"/>
              <a:gd name="connsiteX155" fmla="*/ 74615 w 15195552"/>
              <a:gd name="connsiteY155" fmla="*/ 3641322 h 11393084"/>
              <a:gd name="connsiteX156" fmla="*/ 149225 w 15195552"/>
              <a:gd name="connsiteY156" fmla="*/ 3718315 h 11393084"/>
              <a:gd name="connsiteX157" fmla="*/ 74615 w 15195552"/>
              <a:gd name="connsiteY157" fmla="*/ 3795310 h 11393084"/>
              <a:gd name="connsiteX158" fmla="*/ 0 w 15195552"/>
              <a:gd name="connsiteY158" fmla="*/ 3718315 h 11393084"/>
              <a:gd name="connsiteX159" fmla="*/ 74615 w 15195552"/>
              <a:gd name="connsiteY159" fmla="*/ 3641322 h 11393084"/>
              <a:gd name="connsiteX160" fmla="*/ 14271624 w 15195552"/>
              <a:gd name="connsiteY160" fmla="*/ 3436535 h 11393084"/>
              <a:gd name="connsiteX161" fmla="*/ 14346236 w 15195552"/>
              <a:gd name="connsiteY161" fmla="*/ 3513528 h 11393084"/>
              <a:gd name="connsiteX162" fmla="*/ 14271624 w 15195552"/>
              <a:gd name="connsiteY162" fmla="*/ 3590522 h 11393084"/>
              <a:gd name="connsiteX163" fmla="*/ 14197012 w 15195552"/>
              <a:gd name="connsiteY163" fmla="*/ 3513528 h 11393084"/>
              <a:gd name="connsiteX164" fmla="*/ 14271624 w 15195552"/>
              <a:gd name="connsiteY164" fmla="*/ 3436535 h 11393084"/>
              <a:gd name="connsiteX165" fmla="*/ 147637 w 15195552"/>
              <a:gd name="connsiteY165" fmla="*/ 3380971 h 11393084"/>
              <a:gd name="connsiteX166" fmla="*/ 222250 w 15195552"/>
              <a:gd name="connsiteY166" fmla="*/ 3457965 h 11393084"/>
              <a:gd name="connsiteX167" fmla="*/ 147637 w 15195552"/>
              <a:gd name="connsiteY167" fmla="*/ 3534959 h 11393084"/>
              <a:gd name="connsiteX168" fmla="*/ 73025 w 15195552"/>
              <a:gd name="connsiteY168" fmla="*/ 3457965 h 11393084"/>
              <a:gd name="connsiteX169" fmla="*/ 147637 w 15195552"/>
              <a:gd name="connsiteY169" fmla="*/ 3380971 h 11393084"/>
              <a:gd name="connsiteX170" fmla="*/ 12161836 w 15195552"/>
              <a:gd name="connsiteY170" fmla="*/ 2649141 h 11393084"/>
              <a:gd name="connsiteX171" fmla="*/ 12236452 w 15195552"/>
              <a:gd name="connsiteY171" fmla="*/ 2726135 h 11393084"/>
              <a:gd name="connsiteX172" fmla="*/ 12161836 w 15195552"/>
              <a:gd name="connsiteY172" fmla="*/ 2803129 h 11393084"/>
              <a:gd name="connsiteX173" fmla="*/ 12087224 w 15195552"/>
              <a:gd name="connsiteY173" fmla="*/ 2726135 h 11393084"/>
              <a:gd name="connsiteX174" fmla="*/ 12161836 w 15195552"/>
              <a:gd name="connsiteY174" fmla="*/ 2649141 h 11393084"/>
              <a:gd name="connsiteX175" fmla="*/ 12234068 w 15195552"/>
              <a:gd name="connsiteY175" fmla="*/ 2387202 h 11393084"/>
              <a:gd name="connsiteX176" fmla="*/ 12309476 w 15195552"/>
              <a:gd name="connsiteY176" fmla="*/ 2464196 h 11393084"/>
              <a:gd name="connsiteX177" fmla="*/ 12234068 w 15195552"/>
              <a:gd name="connsiteY177" fmla="*/ 2541190 h 11393084"/>
              <a:gd name="connsiteX178" fmla="*/ 12158660 w 15195552"/>
              <a:gd name="connsiteY178" fmla="*/ 2464196 h 11393084"/>
              <a:gd name="connsiteX179" fmla="*/ 12234068 w 15195552"/>
              <a:gd name="connsiteY179" fmla="*/ 2387202 h 11393084"/>
              <a:gd name="connsiteX180" fmla="*/ 13967620 w 15195552"/>
              <a:gd name="connsiteY180" fmla="*/ 2214164 h 11393084"/>
              <a:gd name="connsiteX181" fmla="*/ 14043024 w 15195552"/>
              <a:gd name="connsiteY181" fmla="*/ 2291158 h 11393084"/>
              <a:gd name="connsiteX182" fmla="*/ 13967620 w 15195552"/>
              <a:gd name="connsiteY182" fmla="*/ 2368152 h 11393084"/>
              <a:gd name="connsiteX183" fmla="*/ 13892212 w 15195552"/>
              <a:gd name="connsiteY183" fmla="*/ 2291158 h 11393084"/>
              <a:gd name="connsiteX184" fmla="*/ 13967620 w 15195552"/>
              <a:gd name="connsiteY184" fmla="*/ 2214164 h 11393084"/>
              <a:gd name="connsiteX185" fmla="*/ 13790612 w 15195552"/>
              <a:gd name="connsiteY185" fmla="*/ 1198163 h 11393084"/>
              <a:gd name="connsiteX186" fmla="*/ 13865224 w 15195552"/>
              <a:gd name="connsiteY186" fmla="*/ 1275160 h 11393084"/>
              <a:gd name="connsiteX187" fmla="*/ 13790612 w 15195552"/>
              <a:gd name="connsiteY187" fmla="*/ 1352153 h 11393084"/>
              <a:gd name="connsiteX188" fmla="*/ 13716000 w 15195552"/>
              <a:gd name="connsiteY188" fmla="*/ 1275160 h 11393084"/>
              <a:gd name="connsiteX189" fmla="*/ 13790612 w 15195552"/>
              <a:gd name="connsiteY189" fmla="*/ 1198163 h 11393084"/>
              <a:gd name="connsiteX190" fmla="*/ 11911808 w 15195552"/>
              <a:gd name="connsiteY190" fmla="*/ 825100 h 11393084"/>
              <a:gd name="connsiteX191" fmla="*/ 11987212 w 15195552"/>
              <a:gd name="connsiteY191" fmla="*/ 902096 h 11393084"/>
              <a:gd name="connsiteX192" fmla="*/ 11911808 w 15195552"/>
              <a:gd name="connsiteY192" fmla="*/ 979087 h 11393084"/>
              <a:gd name="connsiteX193" fmla="*/ 11836400 w 15195552"/>
              <a:gd name="connsiteY193" fmla="*/ 902096 h 11393084"/>
              <a:gd name="connsiteX194" fmla="*/ 11911808 w 15195552"/>
              <a:gd name="connsiteY194" fmla="*/ 825100 h 11393084"/>
              <a:gd name="connsiteX195" fmla="*/ 13346112 w 15195552"/>
              <a:gd name="connsiteY195" fmla="*/ 601263 h 11393084"/>
              <a:gd name="connsiteX196" fmla="*/ 13420724 w 15195552"/>
              <a:gd name="connsiteY196" fmla="*/ 678256 h 11393084"/>
              <a:gd name="connsiteX197" fmla="*/ 13346112 w 15195552"/>
              <a:gd name="connsiteY197" fmla="*/ 755250 h 11393084"/>
              <a:gd name="connsiteX198" fmla="*/ 13271500 w 15195552"/>
              <a:gd name="connsiteY198" fmla="*/ 678256 h 11393084"/>
              <a:gd name="connsiteX199" fmla="*/ 13346112 w 15195552"/>
              <a:gd name="connsiteY199" fmla="*/ 601263 h 11393084"/>
              <a:gd name="connsiteX200" fmla="*/ 10506772 w 15195552"/>
              <a:gd name="connsiteY200" fmla="*/ 279 h 11393084"/>
              <a:gd name="connsiteX201" fmla="*/ 10580172 w 15195552"/>
              <a:gd name="connsiteY201" fmla="*/ 55367 h 11393084"/>
              <a:gd name="connsiteX202" fmla="*/ 10602864 w 15195552"/>
              <a:gd name="connsiteY202" fmla="*/ 46040 h 11393084"/>
              <a:gd name="connsiteX203" fmla="*/ 10707256 w 15195552"/>
              <a:gd name="connsiteY203" fmla="*/ 92675 h 11393084"/>
              <a:gd name="connsiteX204" fmla="*/ 10666408 w 15195552"/>
              <a:gd name="connsiteY204" fmla="*/ 204601 h 11393084"/>
              <a:gd name="connsiteX205" fmla="*/ 10584712 w 15195552"/>
              <a:gd name="connsiteY205" fmla="*/ 237246 h 11393084"/>
              <a:gd name="connsiteX206" fmla="*/ 10607404 w 15195552"/>
              <a:gd name="connsiteY206" fmla="*/ 269891 h 11393084"/>
              <a:gd name="connsiteX207" fmla="*/ 10616480 w 15195552"/>
              <a:gd name="connsiteY207" fmla="*/ 311863 h 11393084"/>
              <a:gd name="connsiteX208" fmla="*/ 10775336 w 15195552"/>
              <a:gd name="connsiteY208" fmla="*/ 241909 h 11393084"/>
              <a:gd name="connsiteX209" fmla="*/ 10884264 w 15195552"/>
              <a:gd name="connsiteY209" fmla="*/ 288544 h 11393084"/>
              <a:gd name="connsiteX210" fmla="*/ 10838876 w 15195552"/>
              <a:gd name="connsiteY210" fmla="*/ 400470 h 11393084"/>
              <a:gd name="connsiteX211" fmla="*/ 10875188 w 15195552"/>
              <a:gd name="connsiteY211" fmla="*/ 447106 h 11393084"/>
              <a:gd name="connsiteX212" fmla="*/ 10897880 w 15195552"/>
              <a:gd name="connsiteY212" fmla="*/ 433115 h 11393084"/>
              <a:gd name="connsiteX213" fmla="*/ 11006808 w 15195552"/>
              <a:gd name="connsiteY213" fmla="*/ 484414 h 11393084"/>
              <a:gd name="connsiteX214" fmla="*/ 10961420 w 15195552"/>
              <a:gd name="connsiteY214" fmla="*/ 591675 h 11393084"/>
              <a:gd name="connsiteX215" fmla="*/ 10761720 w 15195552"/>
              <a:gd name="connsiteY215" fmla="*/ 680284 h 11393084"/>
              <a:gd name="connsiteX216" fmla="*/ 10784412 w 15195552"/>
              <a:gd name="connsiteY216" fmla="*/ 712929 h 11393084"/>
              <a:gd name="connsiteX217" fmla="*/ 10788952 w 15195552"/>
              <a:gd name="connsiteY217" fmla="*/ 754901 h 11393084"/>
              <a:gd name="connsiteX218" fmla="*/ 10879724 w 15195552"/>
              <a:gd name="connsiteY218" fmla="*/ 806199 h 11393084"/>
              <a:gd name="connsiteX219" fmla="*/ 10860580 w 15195552"/>
              <a:gd name="connsiteY219" fmla="*/ 899325 h 11393084"/>
              <a:gd name="connsiteX220" fmla="*/ 10842856 w 15195552"/>
              <a:gd name="connsiteY220" fmla="*/ 912028 h 11393084"/>
              <a:gd name="connsiteX221" fmla="*/ 10870508 w 15195552"/>
              <a:gd name="connsiteY221" fmla="*/ 900405 h 11393084"/>
              <a:gd name="connsiteX222" fmla="*/ 10979448 w 15195552"/>
              <a:gd name="connsiteY222" fmla="*/ 947027 h 11393084"/>
              <a:gd name="connsiteX223" fmla="*/ 11151936 w 15195552"/>
              <a:gd name="connsiteY223" fmla="*/ 877091 h 11393084"/>
              <a:gd name="connsiteX224" fmla="*/ 11260872 w 15195552"/>
              <a:gd name="connsiteY224" fmla="*/ 923716 h 11393084"/>
              <a:gd name="connsiteX225" fmla="*/ 11215484 w 15195552"/>
              <a:gd name="connsiteY225" fmla="*/ 1035617 h 11393084"/>
              <a:gd name="connsiteX226" fmla="*/ 11083848 w 15195552"/>
              <a:gd name="connsiteY226" fmla="*/ 1091565 h 11393084"/>
              <a:gd name="connsiteX227" fmla="*/ 11106544 w 15195552"/>
              <a:gd name="connsiteY227" fmla="*/ 1124202 h 11393084"/>
              <a:gd name="connsiteX228" fmla="*/ 11111084 w 15195552"/>
              <a:gd name="connsiteY228" fmla="*/ 1161503 h 11393084"/>
              <a:gd name="connsiteX229" fmla="*/ 11660316 w 15195552"/>
              <a:gd name="connsiteY229" fmla="*/ 933043 h 11393084"/>
              <a:gd name="connsiteX230" fmla="*/ 11773792 w 15195552"/>
              <a:gd name="connsiteY230" fmla="*/ 979667 h 11393084"/>
              <a:gd name="connsiteX231" fmla="*/ 11719324 w 15195552"/>
              <a:gd name="connsiteY231" fmla="*/ 1091565 h 11393084"/>
              <a:gd name="connsiteX232" fmla="*/ 10983988 w 15195552"/>
              <a:gd name="connsiteY232" fmla="*/ 1403952 h 11393084"/>
              <a:gd name="connsiteX233" fmla="*/ 11020300 w 15195552"/>
              <a:gd name="connsiteY233" fmla="*/ 1445916 h 11393084"/>
              <a:gd name="connsiteX234" fmla="*/ 11197324 w 15195552"/>
              <a:gd name="connsiteY234" fmla="*/ 1371317 h 11393084"/>
              <a:gd name="connsiteX235" fmla="*/ 11260304 w 15195552"/>
              <a:gd name="connsiteY235" fmla="*/ 1371897 h 11393084"/>
              <a:gd name="connsiteX236" fmla="*/ 11270248 w 15195552"/>
              <a:gd name="connsiteY236" fmla="*/ 1378681 h 11393084"/>
              <a:gd name="connsiteX237" fmla="*/ 11446924 w 15195552"/>
              <a:gd name="connsiteY237" fmla="*/ 1304429 h 11393084"/>
              <a:gd name="connsiteX238" fmla="*/ 12808884 w 15195552"/>
              <a:gd name="connsiteY238" fmla="*/ 732039 h 11393084"/>
              <a:gd name="connsiteX239" fmla="*/ 12917820 w 15195552"/>
              <a:gd name="connsiteY239" fmla="*/ 778676 h 11393084"/>
              <a:gd name="connsiteX240" fmla="*/ 13090300 w 15195552"/>
              <a:gd name="connsiteY240" fmla="*/ 704058 h 11393084"/>
              <a:gd name="connsiteX241" fmla="*/ 13203772 w 15195552"/>
              <a:gd name="connsiteY241" fmla="*/ 750694 h 11393084"/>
              <a:gd name="connsiteX242" fmla="*/ 13153844 w 15195552"/>
              <a:gd name="connsiteY242" fmla="*/ 862620 h 11393084"/>
              <a:gd name="connsiteX243" fmla="*/ 13022216 w 15195552"/>
              <a:gd name="connsiteY243" fmla="*/ 918586 h 11393084"/>
              <a:gd name="connsiteX244" fmla="*/ 13044908 w 15195552"/>
              <a:gd name="connsiteY244" fmla="*/ 951232 h 11393084"/>
              <a:gd name="connsiteX245" fmla="*/ 13053988 w 15195552"/>
              <a:gd name="connsiteY245" fmla="*/ 988540 h 11393084"/>
              <a:gd name="connsiteX246" fmla="*/ 13598660 w 15195552"/>
              <a:gd name="connsiteY246" fmla="*/ 760021 h 11393084"/>
              <a:gd name="connsiteX247" fmla="*/ 13712132 w 15195552"/>
              <a:gd name="connsiteY247" fmla="*/ 806658 h 11393084"/>
              <a:gd name="connsiteX248" fmla="*/ 13662204 w 15195552"/>
              <a:gd name="connsiteY248" fmla="*/ 918586 h 11393084"/>
              <a:gd name="connsiteX249" fmla="*/ 12922360 w 15195552"/>
              <a:gd name="connsiteY249" fmla="*/ 1231048 h 11393084"/>
              <a:gd name="connsiteX250" fmla="*/ 12963208 w 15195552"/>
              <a:gd name="connsiteY250" fmla="*/ 1273022 h 11393084"/>
              <a:gd name="connsiteX251" fmla="*/ 13135688 w 15195552"/>
              <a:gd name="connsiteY251" fmla="*/ 1198403 h 11393084"/>
              <a:gd name="connsiteX252" fmla="*/ 13244624 w 15195552"/>
              <a:gd name="connsiteY252" fmla="*/ 1245040 h 11393084"/>
              <a:gd name="connsiteX253" fmla="*/ 13199232 w 15195552"/>
              <a:gd name="connsiteY253" fmla="*/ 1356967 h 11393084"/>
              <a:gd name="connsiteX254" fmla="*/ 13221928 w 15195552"/>
              <a:gd name="connsiteY254" fmla="*/ 1394277 h 11393084"/>
              <a:gd name="connsiteX255" fmla="*/ 13226468 w 15195552"/>
              <a:gd name="connsiteY255" fmla="*/ 1431586 h 11393084"/>
              <a:gd name="connsiteX256" fmla="*/ 13467028 w 15195552"/>
              <a:gd name="connsiteY256" fmla="*/ 1333650 h 11393084"/>
              <a:gd name="connsiteX257" fmla="*/ 13575964 w 15195552"/>
              <a:gd name="connsiteY257" fmla="*/ 1375623 h 11393084"/>
              <a:gd name="connsiteX258" fmla="*/ 13526036 w 15195552"/>
              <a:gd name="connsiteY258" fmla="*/ 1492213 h 11393084"/>
              <a:gd name="connsiteX259" fmla="*/ 11326580 w 15195552"/>
              <a:gd name="connsiteY259" fmla="*/ 2416667 h 11393084"/>
              <a:gd name="connsiteX260" fmla="*/ 11198144 w 15195552"/>
              <a:gd name="connsiteY260" fmla="*/ 2470652 h 11393084"/>
              <a:gd name="connsiteX261" fmla="*/ 11206812 w 15195552"/>
              <a:gd name="connsiteY261" fmla="*/ 2472622 h 11393084"/>
              <a:gd name="connsiteX262" fmla="*/ 11251060 w 15195552"/>
              <a:gd name="connsiteY262" fmla="*/ 2518675 h 11393084"/>
              <a:gd name="connsiteX263" fmla="*/ 11423512 w 15195552"/>
              <a:gd name="connsiteY263" fmla="*/ 2448721 h 11393084"/>
              <a:gd name="connsiteX264" fmla="*/ 11536972 w 15195552"/>
              <a:gd name="connsiteY264" fmla="*/ 2490692 h 11393084"/>
              <a:gd name="connsiteX265" fmla="*/ 11487048 w 15195552"/>
              <a:gd name="connsiteY265" fmla="*/ 2607283 h 11393084"/>
              <a:gd name="connsiteX266" fmla="*/ 11355440 w 15195552"/>
              <a:gd name="connsiteY266" fmla="*/ 2658582 h 11393084"/>
              <a:gd name="connsiteX267" fmla="*/ 11382668 w 15195552"/>
              <a:gd name="connsiteY267" fmla="*/ 2695890 h 11393084"/>
              <a:gd name="connsiteX268" fmla="*/ 11387208 w 15195552"/>
              <a:gd name="connsiteY268" fmla="*/ 2733198 h 11393084"/>
              <a:gd name="connsiteX269" fmla="*/ 11931800 w 15195552"/>
              <a:gd name="connsiteY269" fmla="*/ 2504685 h 11393084"/>
              <a:gd name="connsiteX270" fmla="*/ 12045260 w 15195552"/>
              <a:gd name="connsiteY270" fmla="*/ 2546656 h 11393084"/>
              <a:gd name="connsiteX271" fmla="*/ 11995336 w 15195552"/>
              <a:gd name="connsiteY271" fmla="*/ 2663245 h 11393084"/>
              <a:gd name="connsiteX272" fmla="*/ 11255596 w 15195552"/>
              <a:gd name="connsiteY272" fmla="*/ 2971039 h 11393084"/>
              <a:gd name="connsiteX273" fmla="*/ 11296440 w 15195552"/>
              <a:gd name="connsiteY273" fmla="*/ 3017666 h 11393084"/>
              <a:gd name="connsiteX274" fmla="*/ 11468896 w 15195552"/>
              <a:gd name="connsiteY274" fmla="*/ 2943058 h 11393084"/>
              <a:gd name="connsiteX275" fmla="*/ 11577816 w 15195552"/>
              <a:gd name="connsiteY275" fmla="*/ 2989694 h 11393084"/>
              <a:gd name="connsiteX276" fmla="*/ 11532432 w 15195552"/>
              <a:gd name="connsiteY276" fmla="*/ 3101610 h 11393084"/>
              <a:gd name="connsiteX277" fmla="*/ 11555124 w 15195552"/>
              <a:gd name="connsiteY277" fmla="*/ 3134255 h 11393084"/>
              <a:gd name="connsiteX278" fmla="*/ 11559844 w 15195552"/>
              <a:gd name="connsiteY278" fmla="*/ 3156080 h 11393084"/>
              <a:gd name="connsiteX279" fmla="*/ 11891660 w 15195552"/>
              <a:gd name="connsiteY279" fmla="*/ 3016537 h 11393084"/>
              <a:gd name="connsiteX280" fmla="*/ 13398532 w 15195552"/>
              <a:gd name="connsiteY280" fmla="*/ 2382844 h 11393084"/>
              <a:gd name="connsiteX281" fmla="*/ 13516548 w 15195552"/>
              <a:gd name="connsiteY281" fmla="*/ 2424818 h 11393084"/>
              <a:gd name="connsiteX282" fmla="*/ 13707184 w 15195552"/>
              <a:gd name="connsiteY282" fmla="*/ 2345536 h 11393084"/>
              <a:gd name="connsiteX283" fmla="*/ 13744840 w 15195552"/>
              <a:gd name="connsiteY283" fmla="*/ 2338320 h 11393084"/>
              <a:gd name="connsiteX284" fmla="*/ 13829732 w 15195552"/>
              <a:gd name="connsiteY284" fmla="*/ 2387507 h 11393084"/>
              <a:gd name="connsiteX285" fmla="*/ 13770728 w 15195552"/>
              <a:gd name="connsiteY285" fmla="*/ 2504100 h 11393084"/>
              <a:gd name="connsiteX286" fmla="*/ 13625480 w 15195552"/>
              <a:gd name="connsiteY286" fmla="*/ 2564729 h 11393084"/>
              <a:gd name="connsiteX287" fmla="*/ 13652716 w 15195552"/>
              <a:gd name="connsiteY287" fmla="*/ 2597373 h 11393084"/>
              <a:gd name="connsiteX288" fmla="*/ 13657252 w 15195552"/>
              <a:gd name="connsiteY288" fmla="*/ 2639347 h 11393084"/>
              <a:gd name="connsiteX289" fmla="*/ 13804636 w 15195552"/>
              <a:gd name="connsiteY289" fmla="*/ 2577863 h 11393084"/>
              <a:gd name="connsiteX290" fmla="*/ 13819632 w 15195552"/>
              <a:gd name="connsiteY290" fmla="*/ 2571606 h 11393084"/>
              <a:gd name="connsiteX291" fmla="*/ 13816012 w 15195552"/>
              <a:gd name="connsiteY291" fmla="*/ 2553097 h 11393084"/>
              <a:gd name="connsiteX292" fmla="*/ 13890624 w 15195552"/>
              <a:gd name="connsiteY292" fmla="*/ 2476103 h 11393084"/>
              <a:gd name="connsiteX293" fmla="*/ 13943384 w 15195552"/>
              <a:gd name="connsiteY293" fmla="*/ 2498653 h 11393084"/>
              <a:gd name="connsiteX294" fmla="*/ 13954332 w 15195552"/>
              <a:gd name="connsiteY294" fmla="*/ 2515412 h 11393084"/>
              <a:gd name="connsiteX295" fmla="*/ 13981052 w 15195552"/>
              <a:gd name="connsiteY295" fmla="*/ 2504266 h 11393084"/>
              <a:gd name="connsiteX296" fmla="*/ 14260932 w 15195552"/>
              <a:gd name="connsiteY296" fmla="*/ 2387507 h 11393084"/>
              <a:gd name="connsiteX297" fmla="*/ 14383484 w 15195552"/>
              <a:gd name="connsiteY297" fmla="*/ 2424818 h 11393084"/>
              <a:gd name="connsiteX298" fmla="*/ 14319940 w 15195552"/>
              <a:gd name="connsiteY298" fmla="*/ 2546072 h 11393084"/>
              <a:gd name="connsiteX299" fmla="*/ 13507468 w 15195552"/>
              <a:gd name="connsiteY299" fmla="*/ 2886523 h 11393084"/>
              <a:gd name="connsiteX300" fmla="*/ 13548320 w 15195552"/>
              <a:gd name="connsiteY300" fmla="*/ 2928497 h 11393084"/>
              <a:gd name="connsiteX301" fmla="*/ 13738956 w 15195552"/>
              <a:gd name="connsiteY301" fmla="*/ 2849212 h 11393084"/>
              <a:gd name="connsiteX302" fmla="*/ 13856968 w 15195552"/>
              <a:gd name="connsiteY302" fmla="*/ 2891185 h 11393084"/>
              <a:gd name="connsiteX303" fmla="*/ 13802500 w 15195552"/>
              <a:gd name="connsiteY303" fmla="*/ 3007769 h 11393084"/>
              <a:gd name="connsiteX304" fmla="*/ 13825196 w 15195552"/>
              <a:gd name="connsiteY304" fmla="*/ 3040416 h 11393084"/>
              <a:gd name="connsiteX305" fmla="*/ 13829732 w 15195552"/>
              <a:gd name="connsiteY305" fmla="*/ 3077725 h 11393084"/>
              <a:gd name="connsiteX306" fmla="*/ 14092992 w 15195552"/>
              <a:gd name="connsiteY306" fmla="*/ 2970468 h 11393084"/>
              <a:gd name="connsiteX307" fmla="*/ 14215544 w 15195552"/>
              <a:gd name="connsiteY307" fmla="*/ 3012433 h 11393084"/>
              <a:gd name="connsiteX308" fmla="*/ 14156536 w 15195552"/>
              <a:gd name="connsiteY308" fmla="*/ 3129025 h 11393084"/>
              <a:gd name="connsiteX309" fmla="*/ 13144352 w 15195552"/>
              <a:gd name="connsiteY309" fmla="*/ 3553420 h 11393084"/>
              <a:gd name="connsiteX310" fmla="*/ 13226052 w 15195552"/>
              <a:gd name="connsiteY310" fmla="*/ 3604722 h 11393084"/>
              <a:gd name="connsiteX311" fmla="*/ 13421228 w 15195552"/>
              <a:gd name="connsiteY311" fmla="*/ 3525438 h 11393084"/>
              <a:gd name="connsiteX312" fmla="*/ 13539240 w 15195552"/>
              <a:gd name="connsiteY312" fmla="*/ 3567411 h 11393084"/>
              <a:gd name="connsiteX313" fmla="*/ 13484772 w 15195552"/>
              <a:gd name="connsiteY313" fmla="*/ 3679341 h 11393084"/>
              <a:gd name="connsiteX314" fmla="*/ 13334988 w 15195552"/>
              <a:gd name="connsiteY314" fmla="*/ 3744633 h 11393084"/>
              <a:gd name="connsiteX315" fmla="*/ 13362224 w 15195552"/>
              <a:gd name="connsiteY315" fmla="*/ 3777278 h 11393084"/>
              <a:gd name="connsiteX316" fmla="*/ 13366760 w 15195552"/>
              <a:gd name="connsiteY316" fmla="*/ 3814588 h 11393084"/>
              <a:gd name="connsiteX317" fmla="*/ 13970440 w 15195552"/>
              <a:gd name="connsiteY317" fmla="*/ 3562749 h 11393084"/>
              <a:gd name="connsiteX318" fmla="*/ 14092992 w 15195552"/>
              <a:gd name="connsiteY318" fmla="*/ 3604722 h 11393084"/>
              <a:gd name="connsiteX319" fmla="*/ 14033988 w 15195552"/>
              <a:gd name="connsiteY319" fmla="*/ 3721314 h 11393084"/>
              <a:gd name="connsiteX320" fmla="*/ 13216976 w 15195552"/>
              <a:gd name="connsiteY320" fmla="*/ 4061762 h 11393084"/>
              <a:gd name="connsiteX321" fmla="*/ 13257828 w 15195552"/>
              <a:gd name="connsiteY321" fmla="*/ 4108399 h 11393084"/>
              <a:gd name="connsiteX322" fmla="*/ 13448464 w 15195552"/>
              <a:gd name="connsiteY322" fmla="*/ 4024453 h 11393084"/>
              <a:gd name="connsiteX323" fmla="*/ 13571012 w 15195552"/>
              <a:gd name="connsiteY323" fmla="*/ 4066426 h 11393084"/>
              <a:gd name="connsiteX324" fmla="*/ 13512008 w 15195552"/>
              <a:gd name="connsiteY324" fmla="*/ 4183018 h 11393084"/>
              <a:gd name="connsiteX325" fmla="*/ 13539240 w 15195552"/>
              <a:gd name="connsiteY325" fmla="*/ 4215665 h 11393084"/>
              <a:gd name="connsiteX326" fmla="*/ 13543780 w 15195552"/>
              <a:gd name="connsiteY326" fmla="*/ 4257637 h 11393084"/>
              <a:gd name="connsiteX327" fmla="*/ 13807040 w 15195552"/>
              <a:gd name="connsiteY327" fmla="*/ 4145708 h 11393084"/>
              <a:gd name="connsiteX328" fmla="*/ 13925052 w 15195552"/>
              <a:gd name="connsiteY328" fmla="*/ 4187682 h 11393084"/>
              <a:gd name="connsiteX329" fmla="*/ 13866044 w 15195552"/>
              <a:gd name="connsiteY329" fmla="*/ 4304274 h 11393084"/>
              <a:gd name="connsiteX330" fmla="*/ 13584632 w 15195552"/>
              <a:gd name="connsiteY330" fmla="*/ 4425530 h 11393084"/>
              <a:gd name="connsiteX331" fmla="*/ 13698104 w 15195552"/>
              <a:gd name="connsiteY331" fmla="*/ 4467504 h 11393084"/>
              <a:gd name="connsiteX332" fmla="*/ 13902356 w 15195552"/>
              <a:gd name="connsiteY332" fmla="*/ 4383556 h 11393084"/>
              <a:gd name="connsiteX333" fmla="*/ 14024908 w 15195552"/>
              <a:gd name="connsiteY333" fmla="*/ 4425530 h 11393084"/>
              <a:gd name="connsiteX334" fmla="*/ 13965904 w 15195552"/>
              <a:gd name="connsiteY334" fmla="*/ 4546786 h 11393084"/>
              <a:gd name="connsiteX335" fmla="*/ 13811576 w 15195552"/>
              <a:gd name="connsiteY335" fmla="*/ 4607414 h 11393084"/>
              <a:gd name="connsiteX336" fmla="*/ 13838812 w 15195552"/>
              <a:gd name="connsiteY336" fmla="*/ 4644724 h 11393084"/>
              <a:gd name="connsiteX337" fmla="*/ 13843352 w 15195552"/>
              <a:gd name="connsiteY337" fmla="*/ 4682032 h 11393084"/>
              <a:gd name="connsiteX338" fmla="*/ 13998492 w 15195552"/>
              <a:gd name="connsiteY338" fmla="*/ 4617132 h 11393084"/>
              <a:gd name="connsiteX339" fmla="*/ 14032768 w 15195552"/>
              <a:gd name="connsiteY339" fmla="*/ 4602794 h 11393084"/>
              <a:gd name="connsiteX340" fmla="*/ 14034660 w 15195552"/>
              <a:gd name="connsiteY340" fmla="*/ 4593221 h 11393084"/>
              <a:gd name="connsiteX341" fmla="*/ 14104144 w 15195552"/>
              <a:gd name="connsiteY341" fmla="*/ 4546197 h 11393084"/>
              <a:gd name="connsiteX342" fmla="*/ 14133496 w 15195552"/>
              <a:gd name="connsiteY342" fmla="*/ 4552247 h 11393084"/>
              <a:gd name="connsiteX343" fmla="*/ 14141092 w 15195552"/>
              <a:gd name="connsiteY343" fmla="*/ 4557477 h 11393084"/>
              <a:gd name="connsiteX344" fmla="*/ 14184192 w 15195552"/>
              <a:gd name="connsiteY344" fmla="*/ 4539447 h 11393084"/>
              <a:gd name="connsiteX345" fmla="*/ 14478804 w 15195552"/>
              <a:gd name="connsiteY345" fmla="*/ 4416202 h 11393084"/>
              <a:gd name="connsiteX346" fmla="*/ 14605892 w 15195552"/>
              <a:gd name="connsiteY346" fmla="*/ 4458176 h 11393084"/>
              <a:gd name="connsiteX347" fmla="*/ 14542348 w 15195552"/>
              <a:gd name="connsiteY347" fmla="*/ 4579432 h 11393084"/>
              <a:gd name="connsiteX348" fmla="*/ 13684488 w 15195552"/>
              <a:gd name="connsiteY348" fmla="*/ 4938535 h 11393084"/>
              <a:gd name="connsiteX349" fmla="*/ 13725336 w 15195552"/>
              <a:gd name="connsiteY349" fmla="*/ 4980509 h 11393084"/>
              <a:gd name="connsiteX350" fmla="*/ 13925052 w 15195552"/>
              <a:gd name="connsiteY350" fmla="*/ 4896564 h 11393084"/>
              <a:gd name="connsiteX351" fmla="*/ 14052144 w 15195552"/>
              <a:gd name="connsiteY351" fmla="*/ 4938535 h 11393084"/>
              <a:gd name="connsiteX352" fmla="*/ 13988596 w 15195552"/>
              <a:gd name="connsiteY352" fmla="*/ 5055128 h 11393084"/>
              <a:gd name="connsiteX353" fmla="*/ 14015832 w 15195552"/>
              <a:gd name="connsiteY353" fmla="*/ 5092437 h 11393084"/>
              <a:gd name="connsiteX354" fmla="*/ 14020368 w 15195552"/>
              <a:gd name="connsiteY354" fmla="*/ 5129748 h 11393084"/>
              <a:gd name="connsiteX355" fmla="*/ 14297244 w 15195552"/>
              <a:gd name="connsiteY355" fmla="*/ 5017819 h 11393084"/>
              <a:gd name="connsiteX356" fmla="*/ 14424336 w 15195552"/>
              <a:gd name="connsiteY356" fmla="*/ 5055128 h 11393084"/>
              <a:gd name="connsiteX357" fmla="*/ 14360792 w 15195552"/>
              <a:gd name="connsiteY357" fmla="*/ 5176384 h 11393084"/>
              <a:gd name="connsiteX358" fmla="*/ 12831164 w 15195552"/>
              <a:gd name="connsiteY358" fmla="*/ 5819389 h 11393084"/>
              <a:gd name="connsiteX359" fmla="*/ 12589104 w 15195552"/>
              <a:gd name="connsiteY359" fmla="*/ 5921143 h 11393084"/>
              <a:gd name="connsiteX360" fmla="*/ 12614804 w 15195552"/>
              <a:gd name="connsiteY360" fmla="*/ 5927698 h 11393084"/>
              <a:gd name="connsiteX361" fmla="*/ 12658488 w 15195552"/>
              <a:gd name="connsiteY361" fmla="*/ 5977834 h 11393084"/>
              <a:gd name="connsiteX362" fmla="*/ 12821872 w 15195552"/>
              <a:gd name="connsiteY362" fmla="*/ 5907877 h 11393084"/>
              <a:gd name="connsiteX363" fmla="*/ 12926256 w 15195552"/>
              <a:gd name="connsiteY363" fmla="*/ 5954515 h 11393084"/>
              <a:gd name="connsiteX364" fmla="*/ 12880872 w 15195552"/>
              <a:gd name="connsiteY364" fmla="*/ 6066447 h 11393084"/>
              <a:gd name="connsiteX365" fmla="*/ 12758332 w 15195552"/>
              <a:gd name="connsiteY365" fmla="*/ 6117749 h 11393084"/>
              <a:gd name="connsiteX366" fmla="*/ 12785564 w 15195552"/>
              <a:gd name="connsiteY366" fmla="*/ 6150396 h 11393084"/>
              <a:gd name="connsiteX367" fmla="*/ 12790100 w 15195552"/>
              <a:gd name="connsiteY367" fmla="*/ 6192371 h 11393084"/>
              <a:gd name="connsiteX368" fmla="*/ 13298408 w 15195552"/>
              <a:gd name="connsiteY368" fmla="*/ 5977834 h 11393084"/>
              <a:gd name="connsiteX369" fmla="*/ 13407332 w 15195552"/>
              <a:gd name="connsiteY369" fmla="*/ 6024473 h 11393084"/>
              <a:gd name="connsiteX370" fmla="*/ 13361948 w 15195552"/>
              <a:gd name="connsiteY370" fmla="*/ 6136405 h 11393084"/>
              <a:gd name="connsiteX371" fmla="*/ 12672100 w 15195552"/>
              <a:gd name="connsiteY371" fmla="*/ 6425563 h 11393084"/>
              <a:gd name="connsiteX372" fmla="*/ 12708408 w 15195552"/>
              <a:gd name="connsiteY372" fmla="*/ 6467538 h 11393084"/>
              <a:gd name="connsiteX373" fmla="*/ 12871792 w 15195552"/>
              <a:gd name="connsiteY373" fmla="*/ 6402244 h 11393084"/>
              <a:gd name="connsiteX374" fmla="*/ 12976180 w 15195552"/>
              <a:gd name="connsiteY374" fmla="*/ 6448882 h 11393084"/>
              <a:gd name="connsiteX375" fmla="*/ 12935332 w 15195552"/>
              <a:gd name="connsiteY375" fmla="*/ 6556151 h 11393084"/>
              <a:gd name="connsiteX376" fmla="*/ 12958024 w 15195552"/>
              <a:gd name="connsiteY376" fmla="*/ 6593461 h 11393084"/>
              <a:gd name="connsiteX377" fmla="*/ 12967100 w 15195552"/>
              <a:gd name="connsiteY377" fmla="*/ 6630772 h 11393084"/>
              <a:gd name="connsiteX378" fmla="*/ 13184948 w 15195552"/>
              <a:gd name="connsiteY378" fmla="*/ 6537495 h 11393084"/>
              <a:gd name="connsiteX379" fmla="*/ 13218560 w 15195552"/>
              <a:gd name="connsiteY379" fmla="*/ 6532977 h 11393084"/>
              <a:gd name="connsiteX380" fmla="*/ 13218736 w 15195552"/>
              <a:gd name="connsiteY380" fmla="*/ 6533017 h 11393084"/>
              <a:gd name="connsiteX381" fmla="*/ 13285256 w 15195552"/>
              <a:gd name="connsiteY381" fmla="*/ 6505056 h 11393084"/>
              <a:gd name="connsiteX382" fmla="*/ 13629364 w 15195552"/>
              <a:gd name="connsiteY382" fmla="*/ 6360414 h 11393084"/>
              <a:gd name="connsiteX383" fmla="*/ 13715600 w 15195552"/>
              <a:gd name="connsiteY383" fmla="*/ 6416386 h 11393084"/>
              <a:gd name="connsiteX384" fmla="*/ 13842680 w 15195552"/>
              <a:gd name="connsiteY384" fmla="*/ 6360414 h 11393084"/>
              <a:gd name="connsiteX385" fmla="*/ 13933452 w 15195552"/>
              <a:gd name="connsiteY385" fmla="*/ 6416386 h 11393084"/>
              <a:gd name="connsiteX386" fmla="*/ 13906220 w 15195552"/>
              <a:gd name="connsiteY386" fmla="*/ 6519001 h 11393084"/>
              <a:gd name="connsiteX387" fmla="*/ 13810908 w 15195552"/>
              <a:gd name="connsiteY387" fmla="*/ 6560979 h 11393084"/>
              <a:gd name="connsiteX388" fmla="*/ 13833600 w 15195552"/>
              <a:gd name="connsiteY388" fmla="*/ 6593629 h 11393084"/>
              <a:gd name="connsiteX389" fmla="*/ 13838140 w 15195552"/>
              <a:gd name="connsiteY389" fmla="*/ 6635608 h 11393084"/>
              <a:gd name="connsiteX390" fmla="*/ 14237536 w 15195552"/>
              <a:gd name="connsiteY390" fmla="*/ 6467693 h 11393084"/>
              <a:gd name="connsiteX391" fmla="*/ 14332844 w 15195552"/>
              <a:gd name="connsiteY391" fmla="*/ 6519001 h 11393084"/>
              <a:gd name="connsiteX392" fmla="*/ 14301076 w 15195552"/>
              <a:gd name="connsiteY392" fmla="*/ 6626280 h 11393084"/>
              <a:gd name="connsiteX393" fmla="*/ 13760984 w 15195552"/>
              <a:gd name="connsiteY393" fmla="*/ 6850166 h 11393084"/>
              <a:gd name="connsiteX394" fmla="*/ 13792756 w 15195552"/>
              <a:gd name="connsiteY394" fmla="*/ 6896809 h 11393084"/>
              <a:gd name="connsiteX395" fmla="*/ 13919836 w 15195552"/>
              <a:gd name="connsiteY395" fmla="*/ 6845502 h 11393084"/>
              <a:gd name="connsiteX396" fmla="*/ 14010604 w 15195552"/>
              <a:gd name="connsiteY396" fmla="*/ 6896809 h 11393084"/>
              <a:gd name="connsiteX397" fmla="*/ 13983376 w 15195552"/>
              <a:gd name="connsiteY397" fmla="*/ 7004088 h 11393084"/>
              <a:gd name="connsiteX398" fmla="*/ 14004240 w 15195552"/>
              <a:gd name="connsiteY398" fmla="*/ 7034108 h 11393084"/>
              <a:gd name="connsiteX399" fmla="*/ 14296576 w 15195552"/>
              <a:gd name="connsiteY399" fmla="*/ 6911172 h 11393084"/>
              <a:gd name="connsiteX400" fmla="*/ 14387344 w 15195552"/>
              <a:gd name="connsiteY400" fmla="*/ 6967123 h 11393084"/>
              <a:gd name="connsiteX401" fmla="*/ 14523492 w 15195552"/>
              <a:gd name="connsiteY401" fmla="*/ 6911172 h 11393084"/>
              <a:gd name="connsiteX402" fmla="*/ 14551148 w 15195552"/>
              <a:gd name="connsiteY402" fmla="*/ 6905416 h 11393084"/>
              <a:gd name="connsiteX403" fmla="*/ 14618800 w 15195552"/>
              <a:gd name="connsiteY403" fmla="*/ 6962461 h 11393084"/>
              <a:gd name="connsiteX404" fmla="*/ 14587032 w 15195552"/>
              <a:gd name="connsiteY404" fmla="*/ 7065039 h 11393084"/>
              <a:gd name="connsiteX405" fmla="*/ 14482648 w 15195552"/>
              <a:gd name="connsiteY405" fmla="*/ 7111665 h 11393084"/>
              <a:gd name="connsiteX406" fmla="*/ 14505340 w 15195552"/>
              <a:gd name="connsiteY406" fmla="*/ 7144304 h 11393084"/>
              <a:gd name="connsiteX407" fmla="*/ 14514416 w 15195552"/>
              <a:gd name="connsiteY407" fmla="*/ 7186267 h 11393084"/>
              <a:gd name="connsiteX408" fmla="*/ 14941028 w 15195552"/>
              <a:gd name="connsiteY408" fmla="*/ 7004424 h 11393084"/>
              <a:gd name="connsiteX409" fmla="*/ 15040872 w 15195552"/>
              <a:gd name="connsiteY409" fmla="*/ 7055713 h 11393084"/>
              <a:gd name="connsiteX410" fmla="*/ 15004564 w 15195552"/>
              <a:gd name="connsiteY410" fmla="*/ 7162954 h 11393084"/>
              <a:gd name="connsiteX411" fmla="*/ 14423648 w 15195552"/>
              <a:gd name="connsiteY411" fmla="*/ 7405411 h 11393084"/>
              <a:gd name="connsiteX412" fmla="*/ 14459956 w 15195552"/>
              <a:gd name="connsiteY412" fmla="*/ 7452037 h 11393084"/>
              <a:gd name="connsiteX413" fmla="*/ 14596108 w 15195552"/>
              <a:gd name="connsiteY413" fmla="*/ 7391423 h 11393084"/>
              <a:gd name="connsiteX414" fmla="*/ 14691416 w 15195552"/>
              <a:gd name="connsiteY414" fmla="*/ 7447375 h 11393084"/>
              <a:gd name="connsiteX415" fmla="*/ 14659644 w 15195552"/>
              <a:gd name="connsiteY415" fmla="*/ 7549953 h 11393084"/>
              <a:gd name="connsiteX416" fmla="*/ 14682336 w 15195552"/>
              <a:gd name="connsiteY416" fmla="*/ 7587254 h 11393084"/>
              <a:gd name="connsiteX417" fmla="*/ 14691416 w 15195552"/>
              <a:gd name="connsiteY417" fmla="*/ 7624555 h 11393084"/>
              <a:gd name="connsiteX418" fmla="*/ 14877488 w 15195552"/>
              <a:gd name="connsiteY418" fmla="*/ 7545290 h 11393084"/>
              <a:gd name="connsiteX419" fmla="*/ 14968256 w 15195552"/>
              <a:gd name="connsiteY419" fmla="*/ 7601242 h 11393084"/>
              <a:gd name="connsiteX420" fmla="*/ 14941028 w 15195552"/>
              <a:gd name="connsiteY420" fmla="*/ 7703820 h 11393084"/>
              <a:gd name="connsiteX421" fmla="*/ 13908544 w 15195552"/>
              <a:gd name="connsiteY421" fmla="*/ 8138028 h 11393084"/>
              <a:gd name="connsiteX422" fmla="*/ 13868272 w 15195552"/>
              <a:gd name="connsiteY422" fmla="*/ 8154964 h 11393084"/>
              <a:gd name="connsiteX423" fmla="*/ 13866324 w 15195552"/>
              <a:gd name="connsiteY423" fmla="*/ 8156786 h 11393084"/>
              <a:gd name="connsiteX424" fmla="*/ 13798236 w 15195552"/>
              <a:gd name="connsiteY424" fmla="*/ 8184768 h 11393084"/>
              <a:gd name="connsiteX425" fmla="*/ 13820932 w 15195552"/>
              <a:gd name="connsiteY425" fmla="*/ 8217414 h 11393084"/>
              <a:gd name="connsiteX426" fmla="*/ 13830012 w 15195552"/>
              <a:gd name="connsiteY426" fmla="*/ 8259388 h 11393084"/>
              <a:gd name="connsiteX427" fmla="*/ 14102360 w 15195552"/>
              <a:gd name="connsiteY427" fmla="*/ 8142795 h 11393084"/>
              <a:gd name="connsiteX428" fmla="*/ 14174988 w 15195552"/>
              <a:gd name="connsiteY428" fmla="*/ 8203423 h 11393084"/>
              <a:gd name="connsiteX429" fmla="*/ 14165908 w 15195552"/>
              <a:gd name="connsiteY429" fmla="*/ 8301362 h 11393084"/>
              <a:gd name="connsiteX430" fmla="*/ 13793700 w 15195552"/>
              <a:gd name="connsiteY430" fmla="*/ 8455265 h 11393084"/>
              <a:gd name="connsiteX431" fmla="*/ 13825472 w 15195552"/>
              <a:gd name="connsiteY431" fmla="*/ 8501902 h 11393084"/>
              <a:gd name="connsiteX432" fmla="*/ 13911716 w 15195552"/>
              <a:gd name="connsiteY432" fmla="*/ 8464592 h 11393084"/>
              <a:gd name="connsiteX433" fmla="*/ 13984344 w 15195552"/>
              <a:gd name="connsiteY433" fmla="*/ 8529884 h 11393084"/>
              <a:gd name="connsiteX434" fmla="*/ 13975264 w 15195552"/>
              <a:gd name="connsiteY434" fmla="*/ 8623159 h 11393084"/>
              <a:gd name="connsiteX435" fmla="*/ 13993420 w 15195552"/>
              <a:gd name="connsiteY435" fmla="*/ 8660469 h 11393084"/>
              <a:gd name="connsiteX436" fmla="*/ 14002500 w 15195552"/>
              <a:gd name="connsiteY436" fmla="*/ 8697779 h 11393084"/>
              <a:gd name="connsiteX437" fmla="*/ 14054204 w 15195552"/>
              <a:gd name="connsiteY437" fmla="*/ 8676136 h 11393084"/>
              <a:gd name="connsiteX438" fmla="*/ 14076204 w 15195552"/>
              <a:gd name="connsiteY438" fmla="*/ 8666926 h 11393084"/>
              <a:gd name="connsiteX439" fmla="*/ 14077808 w 15195552"/>
              <a:gd name="connsiteY439" fmla="*/ 8664497 h 11393084"/>
              <a:gd name="connsiteX440" fmla="*/ 14131132 w 15195552"/>
              <a:gd name="connsiteY440" fmla="*/ 8641946 h 11393084"/>
              <a:gd name="connsiteX441" fmla="*/ 14206540 w 15195552"/>
              <a:gd name="connsiteY441" fmla="*/ 8718940 h 11393084"/>
              <a:gd name="connsiteX442" fmla="*/ 14200612 w 15195552"/>
              <a:gd name="connsiteY442" fmla="*/ 8748910 h 11393084"/>
              <a:gd name="connsiteX443" fmla="*/ 14200372 w 15195552"/>
              <a:gd name="connsiteY443" fmla="*/ 8749276 h 11393084"/>
              <a:gd name="connsiteX444" fmla="*/ 14204488 w 15195552"/>
              <a:gd name="connsiteY444" fmla="*/ 8770650 h 11393084"/>
              <a:gd name="connsiteX445" fmla="*/ 14188604 w 15195552"/>
              <a:gd name="connsiteY445" fmla="*/ 8805045 h 11393084"/>
              <a:gd name="connsiteX446" fmla="*/ 8909584 w 15195552"/>
              <a:gd name="connsiteY446" fmla="*/ 11024982 h 11393084"/>
              <a:gd name="connsiteX447" fmla="*/ 8836956 w 15195552"/>
              <a:gd name="connsiteY447" fmla="*/ 10959689 h 11393084"/>
              <a:gd name="connsiteX448" fmla="*/ 8836956 w 15195552"/>
              <a:gd name="connsiteY448" fmla="*/ 10871078 h 11393084"/>
              <a:gd name="connsiteX449" fmla="*/ 8818800 w 15195552"/>
              <a:gd name="connsiteY449" fmla="*/ 10833768 h 11393084"/>
              <a:gd name="connsiteX450" fmla="*/ 8809724 w 15195552"/>
              <a:gd name="connsiteY450" fmla="*/ 10796458 h 11393084"/>
              <a:gd name="connsiteX451" fmla="*/ 8696244 w 15195552"/>
              <a:gd name="connsiteY451" fmla="*/ 10843096 h 11393084"/>
              <a:gd name="connsiteX452" fmla="*/ 8628156 w 15195552"/>
              <a:gd name="connsiteY452" fmla="*/ 10777804 h 11393084"/>
              <a:gd name="connsiteX453" fmla="*/ 8637236 w 15195552"/>
              <a:gd name="connsiteY453" fmla="*/ 10684529 h 11393084"/>
              <a:gd name="connsiteX454" fmla="*/ 8646312 w 15195552"/>
              <a:gd name="connsiteY454" fmla="*/ 10679865 h 11393084"/>
              <a:gd name="connsiteX455" fmla="*/ 8637236 w 15195552"/>
              <a:gd name="connsiteY455" fmla="*/ 10623900 h 11393084"/>
              <a:gd name="connsiteX456" fmla="*/ 8564608 w 15195552"/>
              <a:gd name="connsiteY456" fmla="*/ 10563272 h 11393084"/>
              <a:gd name="connsiteX457" fmla="*/ 8573688 w 15195552"/>
              <a:gd name="connsiteY457" fmla="*/ 10465334 h 11393084"/>
              <a:gd name="connsiteX458" fmla="*/ 8659932 w 15195552"/>
              <a:gd name="connsiteY458" fmla="*/ 10428024 h 11393084"/>
              <a:gd name="connsiteX459" fmla="*/ 8641776 w 15195552"/>
              <a:gd name="connsiteY459" fmla="*/ 10395378 h 11393084"/>
              <a:gd name="connsiteX460" fmla="*/ 8633364 w 15195552"/>
              <a:gd name="connsiteY460" fmla="*/ 10356487 h 11393084"/>
              <a:gd name="connsiteX461" fmla="*/ 8469756 w 15195552"/>
              <a:gd name="connsiteY461" fmla="*/ 10425291 h 11393084"/>
              <a:gd name="connsiteX462" fmla="*/ 6681152 w 15195552"/>
              <a:gd name="connsiteY462" fmla="*/ 11177483 h 11393084"/>
              <a:gd name="connsiteX463" fmla="*/ 6585846 w 15195552"/>
              <a:gd name="connsiteY463" fmla="*/ 11121532 h 11393084"/>
              <a:gd name="connsiteX464" fmla="*/ 6603999 w 15195552"/>
              <a:gd name="connsiteY464" fmla="*/ 11023616 h 11393084"/>
              <a:gd name="connsiteX465" fmla="*/ 6581307 w 15195552"/>
              <a:gd name="connsiteY465" fmla="*/ 10990978 h 11393084"/>
              <a:gd name="connsiteX466" fmla="*/ 6572231 w 15195552"/>
              <a:gd name="connsiteY466" fmla="*/ 10949014 h 11393084"/>
              <a:gd name="connsiteX467" fmla="*/ 6399772 w 15195552"/>
              <a:gd name="connsiteY467" fmla="*/ 11023616 h 11393084"/>
              <a:gd name="connsiteX468" fmla="*/ 6304465 w 15195552"/>
              <a:gd name="connsiteY468" fmla="*/ 10967664 h 11393084"/>
              <a:gd name="connsiteX469" fmla="*/ 6336234 w 15195552"/>
              <a:gd name="connsiteY469" fmla="*/ 10865086 h 11393084"/>
              <a:gd name="connsiteX470" fmla="*/ 6358926 w 15195552"/>
              <a:gd name="connsiteY470" fmla="*/ 10855761 h 11393084"/>
              <a:gd name="connsiteX471" fmla="*/ 6349849 w 15195552"/>
              <a:gd name="connsiteY471" fmla="*/ 10799810 h 11393084"/>
              <a:gd name="connsiteX472" fmla="*/ 6254543 w 15195552"/>
              <a:gd name="connsiteY472" fmla="*/ 10748520 h 11393084"/>
              <a:gd name="connsiteX473" fmla="*/ 6286312 w 15195552"/>
              <a:gd name="connsiteY473" fmla="*/ 10641280 h 11393084"/>
              <a:gd name="connsiteX474" fmla="*/ 6427002 w 15195552"/>
              <a:gd name="connsiteY474" fmla="*/ 10580666 h 11393084"/>
              <a:gd name="connsiteX475" fmla="*/ 6404310 w 15195552"/>
              <a:gd name="connsiteY475" fmla="*/ 10548027 h 11393084"/>
              <a:gd name="connsiteX476" fmla="*/ 6395233 w 15195552"/>
              <a:gd name="connsiteY476" fmla="*/ 10510726 h 11393084"/>
              <a:gd name="connsiteX477" fmla="*/ 6327157 w 15195552"/>
              <a:gd name="connsiteY477" fmla="*/ 10538702 h 11393084"/>
              <a:gd name="connsiteX478" fmla="*/ 6231851 w 15195552"/>
              <a:gd name="connsiteY478" fmla="*/ 10482750 h 11393084"/>
              <a:gd name="connsiteX479" fmla="*/ 6263620 w 15195552"/>
              <a:gd name="connsiteY479" fmla="*/ 10380172 h 11393084"/>
              <a:gd name="connsiteX480" fmla="*/ 6286312 w 15195552"/>
              <a:gd name="connsiteY480" fmla="*/ 10370847 h 11393084"/>
              <a:gd name="connsiteX481" fmla="*/ 6313542 w 15195552"/>
              <a:gd name="connsiteY481" fmla="*/ 10268269 h 11393084"/>
              <a:gd name="connsiteX482" fmla="*/ 6397105 w 15195552"/>
              <a:gd name="connsiteY482" fmla="*/ 10233129 h 11393084"/>
              <a:gd name="connsiteX483" fmla="*/ 6435627 w 15195552"/>
              <a:gd name="connsiteY483" fmla="*/ 10216929 h 11393084"/>
              <a:gd name="connsiteX484" fmla="*/ 6431181 w 15195552"/>
              <a:gd name="connsiteY484" fmla="*/ 10175815 h 11393084"/>
              <a:gd name="connsiteX485" fmla="*/ 6267793 w 15195552"/>
              <a:gd name="connsiteY485" fmla="*/ 10245780 h 11393084"/>
              <a:gd name="connsiteX486" fmla="*/ 6177021 w 15195552"/>
              <a:gd name="connsiteY486" fmla="*/ 10189808 h 11393084"/>
              <a:gd name="connsiteX487" fmla="*/ 6204253 w 15195552"/>
              <a:gd name="connsiteY487" fmla="*/ 10087193 h 11393084"/>
              <a:gd name="connsiteX488" fmla="*/ 6226945 w 15195552"/>
              <a:gd name="connsiteY488" fmla="*/ 10077865 h 11393084"/>
              <a:gd name="connsiteX489" fmla="*/ 6217868 w 15195552"/>
              <a:gd name="connsiteY489" fmla="*/ 10021893 h 11393084"/>
              <a:gd name="connsiteX490" fmla="*/ 6122558 w 15195552"/>
              <a:gd name="connsiteY490" fmla="*/ 9970586 h 11393084"/>
              <a:gd name="connsiteX491" fmla="*/ 6154328 w 15195552"/>
              <a:gd name="connsiteY491" fmla="*/ 9863307 h 11393084"/>
              <a:gd name="connsiteX492" fmla="*/ 6281408 w 15195552"/>
              <a:gd name="connsiteY492" fmla="*/ 9812000 h 11393084"/>
              <a:gd name="connsiteX493" fmla="*/ 6263254 w 15195552"/>
              <a:gd name="connsiteY493" fmla="*/ 9779349 h 11393084"/>
              <a:gd name="connsiteX494" fmla="*/ 6254177 w 15195552"/>
              <a:gd name="connsiteY494" fmla="*/ 9737370 h 11393084"/>
              <a:gd name="connsiteX495" fmla="*/ 6190637 w 15195552"/>
              <a:gd name="connsiteY495" fmla="*/ 9765356 h 11393084"/>
              <a:gd name="connsiteX496" fmla="*/ 6099865 w 15195552"/>
              <a:gd name="connsiteY496" fmla="*/ 9709385 h 11393084"/>
              <a:gd name="connsiteX497" fmla="*/ 6098153 w 15195552"/>
              <a:gd name="connsiteY497" fmla="*/ 9702475 h 11393084"/>
              <a:gd name="connsiteX498" fmla="*/ 5941986 w 15195552"/>
              <a:gd name="connsiteY498" fmla="*/ 9768136 h 11393084"/>
              <a:gd name="connsiteX499" fmla="*/ 3431790 w 15195552"/>
              <a:gd name="connsiteY499" fmla="*/ 10823566 h 11393084"/>
              <a:gd name="connsiteX500" fmla="*/ 3322867 w 15195552"/>
              <a:gd name="connsiteY500" fmla="*/ 10776927 h 11393084"/>
              <a:gd name="connsiteX501" fmla="*/ 3350098 w 15195552"/>
              <a:gd name="connsiteY501" fmla="*/ 10674322 h 11393084"/>
              <a:gd name="connsiteX502" fmla="*/ 3327405 w 15195552"/>
              <a:gd name="connsiteY502" fmla="*/ 10641676 h 11393084"/>
              <a:gd name="connsiteX503" fmla="*/ 3322867 w 15195552"/>
              <a:gd name="connsiteY503" fmla="*/ 10599701 h 11393084"/>
              <a:gd name="connsiteX504" fmla="*/ 3114098 w 15195552"/>
              <a:gd name="connsiteY504" fmla="*/ 10683650 h 11393084"/>
              <a:gd name="connsiteX505" fmla="*/ 3009713 w 15195552"/>
              <a:gd name="connsiteY505" fmla="*/ 10637012 h 11393084"/>
              <a:gd name="connsiteX506" fmla="*/ 3050559 w 15195552"/>
              <a:gd name="connsiteY506" fmla="*/ 10525080 h 11393084"/>
              <a:gd name="connsiteX507" fmla="*/ 3077790 w 15195552"/>
              <a:gd name="connsiteY507" fmla="*/ 10515752 h 11393084"/>
              <a:gd name="connsiteX508" fmla="*/ 3073251 w 15195552"/>
              <a:gd name="connsiteY508" fmla="*/ 10459786 h 11393084"/>
              <a:gd name="connsiteX509" fmla="*/ 2964328 w 15195552"/>
              <a:gd name="connsiteY509" fmla="*/ 10413148 h 11393084"/>
              <a:gd name="connsiteX510" fmla="*/ 3009713 w 15195552"/>
              <a:gd name="connsiteY510" fmla="*/ 10301216 h 11393084"/>
              <a:gd name="connsiteX511" fmla="*/ 3173098 w 15195552"/>
              <a:gd name="connsiteY511" fmla="*/ 10231258 h 11393084"/>
              <a:gd name="connsiteX512" fmla="*/ 3150405 w 15195552"/>
              <a:gd name="connsiteY512" fmla="*/ 10198611 h 11393084"/>
              <a:gd name="connsiteX513" fmla="*/ 3145867 w 15195552"/>
              <a:gd name="connsiteY513" fmla="*/ 10156636 h 11393084"/>
              <a:gd name="connsiteX514" fmla="*/ 3064175 w 15195552"/>
              <a:gd name="connsiteY514" fmla="*/ 10193947 h 11393084"/>
              <a:gd name="connsiteX515" fmla="*/ 2959790 w 15195552"/>
              <a:gd name="connsiteY515" fmla="*/ 10147308 h 11393084"/>
              <a:gd name="connsiteX516" fmla="*/ 3000636 w 15195552"/>
              <a:gd name="connsiteY516" fmla="*/ 10035376 h 11393084"/>
              <a:gd name="connsiteX517" fmla="*/ 3023328 w 15195552"/>
              <a:gd name="connsiteY517" fmla="*/ 10026049 h 11393084"/>
              <a:gd name="connsiteX518" fmla="*/ 3025031 w 15195552"/>
              <a:gd name="connsiteY518" fmla="*/ 9959589 h 11393084"/>
              <a:gd name="connsiteX519" fmla="*/ 3038920 w 15195552"/>
              <a:gd name="connsiteY519" fmla="*/ 9935736 h 11393084"/>
              <a:gd name="connsiteX520" fmla="*/ 2688482 w 15195552"/>
              <a:gd name="connsiteY520" fmla="*/ 10083049 h 11393084"/>
              <a:gd name="connsiteX521" fmla="*/ 2123788 w 15195552"/>
              <a:gd name="connsiteY521" fmla="*/ 10320428 h 11393084"/>
              <a:gd name="connsiteX522" fmla="*/ 1996697 w 15195552"/>
              <a:gd name="connsiteY522" fmla="*/ 10278454 h 11393084"/>
              <a:gd name="connsiteX523" fmla="*/ 2037548 w 15195552"/>
              <a:gd name="connsiteY523" fmla="*/ 10171190 h 11393084"/>
              <a:gd name="connsiteX524" fmla="*/ 2010314 w 15195552"/>
              <a:gd name="connsiteY524" fmla="*/ 10138544 h 11393084"/>
              <a:gd name="connsiteX525" fmla="*/ 2005775 w 15195552"/>
              <a:gd name="connsiteY525" fmla="*/ 10091907 h 11393084"/>
              <a:gd name="connsiteX526" fmla="*/ 1751594 w 15195552"/>
              <a:gd name="connsiteY526" fmla="*/ 10199172 h 11393084"/>
              <a:gd name="connsiteX527" fmla="*/ 1624503 w 15195552"/>
              <a:gd name="connsiteY527" fmla="*/ 10161862 h 11393084"/>
              <a:gd name="connsiteX528" fmla="*/ 1688049 w 15195552"/>
              <a:gd name="connsiteY528" fmla="*/ 10040606 h 11393084"/>
              <a:gd name="connsiteX529" fmla="*/ 1715282 w 15195552"/>
              <a:gd name="connsiteY529" fmla="*/ 10026616 h 11393084"/>
              <a:gd name="connsiteX530" fmla="*/ 1719821 w 15195552"/>
              <a:gd name="connsiteY530" fmla="*/ 9965988 h 11393084"/>
              <a:gd name="connsiteX531" fmla="*/ 1715282 w 15195552"/>
              <a:gd name="connsiteY531" fmla="*/ 9965988 h 11393084"/>
              <a:gd name="connsiteX532" fmla="*/ 1588192 w 15195552"/>
              <a:gd name="connsiteY532" fmla="*/ 9928678 h 11393084"/>
              <a:gd name="connsiteX533" fmla="*/ 1651737 w 15195552"/>
              <a:gd name="connsiteY533" fmla="*/ 9807422 h 11393084"/>
              <a:gd name="connsiteX534" fmla="*/ 1855990 w 15195552"/>
              <a:gd name="connsiteY534" fmla="*/ 9718812 h 11393084"/>
              <a:gd name="connsiteX535" fmla="*/ 1833295 w 15195552"/>
              <a:gd name="connsiteY535" fmla="*/ 9690830 h 11393084"/>
              <a:gd name="connsiteX536" fmla="*/ 1828756 w 15195552"/>
              <a:gd name="connsiteY536" fmla="*/ 9644193 h 11393084"/>
              <a:gd name="connsiteX537" fmla="*/ 1724360 w 15195552"/>
              <a:gd name="connsiteY537" fmla="*/ 9686166 h 11393084"/>
              <a:gd name="connsiteX538" fmla="*/ 1601809 w 15195552"/>
              <a:gd name="connsiteY538" fmla="*/ 9648857 h 11393084"/>
              <a:gd name="connsiteX539" fmla="*/ 1660815 w 15195552"/>
              <a:gd name="connsiteY539" fmla="*/ 9527601 h 11393084"/>
              <a:gd name="connsiteX540" fmla="*/ 1692588 w 15195552"/>
              <a:gd name="connsiteY540" fmla="*/ 9513610 h 11393084"/>
              <a:gd name="connsiteX541" fmla="*/ 1751594 w 15195552"/>
              <a:gd name="connsiteY541" fmla="*/ 9397018 h 11393084"/>
              <a:gd name="connsiteX542" fmla="*/ 2232722 w 15195552"/>
              <a:gd name="connsiteY542" fmla="*/ 9191816 h 11393084"/>
              <a:gd name="connsiteX543" fmla="*/ 2119249 w 15195552"/>
              <a:gd name="connsiteY543" fmla="*/ 9149842 h 11393084"/>
              <a:gd name="connsiteX544" fmla="*/ 2160099 w 15195552"/>
              <a:gd name="connsiteY544" fmla="*/ 9042578 h 11393084"/>
              <a:gd name="connsiteX545" fmla="*/ 2132865 w 15195552"/>
              <a:gd name="connsiteY545" fmla="*/ 9009932 h 11393084"/>
              <a:gd name="connsiteX546" fmla="*/ 2128327 w 15195552"/>
              <a:gd name="connsiteY546" fmla="*/ 8967959 h 11393084"/>
              <a:gd name="connsiteX547" fmla="*/ 1883223 w 15195552"/>
              <a:gd name="connsiteY547" fmla="*/ 9070560 h 11393084"/>
              <a:gd name="connsiteX548" fmla="*/ 1765211 w 15195552"/>
              <a:gd name="connsiteY548" fmla="*/ 9028587 h 11393084"/>
              <a:gd name="connsiteX549" fmla="*/ 1819678 w 15195552"/>
              <a:gd name="connsiteY549" fmla="*/ 8911994 h 11393084"/>
              <a:gd name="connsiteX550" fmla="*/ 1851451 w 15195552"/>
              <a:gd name="connsiteY550" fmla="*/ 8898004 h 11393084"/>
              <a:gd name="connsiteX551" fmla="*/ 1851451 w 15195552"/>
              <a:gd name="connsiteY551" fmla="*/ 8842040 h 11393084"/>
              <a:gd name="connsiteX552" fmla="*/ 1724360 w 15195552"/>
              <a:gd name="connsiteY552" fmla="*/ 8800066 h 11393084"/>
              <a:gd name="connsiteX553" fmla="*/ 1787905 w 15195552"/>
              <a:gd name="connsiteY553" fmla="*/ 8683474 h 11393084"/>
              <a:gd name="connsiteX554" fmla="*/ 1978541 w 15195552"/>
              <a:gd name="connsiteY554" fmla="*/ 8599528 h 11393084"/>
              <a:gd name="connsiteX555" fmla="*/ 1955847 w 15195552"/>
              <a:gd name="connsiteY555" fmla="*/ 8571546 h 11393084"/>
              <a:gd name="connsiteX556" fmla="*/ 1951308 w 15195552"/>
              <a:gd name="connsiteY556" fmla="*/ 8524908 h 11393084"/>
              <a:gd name="connsiteX557" fmla="*/ 1855990 w 15195552"/>
              <a:gd name="connsiteY557" fmla="*/ 8566882 h 11393084"/>
              <a:gd name="connsiteX558" fmla="*/ 1733438 w 15195552"/>
              <a:gd name="connsiteY558" fmla="*/ 8524908 h 11393084"/>
              <a:gd name="connsiteX559" fmla="*/ 1792444 w 15195552"/>
              <a:gd name="connsiteY559" fmla="*/ 8408316 h 11393084"/>
              <a:gd name="connsiteX560" fmla="*/ 1819678 w 15195552"/>
              <a:gd name="connsiteY560" fmla="*/ 8398989 h 11393084"/>
              <a:gd name="connsiteX561" fmla="*/ 1874145 w 15195552"/>
              <a:gd name="connsiteY561" fmla="*/ 8282397 h 11393084"/>
              <a:gd name="connsiteX562" fmla="*/ 2495981 w 15195552"/>
              <a:gd name="connsiteY562" fmla="*/ 8021230 h 11393084"/>
              <a:gd name="connsiteX563" fmla="*/ 2409741 w 15195552"/>
              <a:gd name="connsiteY563" fmla="*/ 7969930 h 11393084"/>
              <a:gd name="connsiteX564" fmla="*/ 2446053 w 15195552"/>
              <a:gd name="connsiteY564" fmla="*/ 7867329 h 11393084"/>
              <a:gd name="connsiteX565" fmla="*/ 2418819 w 15195552"/>
              <a:gd name="connsiteY565" fmla="*/ 7834684 h 11393084"/>
              <a:gd name="connsiteX566" fmla="*/ 2418819 w 15195552"/>
              <a:gd name="connsiteY566" fmla="*/ 7792710 h 11393084"/>
              <a:gd name="connsiteX567" fmla="*/ 2173716 w 15195552"/>
              <a:gd name="connsiteY567" fmla="*/ 7895311 h 11393084"/>
              <a:gd name="connsiteX568" fmla="*/ 2055703 w 15195552"/>
              <a:gd name="connsiteY568" fmla="*/ 7853338 h 11393084"/>
              <a:gd name="connsiteX569" fmla="*/ 2110171 w 15195552"/>
              <a:gd name="connsiteY569" fmla="*/ 7736746 h 11393084"/>
              <a:gd name="connsiteX570" fmla="*/ 2141943 w 15195552"/>
              <a:gd name="connsiteY570" fmla="*/ 7722755 h 11393084"/>
              <a:gd name="connsiteX571" fmla="*/ 2141943 w 15195552"/>
              <a:gd name="connsiteY571" fmla="*/ 7662127 h 11393084"/>
              <a:gd name="connsiteX572" fmla="*/ 2137404 w 15195552"/>
              <a:gd name="connsiteY572" fmla="*/ 7662127 h 11393084"/>
              <a:gd name="connsiteX573" fmla="*/ 2014853 w 15195552"/>
              <a:gd name="connsiteY573" fmla="*/ 7624818 h 11393084"/>
              <a:gd name="connsiteX574" fmla="*/ 2078398 w 15195552"/>
              <a:gd name="connsiteY574" fmla="*/ 7503562 h 11393084"/>
              <a:gd name="connsiteX575" fmla="*/ 2269034 w 15195552"/>
              <a:gd name="connsiteY575" fmla="*/ 7424279 h 11393084"/>
              <a:gd name="connsiteX576" fmla="*/ 2246339 w 15195552"/>
              <a:gd name="connsiteY576" fmla="*/ 7391633 h 11393084"/>
              <a:gd name="connsiteX577" fmla="*/ 2241800 w 15195552"/>
              <a:gd name="connsiteY577" fmla="*/ 7349660 h 11393084"/>
              <a:gd name="connsiteX578" fmla="*/ 2141943 w 15195552"/>
              <a:gd name="connsiteY578" fmla="*/ 7391633 h 11393084"/>
              <a:gd name="connsiteX579" fmla="*/ 2043647 w 15195552"/>
              <a:gd name="connsiteY579" fmla="*/ 7376549 h 11393084"/>
              <a:gd name="connsiteX580" fmla="*/ 2033472 w 15195552"/>
              <a:gd name="connsiteY580" fmla="*/ 7362672 h 11393084"/>
              <a:gd name="connsiteX581" fmla="*/ 1838091 w 15195552"/>
              <a:gd name="connsiteY581" fmla="*/ 7444768 h 11393084"/>
              <a:gd name="connsiteX582" fmla="*/ 1353061 w 15195552"/>
              <a:gd name="connsiteY582" fmla="*/ 7648568 h 11393084"/>
              <a:gd name="connsiteX583" fmla="*/ 1244142 w 15195552"/>
              <a:gd name="connsiteY583" fmla="*/ 7601932 h 11393084"/>
              <a:gd name="connsiteX584" fmla="*/ 1271371 w 15195552"/>
              <a:gd name="connsiteY584" fmla="*/ 7499334 h 11393084"/>
              <a:gd name="connsiteX585" fmla="*/ 1248680 w 15195552"/>
              <a:gd name="connsiteY585" fmla="*/ 7466690 h 11393084"/>
              <a:gd name="connsiteX586" fmla="*/ 1244142 w 15195552"/>
              <a:gd name="connsiteY586" fmla="*/ 7424718 h 11393084"/>
              <a:gd name="connsiteX587" fmla="*/ 1021766 w 15195552"/>
              <a:gd name="connsiteY587" fmla="*/ 7517988 h 11393084"/>
              <a:gd name="connsiteX588" fmla="*/ 912847 w 15195552"/>
              <a:gd name="connsiteY588" fmla="*/ 7471353 h 11393084"/>
              <a:gd name="connsiteX589" fmla="*/ 958230 w 15195552"/>
              <a:gd name="connsiteY589" fmla="*/ 7359428 h 11393084"/>
              <a:gd name="connsiteX590" fmla="*/ 985460 w 15195552"/>
              <a:gd name="connsiteY590" fmla="*/ 7350101 h 11393084"/>
              <a:gd name="connsiteX591" fmla="*/ 985460 w 15195552"/>
              <a:gd name="connsiteY591" fmla="*/ 7289474 h 11393084"/>
              <a:gd name="connsiteX592" fmla="*/ 867464 w 15195552"/>
              <a:gd name="connsiteY592" fmla="*/ 7247503 h 11393084"/>
              <a:gd name="connsiteX593" fmla="*/ 921924 w 15195552"/>
              <a:gd name="connsiteY593" fmla="*/ 7130914 h 11393084"/>
              <a:gd name="connsiteX594" fmla="*/ 1094378 w 15195552"/>
              <a:gd name="connsiteY594" fmla="*/ 7056298 h 11393084"/>
              <a:gd name="connsiteX595" fmla="*/ 1071687 w 15195552"/>
              <a:gd name="connsiteY595" fmla="*/ 7028316 h 11393084"/>
              <a:gd name="connsiteX596" fmla="*/ 1067149 w 15195552"/>
              <a:gd name="connsiteY596" fmla="*/ 6986344 h 11393084"/>
              <a:gd name="connsiteX597" fmla="*/ 980921 w 15195552"/>
              <a:gd name="connsiteY597" fmla="*/ 7023653 h 11393084"/>
              <a:gd name="connsiteX598" fmla="*/ 867464 w 15195552"/>
              <a:gd name="connsiteY598" fmla="*/ 6977017 h 11393084"/>
              <a:gd name="connsiteX599" fmla="*/ 917385 w 15195552"/>
              <a:gd name="connsiteY599" fmla="*/ 6865092 h 11393084"/>
              <a:gd name="connsiteX600" fmla="*/ 944615 w 15195552"/>
              <a:gd name="connsiteY600" fmla="*/ 6851102 h 11393084"/>
              <a:gd name="connsiteX601" fmla="*/ 989998 w 15195552"/>
              <a:gd name="connsiteY601" fmla="*/ 6739176 h 11393084"/>
              <a:gd name="connsiteX602" fmla="*/ 2796861 w 15195552"/>
              <a:gd name="connsiteY602" fmla="*/ 5979716 h 11393084"/>
              <a:gd name="connsiteX603" fmla="*/ 2961906 w 15195552"/>
              <a:gd name="connsiteY603" fmla="*/ 5910345 h 11393084"/>
              <a:gd name="connsiteX604" fmla="*/ 2951471 w 15195552"/>
              <a:gd name="connsiteY604" fmla="*/ 5908084 h 11393084"/>
              <a:gd name="connsiteX605" fmla="*/ 2904947 w 15195552"/>
              <a:gd name="connsiteY605" fmla="*/ 5862030 h 11393084"/>
              <a:gd name="connsiteX606" fmla="*/ 2936719 w 15195552"/>
              <a:gd name="connsiteY606" fmla="*/ 5759430 h 11393084"/>
              <a:gd name="connsiteX607" fmla="*/ 2914025 w 15195552"/>
              <a:gd name="connsiteY607" fmla="*/ 5722122 h 11393084"/>
              <a:gd name="connsiteX608" fmla="*/ 2909486 w 15195552"/>
              <a:gd name="connsiteY608" fmla="*/ 5684813 h 11393084"/>
              <a:gd name="connsiteX609" fmla="*/ 2687078 w 15195552"/>
              <a:gd name="connsiteY609" fmla="*/ 5773421 h 11393084"/>
              <a:gd name="connsiteX610" fmla="*/ 2578144 w 15195552"/>
              <a:gd name="connsiteY610" fmla="*/ 5731450 h 11393084"/>
              <a:gd name="connsiteX611" fmla="*/ 2623533 w 15195552"/>
              <a:gd name="connsiteY611" fmla="*/ 5614858 h 11393084"/>
              <a:gd name="connsiteX612" fmla="*/ 2650767 w 15195552"/>
              <a:gd name="connsiteY612" fmla="*/ 5605530 h 11393084"/>
              <a:gd name="connsiteX613" fmla="*/ 2643959 w 15195552"/>
              <a:gd name="connsiteY613" fmla="*/ 5575218 h 11393084"/>
              <a:gd name="connsiteX614" fmla="*/ 2649677 w 15195552"/>
              <a:gd name="connsiteY614" fmla="*/ 5549758 h 11393084"/>
              <a:gd name="connsiteX615" fmla="*/ 2650767 w 15195552"/>
              <a:gd name="connsiteY615" fmla="*/ 5549568 h 11393084"/>
              <a:gd name="connsiteX616" fmla="*/ 2650767 w 15195552"/>
              <a:gd name="connsiteY616" fmla="*/ 5544903 h 11393084"/>
              <a:gd name="connsiteX617" fmla="*/ 2649677 w 15195552"/>
              <a:gd name="connsiteY617" fmla="*/ 5549758 h 11393084"/>
              <a:gd name="connsiteX618" fmla="*/ 2613817 w 15195552"/>
              <a:gd name="connsiteY618" fmla="*/ 5556053 h 11393084"/>
              <a:gd name="connsiteX619" fmla="*/ 2532755 w 15195552"/>
              <a:gd name="connsiteY619" fmla="*/ 5502932 h 11393084"/>
              <a:gd name="connsiteX620" fmla="*/ 2526585 w 15195552"/>
              <a:gd name="connsiteY620" fmla="*/ 5470358 h 11393084"/>
              <a:gd name="connsiteX621" fmla="*/ 2526729 w 15195552"/>
              <a:gd name="connsiteY621" fmla="*/ 5469770 h 11393084"/>
              <a:gd name="connsiteX622" fmla="*/ 2405061 w 15195552"/>
              <a:gd name="connsiteY622" fmla="*/ 5520922 h 11393084"/>
              <a:gd name="connsiteX623" fmla="*/ 2405061 w 15195552"/>
              <a:gd name="connsiteY623" fmla="*/ 4644998 h 11393084"/>
              <a:gd name="connsiteX624" fmla="*/ 2405061 w 15195552"/>
              <a:gd name="connsiteY624" fmla="*/ 4461336 h 11393084"/>
              <a:gd name="connsiteX625" fmla="*/ 2028730 w 15195552"/>
              <a:gd name="connsiteY625" fmla="*/ 4619526 h 11393084"/>
              <a:gd name="connsiteX626" fmla="*/ 1148790 w 15195552"/>
              <a:gd name="connsiteY626" fmla="*/ 4989406 h 11393084"/>
              <a:gd name="connsiteX627" fmla="*/ 1044401 w 15195552"/>
              <a:gd name="connsiteY627" fmla="*/ 4938105 h 11393084"/>
              <a:gd name="connsiteX628" fmla="*/ 1089787 w 15195552"/>
              <a:gd name="connsiteY628" fmla="*/ 4830845 h 11393084"/>
              <a:gd name="connsiteX629" fmla="*/ 1307644 w 15195552"/>
              <a:gd name="connsiteY629" fmla="*/ 4737572 h 11393084"/>
              <a:gd name="connsiteX630" fmla="*/ 1284951 w 15195552"/>
              <a:gd name="connsiteY630" fmla="*/ 4704928 h 11393084"/>
              <a:gd name="connsiteX631" fmla="*/ 1275873 w 15195552"/>
              <a:gd name="connsiteY631" fmla="*/ 4662957 h 11393084"/>
              <a:gd name="connsiteX632" fmla="*/ 1171484 w 15195552"/>
              <a:gd name="connsiteY632" fmla="*/ 4616320 h 11393084"/>
              <a:gd name="connsiteX633" fmla="*/ 1216871 w 15195552"/>
              <a:gd name="connsiteY633" fmla="*/ 4504396 h 11393084"/>
              <a:gd name="connsiteX634" fmla="*/ 1375725 w 15195552"/>
              <a:gd name="connsiteY634" fmla="*/ 4439105 h 11393084"/>
              <a:gd name="connsiteX635" fmla="*/ 1371186 w 15195552"/>
              <a:gd name="connsiteY635" fmla="*/ 4378478 h 11393084"/>
              <a:gd name="connsiteX636" fmla="*/ 690383 w 15195552"/>
              <a:gd name="connsiteY636" fmla="*/ 4667620 h 11393084"/>
              <a:gd name="connsiteX637" fmla="*/ 581455 w 15195552"/>
              <a:gd name="connsiteY637" fmla="*/ 4620983 h 11393084"/>
              <a:gd name="connsiteX638" fmla="*/ 626842 w 15195552"/>
              <a:gd name="connsiteY638" fmla="*/ 4509058 h 11393084"/>
              <a:gd name="connsiteX639" fmla="*/ 1130636 w 15195552"/>
              <a:gd name="connsiteY639" fmla="*/ 4294536 h 11393084"/>
              <a:gd name="connsiteX640" fmla="*/ 1107942 w 15195552"/>
              <a:gd name="connsiteY640" fmla="*/ 4261890 h 11393084"/>
              <a:gd name="connsiteX641" fmla="*/ 1103403 w 15195552"/>
              <a:gd name="connsiteY641" fmla="*/ 4224582 h 11393084"/>
              <a:gd name="connsiteX642" fmla="*/ 980859 w 15195552"/>
              <a:gd name="connsiteY642" fmla="*/ 4275881 h 11393084"/>
              <a:gd name="connsiteX643" fmla="*/ 876469 w 15195552"/>
              <a:gd name="connsiteY643" fmla="*/ 4224582 h 11393084"/>
              <a:gd name="connsiteX644" fmla="*/ 917318 w 15195552"/>
              <a:gd name="connsiteY644" fmla="*/ 4117319 h 11393084"/>
              <a:gd name="connsiteX645" fmla="*/ 1076171 w 15195552"/>
              <a:gd name="connsiteY645" fmla="*/ 4047366 h 11393084"/>
              <a:gd name="connsiteX646" fmla="*/ 1107942 w 15195552"/>
              <a:gd name="connsiteY646" fmla="*/ 3944767 h 11393084"/>
              <a:gd name="connsiteX647" fmla="*/ 722154 w 15195552"/>
              <a:gd name="connsiteY647" fmla="*/ 4107992 h 11393084"/>
              <a:gd name="connsiteX648" fmla="*/ 631381 w 15195552"/>
              <a:gd name="connsiteY648" fmla="*/ 4052030 h 11393084"/>
              <a:gd name="connsiteX649" fmla="*/ 649535 w 15195552"/>
              <a:gd name="connsiteY649" fmla="*/ 3954096 h 11393084"/>
              <a:gd name="connsiteX650" fmla="*/ 626842 w 15195552"/>
              <a:gd name="connsiteY650" fmla="*/ 3921450 h 11393084"/>
              <a:gd name="connsiteX651" fmla="*/ 617765 w 15195552"/>
              <a:gd name="connsiteY651" fmla="*/ 3879478 h 11393084"/>
              <a:gd name="connsiteX652" fmla="*/ 454372 w 15195552"/>
              <a:gd name="connsiteY652" fmla="*/ 3949431 h 11393084"/>
              <a:gd name="connsiteX653" fmla="*/ 363598 w 15195552"/>
              <a:gd name="connsiteY653" fmla="*/ 3893470 h 11393084"/>
              <a:gd name="connsiteX654" fmla="*/ 390830 w 15195552"/>
              <a:gd name="connsiteY654" fmla="*/ 3790870 h 11393084"/>
              <a:gd name="connsiteX655" fmla="*/ 413524 w 15195552"/>
              <a:gd name="connsiteY655" fmla="*/ 3781543 h 11393084"/>
              <a:gd name="connsiteX656" fmla="*/ 404446 w 15195552"/>
              <a:gd name="connsiteY656" fmla="*/ 3725580 h 11393084"/>
              <a:gd name="connsiteX657" fmla="*/ 309134 w 15195552"/>
              <a:gd name="connsiteY657" fmla="*/ 3674282 h 11393084"/>
              <a:gd name="connsiteX658" fmla="*/ 340905 w 15195552"/>
              <a:gd name="connsiteY658" fmla="*/ 3567019 h 11393084"/>
              <a:gd name="connsiteX659" fmla="*/ 472527 w 15195552"/>
              <a:gd name="connsiteY659" fmla="*/ 3511058 h 11393084"/>
              <a:gd name="connsiteX660" fmla="*/ 449833 w 15195552"/>
              <a:gd name="connsiteY660" fmla="*/ 3478413 h 11393084"/>
              <a:gd name="connsiteX661" fmla="*/ 440756 w 15195552"/>
              <a:gd name="connsiteY661" fmla="*/ 3441103 h 11393084"/>
              <a:gd name="connsiteX662" fmla="*/ 377214 w 15195552"/>
              <a:gd name="connsiteY662" fmla="*/ 3464421 h 11393084"/>
              <a:gd name="connsiteX663" fmla="*/ 286441 w 15195552"/>
              <a:gd name="connsiteY663" fmla="*/ 3413122 h 11393084"/>
              <a:gd name="connsiteX664" fmla="*/ 313673 w 15195552"/>
              <a:gd name="connsiteY664" fmla="*/ 3305860 h 11393084"/>
              <a:gd name="connsiteX665" fmla="*/ 331828 w 15195552"/>
              <a:gd name="connsiteY665" fmla="*/ 3301196 h 11393084"/>
              <a:gd name="connsiteX666" fmla="*/ 359060 w 15195552"/>
              <a:gd name="connsiteY666" fmla="*/ 3198599 h 11393084"/>
              <a:gd name="connsiteX667" fmla="*/ 7875117 w 15195552"/>
              <a:gd name="connsiteY667" fmla="*/ 36713 h 11393084"/>
              <a:gd name="connsiteX668" fmla="*/ 7965891 w 15195552"/>
              <a:gd name="connsiteY668" fmla="*/ 92675 h 11393084"/>
              <a:gd name="connsiteX669" fmla="*/ 8092974 w 15195552"/>
              <a:gd name="connsiteY669" fmla="*/ 41375 h 11393084"/>
              <a:gd name="connsiteX670" fmla="*/ 8183747 w 15195552"/>
              <a:gd name="connsiteY670" fmla="*/ 92675 h 11393084"/>
              <a:gd name="connsiteX671" fmla="*/ 8156515 w 15195552"/>
              <a:gd name="connsiteY671" fmla="*/ 195273 h 11393084"/>
              <a:gd name="connsiteX672" fmla="*/ 8056665 w 15195552"/>
              <a:gd name="connsiteY672" fmla="*/ 237246 h 11393084"/>
              <a:gd name="connsiteX673" fmla="*/ 8079358 w 15195552"/>
              <a:gd name="connsiteY673" fmla="*/ 274554 h 11393084"/>
              <a:gd name="connsiteX674" fmla="*/ 8088435 w 15195552"/>
              <a:gd name="connsiteY674" fmla="*/ 311863 h 11393084"/>
              <a:gd name="connsiteX675" fmla="*/ 8492378 w 15195552"/>
              <a:gd name="connsiteY675" fmla="*/ 143975 h 11393084"/>
              <a:gd name="connsiteX676" fmla="*/ 8583152 w 15195552"/>
              <a:gd name="connsiteY676" fmla="*/ 195273 h 11393084"/>
              <a:gd name="connsiteX677" fmla="*/ 8555920 w 15195552"/>
              <a:gd name="connsiteY677" fmla="*/ 302536 h 11393084"/>
              <a:gd name="connsiteX678" fmla="*/ 8006739 w 15195552"/>
              <a:gd name="connsiteY678" fmla="*/ 531051 h 11393084"/>
              <a:gd name="connsiteX679" fmla="*/ 8043049 w 15195552"/>
              <a:gd name="connsiteY679" fmla="*/ 573021 h 11393084"/>
              <a:gd name="connsiteX680" fmla="*/ 8170131 w 15195552"/>
              <a:gd name="connsiteY680" fmla="*/ 521724 h 11393084"/>
              <a:gd name="connsiteX681" fmla="*/ 8260905 w 15195552"/>
              <a:gd name="connsiteY681" fmla="*/ 577685 h 11393084"/>
              <a:gd name="connsiteX682" fmla="*/ 8233673 w 15195552"/>
              <a:gd name="connsiteY682" fmla="*/ 680284 h 11393084"/>
              <a:gd name="connsiteX683" fmla="*/ 8256367 w 15195552"/>
              <a:gd name="connsiteY683" fmla="*/ 712929 h 11393084"/>
              <a:gd name="connsiteX684" fmla="*/ 8265444 w 15195552"/>
              <a:gd name="connsiteY684" fmla="*/ 750236 h 11393084"/>
              <a:gd name="connsiteX685" fmla="*/ 8437914 w 15195552"/>
              <a:gd name="connsiteY685" fmla="*/ 680284 h 11393084"/>
              <a:gd name="connsiteX686" fmla="*/ 8528688 w 15195552"/>
              <a:gd name="connsiteY686" fmla="*/ 731583 h 11393084"/>
              <a:gd name="connsiteX687" fmla="*/ 8510532 w 15195552"/>
              <a:gd name="connsiteY687" fmla="*/ 834181 h 11393084"/>
              <a:gd name="connsiteX688" fmla="*/ 10475784 w 15195552"/>
              <a:gd name="connsiteY688" fmla="*/ 4068 h 11393084"/>
              <a:gd name="connsiteX689" fmla="*/ 10506772 w 15195552"/>
              <a:gd name="connsiteY689" fmla="*/ 279 h 11393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</a:cxnLst>
            <a:rect l="l" t="t" r="r" b="b"/>
            <a:pathLst>
              <a:path w="15195552" h="11393084">
                <a:moveTo>
                  <a:pt x="6075363" y="11239096"/>
                </a:moveTo>
                <a:cubicBezTo>
                  <a:pt x="6116571" y="11239096"/>
                  <a:pt x="6149976" y="11273567"/>
                  <a:pt x="6149976" y="11316090"/>
                </a:cubicBezTo>
                <a:cubicBezTo>
                  <a:pt x="6149976" y="11358613"/>
                  <a:pt x="6116571" y="11393084"/>
                  <a:pt x="6075363" y="11393084"/>
                </a:cubicBezTo>
                <a:cubicBezTo>
                  <a:pt x="6034155" y="11393084"/>
                  <a:pt x="6000750" y="11358613"/>
                  <a:pt x="6000750" y="11316090"/>
                </a:cubicBezTo>
                <a:cubicBezTo>
                  <a:pt x="6000750" y="11273567"/>
                  <a:pt x="6034155" y="11239096"/>
                  <a:pt x="6075363" y="11239096"/>
                </a:cubicBezTo>
                <a:close/>
                <a:moveTo>
                  <a:pt x="8430419" y="11039071"/>
                </a:moveTo>
                <a:cubicBezTo>
                  <a:pt x="8472065" y="11039071"/>
                  <a:pt x="8505826" y="11073187"/>
                  <a:pt x="8505826" y="11115271"/>
                </a:cubicBezTo>
                <a:cubicBezTo>
                  <a:pt x="8505826" y="11157355"/>
                  <a:pt x="8472065" y="11191471"/>
                  <a:pt x="8430419" y="11191471"/>
                </a:cubicBezTo>
                <a:cubicBezTo>
                  <a:pt x="8388773" y="11191471"/>
                  <a:pt x="8355012" y="11157355"/>
                  <a:pt x="8355012" y="11115271"/>
                </a:cubicBezTo>
                <a:cubicBezTo>
                  <a:pt x="8355012" y="11073187"/>
                  <a:pt x="8388773" y="11039071"/>
                  <a:pt x="8430419" y="11039071"/>
                </a:cubicBezTo>
                <a:close/>
                <a:moveTo>
                  <a:pt x="6152357" y="10977159"/>
                </a:moveTo>
                <a:cubicBezTo>
                  <a:pt x="6194003" y="10977159"/>
                  <a:pt x="6227764" y="11011630"/>
                  <a:pt x="6227764" y="11054153"/>
                </a:cubicBezTo>
                <a:cubicBezTo>
                  <a:pt x="6227764" y="11096676"/>
                  <a:pt x="6194003" y="11131147"/>
                  <a:pt x="6152357" y="11131147"/>
                </a:cubicBezTo>
                <a:cubicBezTo>
                  <a:pt x="6110711" y="11131147"/>
                  <a:pt x="6076950" y="11096676"/>
                  <a:pt x="6076950" y="11054153"/>
                </a:cubicBezTo>
                <a:cubicBezTo>
                  <a:pt x="6076950" y="11011630"/>
                  <a:pt x="6110711" y="10977159"/>
                  <a:pt x="6152357" y="10977159"/>
                </a:cubicBezTo>
                <a:close/>
                <a:moveTo>
                  <a:pt x="8507413" y="10781896"/>
                </a:moveTo>
                <a:cubicBezTo>
                  <a:pt x="8548620" y="10781896"/>
                  <a:pt x="8582026" y="10816367"/>
                  <a:pt x="8582026" y="10858890"/>
                </a:cubicBezTo>
                <a:cubicBezTo>
                  <a:pt x="8582026" y="10901413"/>
                  <a:pt x="8548620" y="10935884"/>
                  <a:pt x="8507413" y="10935884"/>
                </a:cubicBezTo>
                <a:cubicBezTo>
                  <a:pt x="8466205" y="10935884"/>
                  <a:pt x="8432800" y="10901413"/>
                  <a:pt x="8432800" y="10858890"/>
                </a:cubicBezTo>
                <a:cubicBezTo>
                  <a:pt x="8432800" y="10816367"/>
                  <a:pt x="8466205" y="10781896"/>
                  <a:pt x="8507413" y="10781896"/>
                </a:cubicBezTo>
                <a:close/>
                <a:moveTo>
                  <a:pt x="2720975" y="10656484"/>
                </a:moveTo>
                <a:cubicBezTo>
                  <a:pt x="2762183" y="10656484"/>
                  <a:pt x="2795588" y="10690955"/>
                  <a:pt x="2795588" y="10733478"/>
                </a:cubicBezTo>
                <a:cubicBezTo>
                  <a:pt x="2795588" y="10776001"/>
                  <a:pt x="2762183" y="10810472"/>
                  <a:pt x="2720975" y="10810472"/>
                </a:cubicBezTo>
                <a:cubicBezTo>
                  <a:pt x="2679767" y="10810472"/>
                  <a:pt x="2646362" y="10776001"/>
                  <a:pt x="2646362" y="10733478"/>
                </a:cubicBezTo>
                <a:cubicBezTo>
                  <a:pt x="2646362" y="10690955"/>
                  <a:pt x="2679767" y="10656484"/>
                  <a:pt x="2720975" y="10656484"/>
                </a:cubicBezTo>
                <a:close/>
                <a:moveTo>
                  <a:pt x="5943600" y="10437409"/>
                </a:moveTo>
                <a:cubicBezTo>
                  <a:pt x="5984808" y="10437409"/>
                  <a:pt x="6018213" y="10471880"/>
                  <a:pt x="6018213" y="10514403"/>
                </a:cubicBezTo>
                <a:cubicBezTo>
                  <a:pt x="6018213" y="10556926"/>
                  <a:pt x="5984808" y="10591397"/>
                  <a:pt x="5943600" y="10591397"/>
                </a:cubicBezTo>
                <a:cubicBezTo>
                  <a:pt x="5902392" y="10591397"/>
                  <a:pt x="5868987" y="10556926"/>
                  <a:pt x="5868987" y="10514403"/>
                </a:cubicBezTo>
                <a:cubicBezTo>
                  <a:pt x="5868987" y="10471880"/>
                  <a:pt x="5902392" y="10437409"/>
                  <a:pt x="5943600" y="10437409"/>
                </a:cubicBezTo>
                <a:close/>
                <a:moveTo>
                  <a:pt x="1386682" y="10423121"/>
                </a:moveTo>
                <a:cubicBezTo>
                  <a:pt x="1428328" y="10423121"/>
                  <a:pt x="1462089" y="10457592"/>
                  <a:pt x="1462089" y="10500115"/>
                </a:cubicBezTo>
                <a:cubicBezTo>
                  <a:pt x="1462089" y="10542638"/>
                  <a:pt x="1428328" y="10577109"/>
                  <a:pt x="1386682" y="10577109"/>
                </a:cubicBezTo>
                <a:cubicBezTo>
                  <a:pt x="1345036" y="10577109"/>
                  <a:pt x="1311275" y="10542638"/>
                  <a:pt x="1311275" y="10500115"/>
                </a:cubicBezTo>
                <a:cubicBezTo>
                  <a:pt x="1311275" y="10457592"/>
                  <a:pt x="1345036" y="10423121"/>
                  <a:pt x="1386682" y="10423121"/>
                </a:cubicBezTo>
                <a:close/>
                <a:moveTo>
                  <a:pt x="2794000" y="10394546"/>
                </a:moveTo>
                <a:cubicBezTo>
                  <a:pt x="2835208" y="10394546"/>
                  <a:pt x="2868613" y="10429017"/>
                  <a:pt x="2868613" y="10471540"/>
                </a:cubicBezTo>
                <a:cubicBezTo>
                  <a:pt x="2868613" y="10514063"/>
                  <a:pt x="2835208" y="10548534"/>
                  <a:pt x="2794000" y="10548534"/>
                </a:cubicBezTo>
                <a:cubicBezTo>
                  <a:pt x="2752792" y="10548534"/>
                  <a:pt x="2719387" y="10514063"/>
                  <a:pt x="2719387" y="10471540"/>
                </a:cubicBezTo>
                <a:cubicBezTo>
                  <a:pt x="2719387" y="10429017"/>
                  <a:pt x="2752792" y="10394546"/>
                  <a:pt x="2794000" y="10394546"/>
                </a:cubicBezTo>
                <a:close/>
                <a:moveTo>
                  <a:pt x="6015832" y="10180234"/>
                </a:moveTo>
                <a:cubicBezTo>
                  <a:pt x="6057478" y="10180234"/>
                  <a:pt x="6091239" y="10214705"/>
                  <a:pt x="6091239" y="10257228"/>
                </a:cubicBezTo>
                <a:cubicBezTo>
                  <a:pt x="6091239" y="10299751"/>
                  <a:pt x="6057478" y="10334222"/>
                  <a:pt x="6015832" y="10334222"/>
                </a:cubicBezTo>
                <a:cubicBezTo>
                  <a:pt x="5974186" y="10334222"/>
                  <a:pt x="5940425" y="10299751"/>
                  <a:pt x="5940425" y="10257228"/>
                </a:cubicBezTo>
                <a:cubicBezTo>
                  <a:pt x="5940425" y="10214705"/>
                  <a:pt x="5974186" y="10180234"/>
                  <a:pt x="6015832" y="10180234"/>
                </a:cubicBezTo>
                <a:close/>
                <a:moveTo>
                  <a:pt x="1463675" y="10165946"/>
                </a:moveTo>
                <a:cubicBezTo>
                  <a:pt x="1504883" y="10165946"/>
                  <a:pt x="1538288" y="10200417"/>
                  <a:pt x="1538288" y="10242940"/>
                </a:cubicBezTo>
                <a:cubicBezTo>
                  <a:pt x="1538288" y="10285463"/>
                  <a:pt x="1504883" y="10319934"/>
                  <a:pt x="1463675" y="10319934"/>
                </a:cubicBezTo>
                <a:cubicBezTo>
                  <a:pt x="1422467" y="10319934"/>
                  <a:pt x="1389062" y="10285463"/>
                  <a:pt x="1389062" y="10242940"/>
                </a:cubicBezTo>
                <a:cubicBezTo>
                  <a:pt x="1389062" y="10200417"/>
                  <a:pt x="1422467" y="10165946"/>
                  <a:pt x="1463675" y="10165946"/>
                </a:cubicBezTo>
                <a:close/>
                <a:moveTo>
                  <a:pt x="1490663" y="9041996"/>
                </a:moveTo>
                <a:cubicBezTo>
                  <a:pt x="1531871" y="9041996"/>
                  <a:pt x="1565276" y="9076467"/>
                  <a:pt x="1565276" y="9118990"/>
                </a:cubicBezTo>
                <a:cubicBezTo>
                  <a:pt x="1565276" y="9161513"/>
                  <a:pt x="1531871" y="9195984"/>
                  <a:pt x="1490663" y="9195984"/>
                </a:cubicBezTo>
                <a:cubicBezTo>
                  <a:pt x="1449455" y="9195984"/>
                  <a:pt x="1416050" y="9161513"/>
                  <a:pt x="1416050" y="9118990"/>
                </a:cubicBezTo>
                <a:cubicBezTo>
                  <a:pt x="1416050" y="9076467"/>
                  <a:pt x="1449455" y="9041996"/>
                  <a:pt x="1490663" y="9041996"/>
                </a:cubicBezTo>
                <a:close/>
                <a:moveTo>
                  <a:pt x="1563688" y="8781646"/>
                </a:moveTo>
                <a:cubicBezTo>
                  <a:pt x="1604896" y="8781646"/>
                  <a:pt x="1638301" y="8816117"/>
                  <a:pt x="1638301" y="8858640"/>
                </a:cubicBezTo>
                <a:cubicBezTo>
                  <a:pt x="1638301" y="8901163"/>
                  <a:pt x="1604896" y="8935634"/>
                  <a:pt x="1563688" y="8935634"/>
                </a:cubicBezTo>
                <a:cubicBezTo>
                  <a:pt x="1522480" y="8935634"/>
                  <a:pt x="1489075" y="8901163"/>
                  <a:pt x="1489075" y="8858640"/>
                </a:cubicBezTo>
                <a:cubicBezTo>
                  <a:pt x="1489075" y="8816117"/>
                  <a:pt x="1522480" y="8781646"/>
                  <a:pt x="1563688" y="8781646"/>
                </a:cubicBezTo>
                <a:close/>
                <a:moveTo>
                  <a:pt x="14203364" y="8380009"/>
                </a:moveTo>
                <a:cubicBezTo>
                  <a:pt x="14244572" y="8380009"/>
                  <a:pt x="14277976" y="8414480"/>
                  <a:pt x="14277976" y="8457003"/>
                </a:cubicBezTo>
                <a:cubicBezTo>
                  <a:pt x="14277976" y="8499526"/>
                  <a:pt x="14244572" y="8533997"/>
                  <a:pt x="14203364" y="8533997"/>
                </a:cubicBezTo>
                <a:cubicBezTo>
                  <a:pt x="14162156" y="8533997"/>
                  <a:pt x="14128748" y="8499526"/>
                  <a:pt x="14128748" y="8457003"/>
                </a:cubicBezTo>
                <a:cubicBezTo>
                  <a:pt x="14128748" y="8414480"/>
                  <a:pt x="14162156" y="8380009"/>
                  <a:pt x="14203364" y="8380009"/>
                </a:cubicBezTo>
                <a:close/>
                <a:moveTo>
                  <a:pt x="15047912" y="7737071"/>
                </a:moveTo>
                <a:cubicBezTo>
                  <a:pt x="15089120" y="7737071"/>
                  <a:pt x="15122524" y="7771542"/>
                  <a:pt x="15122524" y="7814065"/>
                </a:cubicBezTo>
                <a:cubicBezTo>
                  <a:pt x="15122524" y="7856588"/>
                  <a:pt x="15089120" y="7891059"/>
                  <a:pt x="15047912" y="7891059"/>
                </a:cubicBezTo>
                <a:cubicBezTo>
                  <a:pt x="15006704" y="7891059"/>
                  <a:pt x="14973300" y="7856588"/>
                  <a:pt x="14973300" y="7814065"/>
                </a:cubicBezTo>
                <a:cubicBezTo>
                  <a:pt x="14973300" y="7771542"/>
                  <a:pt x="15006704" y="7737071"/>
                  <a:pt x="15047912" y="7737071"/>
                </a:cubicBezTo>
                <a:close/>
                <a:moveTo>
                  <a:pt x="628649" y="7498946"/>
                </a:moveTo>
                <a:cubicBezTo>
                  <a:pt x="669857" y="7498946"/>
                  <a:pt x="703262" y="7533417"/>
                  <a:pt x="703262" y="7575940"/>
                </a:cubicBezTo>
                <a:cubicBezTo>
                  <a:pt x="703262" y="7618463"/>
                  <a:pt x="669857" y="7652934"/>
                  <a:pt x="628649" y="7652934"/>
                </a:cubicBezTo>
                <a:cubicBezTo>
                  <a:pt x="587441" y="7652934"/>
                  <a:pt x="554036" y="7618463"/>
                  <a:pt x="554036" y="7575940"/>
                </a:cubicBezTo>
                <a:cubicBezTo>
                  <a:pt x="554036" y="7533417"/>
                  <a:pt x="587441" y="7498946"/>
                  <a:pt x="628649" y="7498946"/>
                </a:cubicBezTo>
                <a:close/>
                <a:moveTo>
                  <a:pt x="15120936" y="7475134"/>
                </a:moveTo>
                <a:cubicBezTo>
                  <a:pt x="15162144" y="7475134"/>
                  <a:pt x="15195552" y="7509605"/>
                  <a:pt x="15195552" y="7552128"/>
                </a:cubicBezTo>
                <a:cubicBezTo>
                  <a:pt x="15195552" y="7594651"/>
                  <a:pt x="15162144" y="7629122"/>
                  <a:pt x="15120936" y="7629122"/>
                </a:cubicBezTo>
                <a:cubicBezTo>
                  <a:pt x="15079728" y="7629122"/>
                  <a:pt x="15046324" y="7594651"/>
                  <a:pt x="15046324" y="7552128"/>
                </a:cubicBezTo>
                <a:cubicBezTo>
                  <a:pt x="15046324" y="7509605"/>
                  <a:pt x="15079728" y="7475134"/>
                  <a:pt x="15120936" y="7475134"/>
                </a:cubicBezTo>
                <a:close/>
                <a:moveTo>
                  <a:pt x="701674" y="7237009"/>
                </a:moveTo>
                <a:cubicBezTo>
                  <a:pt x="742882" y="7237009"/>
                  <a:pt x="776287" y="7271480"/>
                  <a:pt x="776287" y="7314003"/>
                </a:cubicBezTo>
                <a:cubicBezTo>
                  <a:pt x="776287" y="7356526"/>
                  <a:pt x="742882" y="7390997"/>
                  <a:pt x="701674" y="7390997"/>
                </a:cubicBezTo>
                <a:cubicBezTo>
                  <a:pt x="660466" y="7390997"/>
                  <a:pt x="627061" y="7356526"/>
                  <a:pt x="627061" y="7314003"/>
                </a:cubicBezTo>
                <a:cubicBezTo>
                  <a:pt x="627061" y="7271480"/>
                  <a:pt x="660466" y="7237009"/>
                  <a:pt x="701674" y="7237009"/>
                </a:cubicBezTo>
                <a:close/>
                <a:moveTo>
                  <a:pt x="14430376" y="6617884"/>
                </a:moveTo>
                <a:cubicBezTo>
                  <a:pt x="14471584" y="6617884"/>
                  <a:pt x="14504988" y="6652355"/>
                  <a:pt x="14504988" y="6694878"/>
                </a:cubicBezTo>
                <a:cubicBezTo>
                  <a:pt x="14504988" y="6737401"/>
                  <a:pt x="14471584" y="6771872"/>
                  <a:pt x="14430376" y="6771872"/>
                </a:cubicBezTo>
                <a:cubicBezTo>
                  <a:pt x="14389168" y="6771872"/>
                  <a:pt x="14355760" y="6737401"/>
                  <a:pt x="14355760" y="6694878"/>
                </a:cubicBezTo>
                <a:cubicBezTo>
                  <a:pt x="14355760" y="6652355"/>
                  <a:pt x="14389168" y="6617884"/>
                  <a:pt x="14430376" y="6617884"/>
                </a:cubicBezTo>
                <a:close/>
                <a:moveTo>
                  <a:pt x="14508164" y="6355946"/>
                </a:moveTo>
                <a:cubicBezTo>
                  <a:pt x="14549372" y="6355946"/>
                  <a:pt x="14582776" y="6390417"/>
                  <a:pt x="14582776" y="6432940"/>
                </a:cubicBezTo>
                <a:cubicBezTo>
                  <a:pt x="14582776" y="6475463"/>
                  <a:pt x="14549372" y="6509934"/>
                  <a:pt x="14508164" y="6509934"/>
                </a:cubicBezTo>
                <a:cubicBezTo>
                  <a:pt x="14466956" y="6509934"/>
                  <a:pt x="14433548" y="6475463"/>
                  <a:pt x="14433548" y="6432940"/>
                </a:cubicBezTo>
                <a:cubicBezTo>
                  <a:pt x="14433548" y="6390417"/>
                  <a:pt x="14466956" y="6355946"/>
                  <a:pt x="14508164" y="6355946"/>
                </a:cubicBezTo>
                <a:close/>
                <a:moveTo>
                  <a:pt x="396874" y="6160684"/>
                </a:moveTo>
                <a:cubicBezTo>
                  <a:pt x="438082" y="6160684"/>
                  <a:pt x="471487" y="6195155"/>
                  <a:pt x="471487" y="6237678"/>
                </a:cubicBezTo>
                <a:cubicBezTo>
                  <a:pt x="471487" y="6280201"/>
                  <a:pt x="438082" y="6314672"/>
                  <a:pt x="396874" y="6314672"/>
                </a:cubicBezTo>
                <a:cubicBezTo>
                  <a:pt x="355666" y="6314672"/>
                  <a:pt x="322261" y="6280201"/>
                  <a:pt x="322261" y="6237678"/>
                </a:cubicBezTo>
                <a:cubicBezTo>
                  <a:pt x="322261" y="6195155"/>
                  <a:pt x="355666" y="6160684"/>
                  <a:pt x="396874" y="6160684"/>
                </a:cubicBezTo>
                <a:close/>
                <a:moveTo>
                  <a:pt x="469899" y="5903509"/>
                </a:moveTo>
                <a:cubicBezTo>
                  <a:pt x="511107" y="5903509"/>
                  <a:pt x="544512" y="5937980"/>
                  <a:pt x="544512" y="5980503"/>
                </a:cubicBezTo>
                <a:cubicBezTo>
                  <a:pt x="544512" y="6023026"/>
                  <a:pt x="511107" y="6057497"/>
                  <a:pt x="469899" y="6057497"/>
                </a:cubicBezTo>
                <a:cubicBezTo>
                  <a:pt x="428691" y="6057497"/>
                  <a:pt x="395286" y="6023026"/>
                  <a:pt x="395286" y="5980503"/>
                </a:cubicBezTo>
                <a:cubicBezTo>
                  <a:pt x="395286" y="5937980"/>
                  <a:pt x="428691" y="5903509"/>
                  <a:pt x="469899" y="5903509"/>
                </a:cubicBezTo>
                <a:close/>
                <a:moveTo>
                  <a:pt x="14508164" y="5176434"/>
                </a:moveTo>
                <a:cubicBezTo>
                  <a:pt x="14549372" y="5176434"/>
                  <a:pt x="14582776" y="5210906"/>
                  <a:pt x="14582776" y="5253429"/>
                </a:cubicBezTo>
                <a:cubicBezTo>
                  <a:pt x="14582776" y="5295951"/>
                  <a:pt x="14549372" y="5330423"/>
                  <a:pt x="14508164" y="5330423"/>
                </a:cubicBezTo>
                <a:cubicBezTo>
                  <a:pt x="14466956" y="5330423"/>
                  <a:pt x="14433548" y="5295951"/>
                  <a:pt x="14433548" y="5253429"/>
                </a:cubicBezTo>
                <a:cubicBezTo>
                  <a:pt x="14433548" y="5210906"/>
                  <a:pt x="14466956" y="5176434"/>
                  <a:pt x="14508164" y="5176434"/>
                </a:cubicBezTo>
                <a:close/>
                <a:moveTo>
                  <a:pt x="750887" y="5176434"/>
                </a:moveTo>
                <a:cubicBezTo>
                  <a:pt x="792095" y="5176434"/>
                  <a:pt x="825500" y="5210906"/>
                  <a:pt x="825500" y="5253429"/>
                </a:cubicBezTo>
                <a:cubicBezTo>
                  <a:pt x="825500" y="5295951"/>
                  <a:pt x="792095" y="5330423"/>
                  <a:pt x="750887" y="5330423"/>
                </a:cubicBezTo>
                <a:cubicBezTo>
                  <a:pt x="709679" y="5330423"/>
                  <a:pt x="676274" y="5295951"/>
                  <a:pt x="676274" y="5253429"/>
                </a:cubicBezTo>
                <a:cubicBezTo>
                  <a:pt x="676274" y="5210906"/>
                  <a:pt x="709679" y="5176434"/>
                  <a:pt x="750887" y="5176434"/>
                </a:cubicBezTo>
                <a:close/>
                <a:moveTo>
                  <a:pt x="14580392" y="4914496"/>
                </a:moveTo>
                <a:cubicBezTo>
                  <a:pt x="14622040" y="4914496"/>
                  <a:pt x="14655800" y="4948968"/>
                  <a:pt x="14655800" y="4991490"/>
                </a:cubicBezTo>
                <a:cubicBezTo>
                  <a:pt x="14655800" y="5034014"/>
                  <a:pt x="14622040" y="5068484"/>
                  <a:pt x="14580392" y="5068484"/>
                </a:cubicBezTo>
                <a:cubicBezTo>
                  <a:pt x="14538748" y="5068484"/>
                  <a:pt x="14504988" y="5034014"/>
                  <a:pt x="14504988" y="4991490"/>
                </a:cubicBezTo>
                <a:cubicBezTo>
                  <a:pt x="14504988" y="4948968"/>
                  <a:pt x="14538748" y="4914496"/>
                  <a:pt x="14580392" y="4914496"/>
                </a:cubicBezTo>
                <a:close/>
                <a:moveTo>
                  <a:pt x="823912" y="4914496"/>
                </a:moveTo>
                <a:cubicBezTo>
                  <a:pt x="865120" y="4914496"/>
                  <a:pt x="898525" y="4948968"/>
                  <a:pt x="898525" y="4991490"/>
                </a:cubicBezTo>
                <a:cubicBezTo>
                  <a:pt x="898525" y="5034014"/>
                  <a:pt x="865120" y="5068484"/>
                  <a:pt x="823912" y="5068484"/>
                </a:cubicBezTo>
                <a:cubicBezTo>
                  <a:pt x="782704" y="5068484"/>
                  <a:pt x="749299" y="5034014"/>
                  <a:pt x="749299" y="4991490"/>
                </a:cubicBezTo>
                <a:cubicBezTo>
                  <a:pt x="749299" y="4948968"/>
                  <a:pt x="782704" y="4914496"/>
                  <a:pt x="823912" y="4914496"/>
                </a:cubicBezTo>
                <a:close/>
                <a:moveTo>
                  <a:pt x="356393" y="4854171"/>
                </a:moveTo>
                <a:cubicBezTo>
                  <a:pt x="398039" y="4854171"/>
                  <a:pt x="431800" y="4888642"/>
                  <a:pt x="431800" y="4931165"/>
                </a:cubicBezTo>
                <a:cubicBezTo>
                  <a:pt x="431800" y="4973689"/>
                  <a:pt x="398039" y="5008159"/>
                  <a:pt x="356393" y="5008159"/>
                </a:cubicBezTo>
                <a:cubicBezTo>
                  <a:pt x="314747" y="5008159"/>
                  <a:pt x="280986" y="4973689"/>
                  <a:pt x="280986" y="4931165"/>
                </a:cubicBezTo>
                <a:cubicBezTo>
                  <a:pt x="280986" y="4888642"/>
                  <a:pt x="314747" y="4854171"/>
                  <a:pt x="356393" y="4854171"/>
                </a:cubicBezTo>
                <a:close/>
                <a:moveTo>
                  <a:pt x="428624" y="4598584"/>
                </a:moveTo>
                <a:cubicBezTo>
                  <a:pt x="469832" y="4598584"/>
                  <a:pt x="503237" y="4633055"/>
                  <a:pt x="503237" y="4675578"/>
                </a:cubicBezTo>
                <a:cubicBezTo>
                  <a:pt x="503237" y="4718101"/>
                  <a:pt x="469832" y="4752573"/>
                  <a:pt x="428624" y="4752573"/>
                </a:cubicBezTo>
                <a:cubicBezTo>
                  <a:pt x="387416" y="4752573"/>
                  <a:pt x="354011" y="4718101"/>
                  <a:pt x="354011" y="4675578"/>
                </a:cubicBezTo>
                <a:cubicBezTo>
                  <a:pt x="354011" y="4633055"/>
                  <a:pt x="387416" y="4598584"/>
                  <a:pt x="428624" y="4598584"/>
                </a:cubicBezTo>
                <a:close/>
                <a:moveTo>
                  <a:pt x="14181136" y="4290610"/>
                </a:moveTo>
                <a:cubicBezTo>
                  <a:pt x="14222344" y="4290610"/>
                  <a:pt x="14255752" y="4325080"/>
                  <a:pt x="14255752" y="4367604"/>
                </a:cubicBezTo>
                <a:cubicBezTo>
                  <a:pt x="14255752" y="4410126"/>
                  <a:pt x="14222344" y="4444597"/>
                  <a:pt x="14181136" y="4444597"/>
                </a:cubicBezTo>
                <a:cubicBezTo>
                  <a:pt x="14139928" y="4444597"/>
                  <a:pt x="14106524" y="4410126"/>
                  <a:pt x="14106524" y="4367604"/>
                </a:cubicBezTo>
                <a:cubicBezTo>
                  <a:pt x="14106524" y="4325080"/>
                  <a:pt x="14139928" y="4290610"/>
                  <a:pt x="14181136" y="4290610"/>
                </a:cubicBezTo>
                <a:close/>
                <a:moveTo>
                  <a:pt x="106365" y="4146147"/>
                </a:moveTo>
                <a:cubicBezTo>
                  <a:pt x="147570" y="4146147"/>
                  <a:pt x="180975" y="4180617"/>
                  <a:pt x="180975" y="4223140"/>
                </a:cubicBezTo>
                <a:cubicBezTo>
                  <a:pt x="180975" y="4265664"/>
                  <a:pt x="147570" y="4300136"/>
                  <a:pt x="106365" y="4300136"/>
                </a:cubicBezTo>
                <a:cubicBezTo>
                  <a:pt x="65157" y="4300136"/>
                  <a:pt x="31752" y="4265664"/>
                  <a:pt x="31752" y="4223140"/>
                </a:cubicBezTo>
                <a:cubicBezTo>
                  <a:pt x="31752" y="4180617"/>
                  <a:pt x="65157" y="4146147"/>
                  <a:pt x="106365" y="4146147"/>
                </a:cubicBezTo>
                <a:close/>
                <a:moveTo>
                  <a:pt x="179387" y="3884209"/>
                </a:moveTo>
                <a:cubicBezTo>
                  <a:pt x="220595" y="3884209"/>
                  <a:pt x="254000" y="3918681"/>
                  <a:pt x="254000" y="3961204"/>
                </a:cubicBezTo>
                <a:cubicBezTo>
                  <a:pt x="254000" y="4003727"/>
                  <a:pt x="220595" y="4038197"/>
                  <a:pt x="179387" y="4038197"/>
                </a:cubicBezTo>
                <a:cubicBezTo>
                  <a:pt x="138179" y="4038197"/>
                  <a:pt x="104775" y="4003727"/>
                  <a:pt x="104775" y="3961204"/>
                </a:cubicBezTo>
                <a:cubicBezTo>
                  <a:pt x="104775" y="3918681"/>
                  <a:pt x="138179" y="3884209"/>
                  <a:pt x="179387" y="3884209"/>
                </a:cubicBezTo>
                <a:close/>
                <a:moveTo>
                  <a:pt x="14199392" y="3698472"/>
                </a:moveTo>
                <a:cubicBezTo>
                  <a:pt x="14241040" y="3698472"/>
                  <a:pt x="14274800" y="3732942"/>
                  <a:pt x="14274800" y="3775466"/>
                </a:cubicBezTo>
                <a:cubicBezTo>
                  <a:pt x="14274800" y="3817989"/>
                  <a:pt x="14241040" y="3852459"/>
                  <a:pt x="14199392" y="3852459"/>
                </a:cubicBezTo>
                <a:cubicBezTo>
                  <a:pt x="14157748" y="3852459"/>
                  <a:pt x="14123988" y="3817989"/>
                  <a:pt x="14123988" y="3775466"/>
                </a:cubicBezTo>
                <a:cubicBezTo>
                  <a:pt x="14123988" y="3732942"/>
                  <a:pt x="14157748" y="3698472"/>
                  <a:pt x="14199392" y="3698472"/>
                </a:cubicBezTo>
                <a:close/>
                <a:moveTo>
                  <a:pt x="74615" y="3641322"/>
                </a:moveTo>
                <a:cubicBezTo>
                  <a:pt x="115822" y="3641322"/>
                  <a:pt x="149225" y="3675793"/>
                  <a:pt x="149225" y="3718315"/>
                </a:cubicBezTo>
                <a:cubicBezTo>
                  <a:pt x="149225" y="3760838"/>
                  <a:pt x="115822" y="3795310"/>
                  <a:pt x="74615" y="3795310"/>
                </a:cubicBezTo>
                <a:cubicBezTo>
                  <a:pt x="33407" y="3795310"/>
                  <a:pt x="0" y="3760838"/>
                  <a:pt x="0" y="3718315"/>
                </a:cubicBezTo>
                <a:cubicBezTo>
                  <a:pt x="0" y="3675793"/>
                  <a:pt x="33407" y="3641322"/>
                  <a:pt x="74615" y="3641322"/>
                </a:cubicBezTo>
                <a:close/>
                <a:moveTo>
                  <a:pt x="14271624" y="3436535"/>
                </a:moveTo>
                <a:cubicBezTo>
                  <a:pt x="14312832" y="3436535"/>
                  <a:pt x="14346236" y="3471006"/>
                  <a:pt x="14346236" y="3513528"/>
                </a:cubicBezTo>
                <a:cubicBezTo>
                  <a:pt x="14346236" y="3556052"/>
                  <a:pt x="14312832" y="3590522"/>
                  <a:pt x="14271624" y="3590522"/>
                </a:cubicBezTo>
                <a:cubicBezTo>
                  <a:pt x="14230416" y="3590522"/>
                  <a:pt x="14197012" y="3556052"/>
                  <a:pt x="14197012" y="3513528"/>
                </a:cubicBezTo>
                <a:cubicBezTo>
                  <a:pt x="14197012" y="3471006"/>
                  <a:pt x="14230416" y="3436535"/>
                  <a:pt x="14271624" y="3436535"/>
                </a:cubicBezTo>
                <a:close/>
                <a:moveTo>
                  <a:pt x="147637" y="3380971"/>
                </a:moveTo>
                <a:cubicBezTo>
                  <a:pt x="188845" y="3380971"/>
                  <a:pt x="222250" y="3415442"/>
                  <a:pt x="222250" y="3457965"/>
                </a:cubicBezTo>
                <a:cubicBezTo>
                  <a:pt x="222250" y="3500489"/>
                  <a:pt x="188845" y="3534959"/>
                  <a:pt x="147637" y="3534959"/>
                </a:cubicBezTo>
                <a:cubicBezTo>
                  <a:pt x="106432" y="3534959"/>
                  <a:pt x="73025" y="3500489"/>
                  <a:pt x="73025" y="3457965"/>
                </a:cubicBezTo>
                <a:cubicBezTo>
                  <a:pt x="73025" y="3415442"/>
                  <a:pt x="106432" y="3380971"/>
                  <a:pt x="147637" y="3380971"/>
                </a:cubicBezTo>
                <a:close/>
                <a:moveTo>
                  <a:pt x="12161836" y="2649141"/>
                </a:moveTo>
                <a:cubicBezTo>
                  <a:pt x="12203044" y="2649141"/>
                  <a:pt x="12236452" y="2683612"/>
                  <a:pt x="12236452" y="2726135"/>
                </a:cubicBezTo>
                <a:cubicBezTo>
                  <a:pt x="12236452" y="2768657"/>
                  <a:pt x="12203044" y="2803129"/>
                  <a:pt x="12161836" y="2803129"/>
                </a:cubicBezTo>
                <a:cubicBezTo>
                  <a:pt x="12120628" y="2803129"/>
                  <a:pt x="12087224" y="2768657"/>
                  <a:pt x="12087224" y="2726135"/>
                </a:cubicBezTo>
                <a:cubicBezTo>
                  <a:pt x="12087224" y="2683612"/>
                  <a:pt x="12120628" y="2649141"/>
                  <a:pt x="12161836" y="2649141"/>
                </a:cubicBezTo>
                <a:close/>
                <a:moveTo>
                  <a:pt x="12234068" y="2387202"/>
                </a:moveTo>
                <a:cubicBezTo>
                  <a:pt x="12275716" y="2387202"/>
                  <a:pt x="12309476" y="2421673"/>
                  <a:pt x="12309476" y="2464196"/>
                </a:cubicBezTo>
                <a:cubicBezTo>
                  <a:pt x="12309476" y="2506719"/>
                  <a:pt x="12275716" y="2541190"/>
                  <a:pt x="12234068" y="2541190"/>
                </a:cubicBezTo>
                <a:cubicBezTo>
                  <a:pt x="12192424" y="2541190"/>
                  <a:pt x="12158660" y="2506719"/>
                  <a:pt x="12158660" y="2464196"/>
                </a:cubicBezTo>
                <a:cubicBezTo>
                  <a:pt x="12158660" y="2421673"/>
                  <a:pt x="12192424" y="2387202"/>
                  <a:pt x="12234068" y="2387202"/>
                </a:cubicBezTo>
                <a:close/>
                <a:moveTo>
                  <a:pt x="13967620" y="2214164"/>
                </a:moveTo>
                <a:cubicBezTo>
                  <a:pt x="14009264" y="2214164"/>
                  <a:pt x="14043024" y="2248635"/>
                  <a:pt x="14043024" y="2291158"/>
                </a:cubicBezTo>
                <a:cubicBezTo>
                  <a:pt x="14043024" y="2333681"/>
                  <a:pt x="14009264" y="2368152"/>
                  <a:pt x="13967620" y="2368152"/>
                </a:cubicBezTo>
                <a:cubicBezTo>
                  <a:pt x="13925972" y="2368152"/>
                  <a:pt x="13892212" y="2333681"/>
                  <a:pt x="13892212" y="2291158"/>
                </a:cubicBezTo>
                <a:cubicBezTo>
                  <a:pt x="13892212" y="2248635"/>
                  <a:pt x="13925972" y="2214164"/>
                  <a:pt x="13967620" y="2214164"/>
                </a:cubicBezTo>
                <a:close/>
                <a:moveTo>
                  <a:pt x="13790612" y="1198163"/>
                </a:moveTo>
                <a:cubicBezTo>
                  <a:pt x="13831820" y="1198163"/>
                  <a:pt x="13865224" y="1232635"/>
                  <a:pt x="13865224" y="1275160"/>
                </a:cubicBezTo>
                <a:cubicBezTo>
                  <a:pt x="13865224" y="1317683"/>
                  <a:pt x="13831820" y="1352153"/>
                  <a:pt x="13790612" y="1352153"/>
                </a:cubicBezTo>
                <a:cubicBezTo>
                  <a:pt x="13749404" y="1352153"/>
                  <a:pt x="13716000" y="1317683"/>
                  <a:pt x="13716000" y="1275160"/>
                </a:cubicBezTo>
                <a:cubicBezTo>
                  <a:pt x="13716000" y="1232635"/>
                  <a:pt x="13749404" y="1198163"/>
                  <a:pt x="13790612" y="1198163"/>
                </a:cubicBezTo>
                <a:close/>
                <a:moveTo>
                  <a:pt x="11911808" y="825100"/>
                </a:moveTo>
                <a:cubicBezTo>
                  <a:pt x="11953452" y="825100"/>
                  <a:pt x="11987212" y="859571"/>
                  <a:pt x="11987212" y="902096"/>
                </a:cubicBezTo>
                <a:cubicBezTo>
                  <a:pt x="11987212" y="944619"/>
                  <a:pt x="11953452" y="979087"/>
                  <a:pt x="11911808" y="979087"/>
                </a:cubicBezTo>
                <a:cubicBezTo>
                  <a:pt x="11870160" y="979087"/>
                  <a:pt x="11836400" y="944619"/>
                  <a:pt x="11836400" y="902096"/>
                </a:cubicBezTo>
                <a:cubicBezTo>
                  <a:pt x="11836400" y="859571"/>
                  <a:pt x="11870160" y="825100"/>
                  <a:pt x="11911808" y="825100"/>
                </a:cubicBezTo>
                <a:close/>
                <a:moveTo>
                  <a:pt x="13346112" y="601263"/>
                </a:moveTo>
                <a:cubicBezTo>
                  <a:pt x="13387320" y="601263"/>
                  <a:pt x="13420724" y="635734"/>
                  <a:pt x="13420724" y="678256"/>
                </a:cubicBezTo>
                <a:cubicBezTo>
                  <a:pt x="13420724" y="720779"/>
                  <a:pt x="13387320" y="755250"/>
                  <a:pt x="13346112" y="755250"/>
                </a:cubicBezTo>
                <a:cubicBezTo>
                  <a:pt x="13304904" y="755250"/>
                  <a:pt x="13271500" y="720779"/>
                  <a:pt x="13271500" y="678256"/>
                </a:cubicBezTo>
                <a:cubicBezTo>
                  <a:pt x="13271500" y="635734"/>
                  <a:pt x="13304904" y="601263"/>
                  <a:pt x="13346112" y="601263"/>
                </a:cubicBezTo>
                <a:close/>
                <a:moveTo>
                  <a:pt x="10506772" y="279"/>
                </a:moveTo>
                <a:cubicBezTo>
                  <a:pt x="10537620" y="2901"/>
                  <a:pt x="10566556" y="23888"/>
                  <a:pt x="10580172" y="55367"/>
                </a:cubicBezTo>
                <a:cubicBezTo>
                  <a:pt x="10580172" y="55367"/>
                  <a:pt x="10580172" y="55367"/>
                  <a:pt x="10602864" y="46040"/>
                </a:cubicBezTo>
                <a:cubicBezTo>
                  <a:pt x="10643712" y="27386"/>
                  <a:pt x="10689100" y="50703"/>
                  <a:pt x="10707256" y="92675"/>
                </a:cubicBezTo>
                <a:cubicBezTo>
                  <a:pt x="10725412" y="139310"/>
                  <a:pt x="10707256" y="185947"/>
                  <a:pt x="10666408" y="204601"/>
                </a:cubicBezTo>
                <a:cubicBezTo>
                  <a:pt x="10666408" y="204601"/>
                  <a:pt x="10666408" y="204601"/>
                  <a:pt x="10584712" y="237246"/>
                </a:cubicBezTo>
                <a:cubicBezTo>
                  <a:pt x="10593788" y="246573"/>
                  <a:pt x="10602864" y="255900"/>
                  <a:pt x="10607404" y="269891"/>
                </a:cubicBezTo>
                <a:cubicBezTo>
                  <a:pt x="10611944" y="283881"/>
                  <a:pt x="10616480" y="297872"/>
                  <a:pt x="10616480" y="311863"/>
                </a:cubicBezTo>
                <a:cubicBezTo>
                  <a:pt x="10616480" y="311863"/>
                  <a:pt x="10616480" y="311863"/>
                  <a:pt x="10775336" y="241909"/>
                </a:cubicBezTo>
                <a:cubicBezTo>
                  <a:pt x="10820724" y="223255"/>
                  <a:pt x="10866108" y="246573"/>
                  <a:pt x="10884264" y="288544"/>
                </a:cubicBezTo>
                <a:cubicBezTo>
                  <a:pt x="10902420" y="335180"/>
                  <a:pt x="10879724" y="381816"/>
                  <a:pt x="10838876" y="400470"/>
                </a:cubicBezTo>
                <a:cubicBezTo>
                  <a:pt x="10852492" y="409797"/>
                  <a:pt x="10866108" y="423788"/>
                  <a:pt x="10875188" y="447106"/>
                </a:cubicBezTo>
                <a:cubicBezTo>
                  <a:pt x="10875188" y="447106"/>
                  <a:pt x="10875188" y="447106"/>
                  <a:pt x="10897880" y="433115"/>
                </a:cubicBezTo>
                <a:cubicBezTo>
                  <a:pt x="10938728" y="419124"/>
                  <a:pt x="10988652" y="437779"/>
                  <a:pt x="11006808" y="484414"/>
                </a:cubicBezTo>
                <a:cubicBezTo>
                  <a:pt x="11020424" y="526386"/>
                  <a:pt x="11002268" y="577685"/>
                  <a:pt x="10961420" y="591675"/>
                </a:cubicBezTo>
                <a:cubicBezTo>
                  <a:pt x="10961420" y="591675"/>
                  <a:pt x="10961420" y="591675"/>
                  <a:pt x="10761720" y="680284"/>
                </a:cubicBezTo>
                <a:cubicBezTo>
                  <a:pt x="10770796" y="684946"/>
                  <a:pt x="10779876" y="698938"/>
                  <a:pt x="10784412" y="712929"/>
                </a:cubicBezTo>
                <a:cubicBezTo>
                  <a:pt x="10788952" y="726918"/>
                  <a:pt x="10793492" y="740910"/>
                  <a:pt x="10788952" y="754901"/>
                </a:cubicBezTo>
                <a:cubicBezTo>
                  <a:pt x="10825260" y="750236"/>
                  <a:pt x="10861572" y="768890"/>
                  <a:pt x="10879724" y="806199"/>
                </a:cubicBezTo>
                <a:cubicBezTo>
                  <a:pt x="10889936" y="841176"/>
                  <a:pt x="10882280" y="876152"/>
                  <a:pt x="10860580" y="899325"/>
                </a:cubicBezTo>
                <a:lnTo>
                  <a:pt x="10842856" y="912028"/>
                </a:lnTo>
                <a:lnTo>
                  <a:pt x="10870508" y="900405"/>
                </a:lnTo>
                <a:cubicBezTo>
                  <a:pt x="10911360" y="886414"/>
                  <a:pt x="10961292" y="905066"/>
                  <a:pt x="10979448" y="947027"/>
                </a:cubicBezTo>
                <a:cubicBezTo>
                  <a:pt x="10979448" y="947027"/>
                  <a:pt x="10979448" y="947027"/>
                  <a:pt x="11151936" y="877091"/>
                </a:cubicBezTo>
                <a:cubicBezTo>
                  <a:pt x="11197324" y="858440"/>
                  <a:pt x="11247256" y="877091"/>
                  <a:pt x="11260872" y="923716"/>
                </a:cubicBezTo>
                <a:cubicBezTo>
                  <a:pt x="11279028" y="965679"/>
                  <a:pt x="11260872" y="1016967"/>
                  <a:pt x="11215484" y="1035617"/>
                </a:cubicBezTo>
                <a:cubicBezTo>
                  <a:pt x="11215484" y="1035617"/>
                  <a:pt x="11215484" y="1035617"/>
                  <a:pt x="11083848" y="1091565"/>
                </a:cubicBezTo>
                <a:cubicBezTo>
                  <a:pt x="11092924" y="1096229"/>
                  <a:pt x="11102004" y="1110215"/>
                  <a:pt x="11106544" y="1124202"/>
                </a:cubicBezTo>
                <a:cubicBezTo>
                  <a:pt x="11111084" y="1138190"/>
                  <a:pt x="11115620" y="1147515"/>
                  <a:pt x="11111084" y="1161503"/>
                </a:cubicBezTo>
                <a:cubicBezTo>
                  <a:pt x="11111084" y="1161503"/>
                  <a:pt x="11111084" y="1161503"/>
                  <a:pt x="11660316" y="933043"/>
                </a:cubicBezTo>
                <a:cubicBezTo>
                  <a:pt x="11705708" y="914390"/>
                  <a:pt x="11755636" y="933043"/>
                  <a:pt x="11773792" y="979667"/>
                </a:cubicBezTo>
                <a:cubicBezTo>
                  <a:pt x="11791948" y="1021626"/>
                  <a:pt x="11769252" y="1072916"/>
                  <a:pt x="11719324" y="1091565"/>
                </a:cubicBezTo>
                <a:cubicBezTo>
                  <a:pt x="11719324" y="1091565"/>
                  <a:pt x="11719324" y="1091565"/>
                  <a:pt x="10983988" y="1403952"/>
                </a:cubicBezTo>
                <a:cubicBezTo>
                  <a:pt x="11002144" y="1413277"/>
                  <a:pt x="11015760" y="1427264"/>
                  <a:pt x="11020300" y="1445916"/>
                </a:cubicBezTo>
                <a:cubicBezTo>
                  <a:pt x="11020300" y="1445916"/>
                  <a:pt x="11020300" y="1445916"/>
                  <a:pt x="11197324" y="1371317"/>
                </a:cubicBezTo>
                <a:cubicBezTo>
                  <a:pt x="11217752" y="1361991"/>
                  <a:pt x="11240448" y="1363155"/>
                  <a:pt x="11260304" y="1371897"/>
                </a:cubicBezTo>
                <a:lnTo>
                  <a:pt x="11270248" y="1378681"/>
                </a:lnTo>
                <a:lnTo>
                  <a:pt x="11446924" y="1304429"/>
                </a:lnTo>
                <a:cubicBezTo>
                  <a:pt x="11879296" y="1122716"/>
                  <a:pt x="12332936" y="932068"/>
                  <a:pt x="12808884" y="732039"/>
                </a:cubicBezTo>
                <a:cubicBezTo>
                  <a:pt x="12849736" y="713384"/>
                  <a:pt x="12899664" y="732039"/>
                  <a:pt x="12917820" y="778676"/>
                </a:cubicBezTo>
                <a:cubicBezTo>
                  <a:pt x="12917820" y="778676"/>
                  <a:pt x="12917820" y="778676"/>
                  <a:pt x="13090300" y="704058"/>
                </a:cubicBezTo>
                <a:cubicBezTo>
                  <a:pt x="13135688" y="685404"/>
                  <a:pt x="13185616" y="704058"/>
                  <a:pt x="13203772" y="750694"/>
                </a:cubicBezTo>
                <a:cubicBezTo>
                  <a:pt x="13217388" y="792667"/>
                  <a:pt x="13199232" y="843966"/>
                  <a:pt x="13153844" y="862620"/>
                </a:cubicBezTo>
                <a:cubicBezTo>
                  <a:pt x="13153844" y="862620"/>
                  <a:pt x="13153844" y="862620"/>
                  <a:pt x="13022216" y="918586"/>
                </a:cubicBezTo>
                <a:cubicBezTo>
                  <a:pt x="13031292" y="927913"/>
                  <a:pt x="13040372" y="937240"/>
                  <a:pt x="13044908" y="951232"/>
                </a:cubicBezTo>
                <a:cubicBezTo>
                  <a:pt x="13053988" y="965220"/>
                  <a:pt x="13053988" y="979212"/>
                  <a:pt x="13053988" y="988540"/>
                </a:cubicBezTo>
                <a:cubicBezTo>
                  <a:pt x="13053988" y="988540"/>
                  <a:pt x="13053988" y="988540"/>
                  <a:pt x="13598660" y="760021"/>
                </a:cubicBezTo>
                <a:cubicBezTo>
                  <a:pt x="13644048" y="741367"/>
                  <a:pt x="13693976" y="760021"/>
                  <a:pt x="13712132" y="806658"/>
                </a:cubicBezTo>
                <a:cubicBezTo>
                  <a:pt x="13730288" y="848630"/>
                  <a:pt x="13707592" y="899932"/>
                  <a:pt x="13662204" y="918586"/>
                </a:cubicBezTo>
                <a:cubicBezTo>
                  <a:pt x="13662204" y="918586"/>
                  <a:pt x="13662204" y="918586"/>
                  <a:pt x="12922360" y="1231048"/>
                </a:cubicBezTo>
                <a:cubicBezTo>
                  <a:pt x="12940516" y="1240375"/>
                  <a:pt x="12954132" y="1254368"/>
                  <a:pt x="12963208" y="1273022"/>
                </a:cubicBezTo>
                <a:cubicBezTo>
                  <a:pt x="12963208" y="1273022"/>
                  <a:pt x="12963208" y="1273022"/>
                  <a:pt x="13135688" y="1198403"/>
                </a:cubicBezTo>
                <a:cubicBezTo>
                  <a:pt x="13176540" y="1179749"/>
                  <a:pt x="13226468" y="1203068"/>
                  <a:pt x="13244624" y="1245040"/>
                </a:cubicBezTo>
                <a:cubicBezTo>
                  <a:pt x="13262780" y="1291677"/>
                  <a:pt x="13240084" y="1338311"/>
                  <a:pt x="13199232" y="1356967"/>
                </a:cubicBezTo>
                <a:cubicBezTo>
                  <a:pt x="13208312" y="1366295"/>
                  <a:pt x="13217388" y="1380284"/>
                  <a:pt x="13221928" y="1394277"/>
                </a:cubicBezTo>
                <a:cubicBezTo>
                  <a:pt x="13226468" y="1403604"/>
                  <a:pt x="13231004" y="1417593"/>
                  <a:pt x="13226468" y="1431586"/>
                </a:cubicBezTo>
                <a:cubicBezTo>
                  <a:pt x="13226468" y="1431586"/>
                  <a:pt x="13226468" y="1431586"/>
                  <a:pt x="13467028" y="1333650"/>
                </a:cubicBezTo>
                <a:cubicBezTo>
                  <a:pt x="13507880" y="1314995"/>
                  <a:pt x="13557808" y="1333650"/>
                  <a:pt x="13575964" y="1375623"/>
                </a:cubicBezTo>
                <a:cubicBezTo>
                  <a:pt x="13594120" y="1422259"/>
                  <a:pt x="13571424" y="1473559"/>
                  <a:pt x="13526036" y="1492213"/>
                </a:cubicBezTo>
                <a:cubicBezTo>
                  <a:pt x="13526036" y="1492213"/>
                  <a:pt x="13526036" y="1492213"/>
                  <a:pt x="11326580" y="2416667"/>
                </a:cubicBezTo>
                <a:lnTo>
                  <a:pt x="11198144" y="2470652"/>
                </a:lnTo>
                <a:lnTo>
                  <a:pt x="11206812" y="2472622"/>
                </a:lnTo>
                <a:cubicBezTo>
                  <a:pt x="11226096" y="2481367"/>
                  <a:pt x="11241980" y="2497689"/>
                  <a:pt x="11251060" y="2518675"/>
                </a:cubicBezTo>
                <a:cubicBezTo>
                  <a:pt x="11251060" y="2518675"/>
                  <a:pt x="11251060" y="2518675"/>
                  <a:pt x="11423512" y="2448721"/>
                </a:cubicBezTo>
                <a:cubicBezTo>
                  <a:pt x="11468896" y="2430066"/>
                  <a:pt x="11518816" y="2448721"/>
                  <a:pt x="11536972" y="2490692"/>
                </a:cubicBezTo>
                <a:cubicBezTo>
                  <a:pt x="11555124" y="2537328"/>
                  <a:pt x="11532432" y="2588627"/>
                  <a:pt x="11487048" y="2607283"/>
                </a:cubicBezTo>
                <a:cubicBezTo>
                  <a:pt x="11487048" y="2607283"/>
                  <a:pt x="11487048" y="2607283"/>
                  <a:pt x="11355440" y="2658582"/>
                </a:cubicBezTo>
                <a:cubicBezTo>
                  <a:pt x="11369056" y="2667909"/>
                  <a:pt x="11373592" y="2681899"/>
                  <a:pt x="11382668" y="2695890"/>
                </a:cubicBezTo>
                <a:cubicBezTo>
                  <a:pt x="11387208" y="2705218"/>
                  <a:pt x="11387208" y="2719207"/>
                  <a:pt x="11387208" y="2733198"/>
                </a:cubicBezTo>
                <a:cubicBezTo>
                  <a:pt x="11387208" y="2733198"/>
                  <a:pt x="11387208" y="2733198"/>
                  <a:pt x="11931800" y="2504685"/>
                </a:cubicBezTo>
                <a:cubicBezTo>
                  <a:pt x="11977184" y="2486031"/>
                  <a:pt x="12027104" y="2504685"/>
                  <a:pt x="12045260" y="2546656"/>
                </a:cubicBezTo>
                <a:cubicBezTo>
                  <a:pt x="12063412" y="2593290"/>
                  <a:pt x="12040720" y="2644591"/>
                  <a:pt x="11995336" y="2663245"/>
                </a:cubicBezTo>
                <a:cubicBezTo>
                  <a:pt x="11995336" y="2663245"/>
                  <a:pt x="11995336" y="2663245"/>
                  <a:pt x="11255596" y="2971039"/>
                </a:cubicBezTo>
                <a:cubicBezTo>
                  <a:pt x="11273752" y="2980366"/>
                  <a:pt x="11287364" y="2994348"/>
                  <a:pt x="11296440" y="3017666"/>
                </a:cubicBezTo>
                <a:cubicBezTo>
                  <a:pt x="11296440" y="3017666"/>
                  <a:pt x="11296440" y="3017666"/>
                  <a:pt x="11468896" y="2943058"/>
                </a:cubicBezTo>
                <a:cubicBezTo>
                  <a:pt x="11514280" y="2924404"/>
                  <a:pt x="11564200" y="2943058"/>
                  <a:pt x="11577816" y="2989694"/>
                </a:cubicBezTo>
                <a:cubicBezTo>
                  <a:pt x="11595968" y="3031658"/>
                  <a:pt x="11577816" y="3082957"/>
                  <a:pt x="11532432" y="3101610"/>
                </a:cubicBezTo>
                <a:cubicBezTo>
                  <a:pt x="11541508" y="3110937"/>
                  <a:pt x="11550584" y="3120264"/>
                  <a:pt x="11555124" y="3134255"/>
                </a:cubicBezTo>
                <a:lnTo>
                  <a:pt x="11559844" y="3156080"/>
                </a:lnTo>
                <a:lnTo>
                  <a:pt x="11891660" y="3016537"/>
                </a:lnTo>
                <a:cubicBezTo>
                  <a:pt x="12370040" y="2815366"/>
                  <a:pt x="12871944" y="2604295"/>
                  <a:pt x="13398532" y="2382844"/>
                </a:cubicBezTo>
                <a:cubicBezTo>
                  <a:pt x="13448464" y="2364190"/>
                  <a:pt x="13498392" y="2382844"/>
                  <a:pt x="13516548" y="2424818"/>
                </a:cubicBezTo>
                <a:cubicBezTo>
                  <a:pt x="13516548" y="2424818"/>
                  <a:pt x="13516548" y="2424818"/>
                  <a:pt x="13707184" y="2345536"/>
                </a:cubicBezTo>
                <a:cubicBezTo>
                  <a:pt x="13719664" y="2340870"/>
                  <a:pt x="13732432" y="2338538"/>
                  <a:pt x="13744840" y="2338320"/>
                </a:cubicBezTo>
                <a:cubicBezTo>
                  <a:pt x="13782076" y="2337663"/>
                  <a:pt x="13816116" y="2356026"/>
                  <a:pt x="13829732" y="2387507"/>
                </a:cubicBezTo>
                <a:cubicBezTo>
                  <a:pt x="13843352" y="2434143"/>
                  <a:pt x="13820656" y="2485444"/>
                  <a:pt x="13770728" y="2504100"/>
                </a:cubicBezTo>
                <a:cubicBezTo>
                  <a:pt x="13770728" y="2504100"/>
                  <a:pt x="13770728" y="2504100"/>
                  <a:pt x="13625480" y="2564729"/>
                </a:cubicBezTo>
                <a:cubicBezTo>
                  <a:pt x="13639096" y="2574054"/>
                  <a:pt x="13648176" y="2583383"/>
                  <a:pt x="13652716" y="2597373"/>
                </a:cubicBezTo>
                <a:cubicBezTo>
                  <a:pt x="13657252" y="2611364"/>
                  <a:pt x="13657252" y="2625355"/>
                  <a:pt x="13657252" y="2639347"/>
                </a:cubicBezTo>
                <a:cubicBezTo>
                  <a:pt x="13657252" y="2639347"/>
                  <a:pt x="13657252" y="2639347"/>
                  <a:pt x="13804636" y="2577863"/>
                </a:cubicBezTo>
                <a:lnTo>
                  <a:pt x="13819632" y="2571606"/>
                </a:lnTo>
                <a:lnTo>
                  <a:pt x="13816012" y="2553097"/>
                </a:lnTo>
                <a:cubicBezTo>
                  <a:pt x="13816012" y="2510574"/>
                  <a:pt x="13849416" y="2476103"/>
                  <a:pt x="13890624" y="2476103"/>
                </a:cubicBezTo>
                <a:cubicBezTo>
                  <a:pt x="13911228" y="2476103"/>
                  <a:pt x="13929880" y="2484721"/>
                  <a:pt x="13943384" y="2498653"/>
                </a:cubicBezTo>
                <a:lnTo>
                  <a:pt x="13954332" y="2515412"/>
                </a:lnTo>
                <a:lnTo>
                  <a:pt x="13981052" y="2504266"/>
                </a:lnTo>
                <a:cubicBezTo>
                  <a:pt x="14055776" y="2473093"/>
                  <a:pt x="14147744" y="2434726"/>
                  <a:pt x="14260932" y="2387507"/>
                </a:cubicBezTo>
                <a:cubicBezTo>
                  <a:pt x="14310864" y="2364190"/>
                  <a:pt x="14365328" y="2382844"/>
                  <a:pt x="14383484" y="2424818"/>
                </a:cubicBezTo>
                <a:cubicBezTo>
                  <a:pt x="14401640" y="2471454"/>
                  <a:pt x="14374408" y="2522755"/>
                  <a:pt x="14319940" y="2546072"/>
                </a:cubicBezTo>
                <a:cubicBezTo>
                  <a:pt x="14319940" y="2546072"/>
                  <a:pt x="14319940" y="2546072"/>
                  <a:pt x="13507468" y="2886523"/>
                </a:cubicBezTo>
                <a:cubicBezTo>
                  <a:pt x="13525624" y="2895849"/>
                  <a:pt x="13539240" y="2909840"/>
                  <a:pt x="13548320" y="2928497"/>
                </a:cubicBezTo>
                <a:cubicBezTo>
                  <a:pt x="13548320" y="2928497"/>
                  <a:pt x="13548320" y="2928497"/>
                  <a:pt x="13738956" y="2849212"/>
                </a:cubicBezTo>
                <a:cubicBezTo>
                  <a:pt x="13784344" y="2825894"/>
                  <a:pt x="13838812" y="2849212"/>
                  <a:pt x="13856968" y="2891185"/>
                </a:cubicBezTo>
                <a:cubicBezTo>
                  <a:pt x="13875124" y="2933157"/>
                  <a:pt x="13847888" y="2984460"/>
                  <a:pt x="13802500" y="3007769"/>
                </a:cubicBezTo>
                <a:cubicBezTo>
                  <a:pt x="13811576" y="3017097"/>
                  <a:pt x="13820656" y="3026426"/>
                  <a:pt x="13825196" y="3040416"/>
                </a:cubicBezTo>
                <a:cubicBezTo>
                  <a:pt x="13834272" y="3054406"/>
                  <a:pt x="13834272" y="3068397"/>
                  <a:pt x="13829732" y="3077725"/>
                </a:cubicBezTo>
                <a:cubicBezTo>
                  <a:pt x="13829732" y="3077725"/>
                  <a:pt x="13829732" y="3077725"/>
                  <a:pt x="14092992" y="2970468"/>
                </a:cubicBezTo>
                <a:cubicBezTo>
                  <a:pt x="14142920" y="2947151"/>
                  <a:pt x="14197388" y="2965806"/>
                  <a:pt x="14215544" y="3012433"/>
                </a:cubicBezTo>
                <a:cubicBezTo>
                  <a:pt x="14229160" y="3054406"/>
                  <a:pt x="14206468" y="3105707"/>
                  <a:pt x="14156536" y="3129025"/>
                </a:cubicBezTo>
                <a:cubicBezTo>
                  <a:pt x="14156536" y="3129025"/>
                  <a:pt x="14156536" y="3129025"/>
                  <a:pt x="13144352" y="3553420"/>
                </a:cubicBezTo>
                <a:cubicBezTo>
                  <a:pt x="13180664" y="3553420"/>
                  <a:pt x="13212436" y="3572077"/>
                  <a:pt x="13226052" y="3604722"/>
                </a:cubicBezTo>
                <a:cubicBezTo>
                  <a:pt x="13226052" y="3604722"/>
                  <a:pt x="13226052" y="3604722"/>
                  <a:pt x="13421228" y="3525438"/>
                </a:cubicBezTo>
                <a:cubicBezTo>
                  <a:pt x="13466616" y="3502120"/>
                  <a:pt x="13521084" y="3520777"/>
                  <a:pt x="13539240" y="3567411"/>
                </a:cubicBezTo>
                <a:cubicBezTo>
                  <a:pt x="13557396" y="3609385"/>
                  <a:pt x="13530164" y="3660685"/>
                  <a:pt x="13484772" y="3679341"/>
                </a:cubicBezTo>
                <a:cubicBezTo>
                  <a:pt x="13484772" y="3679341"/>
                  <a:pt x="13484772" y="3679341"/>
                  <a:pt x="13334988" y="3744633"/>
                </a:cubicBezTo>
                <a:cubicBezTo>
                  <a:pt x="13348604" y="3749295"/>
                  <a:pt x="13357684" y="3763286"/>
                  <a:pt x="13362224" y="3777278"/>
                </a:cubicBezTo>
                <a:cubicBezTo>
                  <a:pt x="13366760" y="3791269"/>
                  <a:pt x="13366760" y="3800598"/>
                  <a:pt x="13366760" y="3814588"/>
                </a:cubicBezTo>
                <a:cubicBezTo>
                  <a:pt x="13366760" y="3814588"/>
                  <a:pt x="13366760" y="3814588"/>
                  <a:pt x="13970440" y="3562749"/>
                </a:cubicBezTo>
                <a:cubicBezTo>
                  <a:pt x="14020368" y="3539429"/>
                  <a:pt x="14074836" y="3558085"/>
                  <a:pt x="14092992" y="3604722"/>
                </a:cubicBezTo>
                <a:cubicBezTo>
                  <a:pt x="14111148" y="3646694"/>
                  <a:pt x="14083916" y="3697995"/>
                  <a:pt x="14033988" y="3721314"/>
                </a:cubicBezTo>
                <a:cubicBezTo>
                  <a:pt x="14033988" y="3721314"/>
                  <a:pt x="14033988" y="3721314"/>
                  <a:pt x="13216976" y="4061762"/>
                </a:cubicBezTo>
                <a:cubicBezTo>
                  <a:pt x="13235132" y="4071091"/>
                  <a:pt x="13248748" y="4085081"/>
                  <a:pt x="13257828" y="4108399"/>
                </a:cubicBezTo>
                <a:cubicBezTo>
                  <a:pt x="13257828" y="4108399"/>
                  <a:pt x="13257828" y="4108399"/>
                  <a:pt x="13448464" y="4024453"/>
                </a:cubicBezTo>
                <a:cubicBezTo>
                  <a:pt x="13498392" y="4005798"/>
                  <a:pt x="13552856" y="4024453"/>
                  <a:pt x="13571012" y="4066426"/>
                </a:cubicBezTo>
                <a:cubicBezTo>
                  <a:pt x="13584632" y="4113064"/>
                  <a:pt x="13561936" y="4164363"/>
                  <a:pt x="13512008" y="4183018"/>
                </a:cubicBezTo>
                <a:cubicBezTo>
                  <a:pt x="13525624" y="4192347"/>
                  <a:pt x="13534704" y="4201674"/>
                  <a:pt x="13539240" y="4215665"/>
                </a:cubicBezTo>
                <a:cubicBezTo>
                  <a:pt x="13543780" y="4229655"/>
                  <a:pt x="13543780" y="4243646"/>
                  <a:pt x="13543780" y="4257637"/>
                </a:cubicBezTo>
                <a:cubicBezTo>
                  <a:pt x="13543780" y="4257637"/>
                  <a:pt x="13543780" y="4257637"/>
                  <a:pt x="13807040" y="4145708"/>
                </a:cubicBezTo>
                <a:cubicBezTo>
                  <a:pt x="13852428" y="4127054"/>
                  <a:pt x="13906896" y="4145708"/>
                  <a:pt x="13925052" y="4187682"/>
                </a:cubicBezTo>
                <a:cubicBezTo>
                  <a:pt x="13943208" y="4234319"/>
                  <a:pt x="13915972" y="4285619"/>
                  <a:pt x="13866044" y="4304274"/>
                </a:cubicBezTo>
                <a:cubicBezTo>
                  <a:pt x="13866044" y="4304274"/>
                  <a:pt x="13866044" y="4304274"/>
                  <a:pt x="13584632" y="4425530"/>
                </a:cubicBezTo>
                <a:cubicBezTo>
                  <a:pt x="13630020" y="4406875"/>
                  <a:pt x="13684488" y="4425530"/>
                  <a:pt x="13698104" y="4467504"/>
                </a:cubicBezTo>
                <a:cubicBezTo>
                  <a:pt x="13698104" y="4467504"/>
                  <a:pt x="13698104" y="4467504"/>
                  <a:pt x="13902356" y="4383556"/>
                </a:cubicBezTo>
                <a:cubicBezTo>
                  <a:pt x="13952284" y="4360238"/>
                  <a:pt x="14006752" y="4378893"/>
                  <a:pt x="14024908" y="4425530"/>
                </a:cubicBezTo>
                <a:cubicBezTo>
                  <a:pt x="14043064" y="4467504"/>
                  <a:pt x="14015832" y="4523467"/>
                  <a:pt x="13965904" y="4546786"/>
                </a:cubicBezTo>
                <a:cubicBezTo>
                  <a:pt x="13965904" y="4546786"/>
                  <a:pt x="13965904" y="4546786"/>
                  <a:pt x="13811576" y="4607414"/>
                </a:cubicBezTo>
                <a:cubicBezTo>
                  <a:pt x="13825196" y="4616743"/>
                  <a:pt x="13834272" y="4630734"/>
                  <a:pt x="13838812" y="4644724"/>
                </a:cubicBezTo>
                <a:cubicBezTo>
                  <a:pt x="13843352" y="4654051"/>
                  <a:pt x="13843352" y="4668041"/>
                  <a:pt x="13843352" y="4682032"/>
                </a:cubicBezTo>
                <a:cubicBezTo>
                  <a:pt x="13843352" y="4682032"/>
                  <a:pt x="13843352" y="4682032"/>
                  <a:pt x="13998492" y="4617132"/>
                </a:cubicBezTo>
                <a:lnTo>
                  <a:pt x="14032768" y="4602794"/>
                </a:lnTo>
                <a:lnTo>
                  <a:pt x="14034660" y="4593221"/>
                </a:lnTo>
                <a:cubicBezTo>
                  <a:pt x="14046108" y="4565586"/>
                  <a:pt x="14072908" y="4546197"/>
                  <a:pt x="14104144" y="4546197"/>
                </a:cubicBezTo>
                <a:cubicBezTo>
                  <a:pt x="14114556" y="4546197"/>
                  <a:pt x="14124472" y="4548352"/>
                  <a:pt x="14133496" y="4552247"/>
                </a:cubicBezTo>
                <a:lnTo>
                  <a:pt x="14141092" y="4557477"/>
                </a:lnTo>
                <a:lnTo>
                  <a:pt x="14184192" y="4539447"/>
                </a:lnTo>
                <a:cubicBezTo>
                  <a:pt x="14262848" y="4506543"/>
                  <a:pt x="14359656" y="4466047"/>
                  <a:pt x="14478804" y="4416202"/>
                </a:cubicBezTo>
                <a:cubicBezTo>
                  <a:pt x="14533272" y="4392884"/>
                  <a:pt x="14587736" y="4411541"/>
                  <a:pt x="14605892" y="4458176"/>
                </a:cubicBezTo>
                <a:cubicBezTo>
                  <a:pt x="14624048" y="4500148"/>
                  <a:pt x="14596816" y="4556114"/>
                  <a:pt x="14542348" y="4579432"/>
                </a:cubicBezTo>
                <a:cubicBezTo>
                  <a:pt x="14542348" y="4579432"/>
                  <a:pt x="14542348" y="4579432"/>
                  <a:pt x="13684488" y="4938535"/>
                </a:cubicBezTo>
                <a:cubicBezTo>
                  <a:pt x="13702644" y="4947863"/>
                  <a:pt x="13716260" y="4961853"/>
                  <a:pt x="13725336" y="4980509"/>
                </a:cubicBezTo>
                <a:cubicBezTo>
                  <a:pt x="13725336" y="4980509"/>
                  <a:pt x="13725336" y="4980509"/>
                  <a:pt x="13925052" y="4896564"/>
                </a:cubicBezTo>
                <a:cubicBezTo>
                  <a:pt x="13979520" y="4873244"/>
                  <a:pt x="14033988" y="4891898"/>
                  <a:pt x="14052144" y="4938535"/>
                </a:cubicBezTo>
                <a:cubicBezTo>
                  <a:pt x="14070296" y="4980509"/>
                  <a:pt x="14043064" y="5036472"/>
                  <a:pt x="13988596" y="5055128"/>
                </a:cubicBezTo>
                <a:cubicBezTo>
                  <a:pt x="14002212" y="5064454"/>
                  <a:pt x="14011292" y="5078446"/>
                  <a:pt x="14015832" y="5092437"/>
                </a:cubicBezTo>
                <a:cubicBezTo>
                  <a:pt x="14020368" y="5106429"/>
                  <a:pt x="14024908" y="5115757"/>
                  <a:pt x="14020368" y="5129748"/>
                </a:cubicBezTo>
                <a:cubicBezTo>
                  <a:pt x="14020368" y="5129748"/>
                  <a:pt x="14020368" y="5129748"/>
                  <a:pt x="14297244" y="5017819"/>
                </a:cubicBezTo>
                <a:cubicBezTo>
                  <a:pt x="14347172" y="4994500"/>
                  <a:pt x="14406180" y="5013154"/>
                  <a:pt x="14424336" y="5055128"/>
                </a:cubicBezTo>
                <a:cubicBezTo>
                  <a:pt x="14442492" y="5101764"/>
                  <a:pt x="14415256" y="5153065"/>
                  <a:pt x="14360792" y="5176384"/>
                </a:cubicBezTo>
                <a:cubicBezTo>
                  <a:pt x="14360792" y="5176384"/>
                  <a:pt x="14360792" y="5176384"/>
                  <a:pt x="12831164" y="5819389"/>
                </a:cubicBezTo>
                <a:lnTo>
                  <a:pt x="12589104" y="5921143"/>
                </a:lnTo>
                <a:lnTo>
                  <a:pt x="12614804" y="5927698"/>
                </a:lnTo>
                <a:cubicBezTo>
                  <a:pt x="12633524" y="5937026"/>
                  <a:pt x="12649408" y="5954515"/>
                  <a:pt x="12658488" y="5977834"/>
                </a:cubicBezTo>
                <a:cubicBezTo>
                  <a:pt x="12658488" y="5977834"/>
                  <a:pt x="12658488" y="5977834"/>
                  <a:pt x="12821872" y="5907877"/>
                </a:cubicBezTo>
                <a:cubicBezTo>
                  <a:pt x="12862716" y="5889221"/>
                  <a:pt x="12908100" y="5912540"/>
                  <a:pt x="12926256" y="5954515"/>
                </a:cubicBezTo>
                <a:cubicBezTo>
                  <a:pt x="12944408" y="6001153"/>
                  <a:pt x="12921716" y="6047792"/>
                  <a:pt x="12880872" y="6066447"/>
                </a:cubicBezTo>
                <a:cubicBezTo>
                  <a:pt x="12880872" y="6066447"/>
                  <a:pt x="12880872" y="6066447"/>
                  <a:pt x="12758332" y="6117749"/>
                </a:cubicBezTo>
                <a:cubicBezTo>
                  <a:pt x="12771948" y="6127077"/>
                  <a:pt x="12776488" y="6136405"/>
                  <a:pt x="12785564" y="6150396"/>
                </a:cubicBezTo>
                <a:cubicBezTo>
                  <a:pt x="12790100" y="6164388"/>
                  <a:pt x="12790100" y="6178379"/>
                  <a:pt x="12790100" y="6192371"/>
                </a:cubicBezTo>
                <a:cubicBezTo>
                  <a:pt x="12790100" y="6192371"/>
                  <a:pt x="12790100" y="6192371"/>
                  <a:pt x="13298408" y="5977834"/>
                </a:cubicBezTo>
                <a:cubicBezTo>
                  <a:pt x="13343796" y="5959179"/>
                  <a:pt x="13389180" y="5977834"/>
                  <a:pt x="13407332" y="6024473"/>
                </a:cubicBezTo>
                <a:cubicBezTo>
                  <a:pt x="13425488" y="6066447"/>
                  <a:pt x="13407332" y="6117749"/>
                  <a:pt x="13361948" y="6136405"/>
                </a:cubicBezTo>
                <a:cubicBezTo>
                  <a:pt x="13361948" y="6136405"/>
                  <a:pt x="13361948" y="6136405"/>
                  <a:pt x="12672100" y="6425563"/>
                </a:cubicBezTo>
                <a:cubicBezTo>
                  <a:pt x="12690256" y="6434891"/>
                  <a:pt x="12703872" y="6448882"/>
                  <a:pt x="12708408" y="6467538"/>
                </a:cubicBezTo>
                <a:cubicBezTo>
                  <a:pt x="12708408" y="6467538"/>
                  <a:pt x="12708408" y="6467538"/>
                  <a:pt x="12871792" y="6402244"/>
                </a:cubicBezTo>
                <a:cubicBezTo>
                  <a:pt x="12912640" y="6383588"/>
                  <a:pt x="12962564" y="6402244"/>
                  <a:pt x="12976180" y="6448882"/>
                </a:cubicBezTo>
                <a:cubicBezTo>
                  <a:pt x="12994332" y="6490857"/>
                  <a:pt x="12976180" y="6542159"/>
                  <a:pt x="12935332" y="6556151"/>
                </a:cubicBezTo>
                <a:cubicBezTo>
                  <a:pt x="12944408" y="6565478"/>
                  <a:pt x="12953488" y="6579470"/>
                  <a:pt x="12958024" y="6593461"/>
                </a:cubicBezTo>
                <a:cubicBezTo>
                  <a:pt x="12962564" y="6607453"/>
                  <a:pt x="12967100" y="6616781"/>
                  <a:pt x="12967100" y="6630772"/>
                </a:cubicBezTo>
                <a:cubicBezTo>
                  <a:pt x="12967100" y="6630772"/>
                  <a:pt x="12967100" y="6630772"/>
                  <a:pt x="13184948" y="6537495"/>
                </a:cubicBezTo>
                <a:cubicBezTo>
                  <a:pt x="13196292" y="6533997"/>
                  <a:pt x="13207640" y="6532540"/>
                  <a:pt x="13218560" y="6532977"/>
                </a:cubicBezTo>
                <a:lnTo>
                  <a:pt x="13218736" y="6533017"/>
                </a:lnTo>
                <a:lnTo>
                  <a:pt x="13285256" y="6505056"/>
                </a:lnTo>
                <a:cubicBezTo>
                  <a:pt x="13398156" y="6457599"/>
                  <a:pt x="13512852" y="6409390"/>
                  <a:pt x="13629364" y="6360414"/>
                </a:cubicBezTo>
                <a:cubicBezTo>
                  <a:pt x="13661136" y="6346421"/>
                  <a:pt x="13697444" y="6369743"/>
                  <a:pt x="13715600" y="6416386"/>
                </a:cubicBezTo>
                <a:cubicBezTo>
                  <a:pt x="13715600" y="6416386"/>
                  <a:pt x="13715600" y="6416386"/>
                  <a:pt x="13842680" y="6360414"/>
                </a:cubicBezTo>
                <a:cubicBezTo>
                  <a:pt x="13874448" y="6346421"/>
                  <a:pt x="13915296" y="6374407"/>
                  <a:pt x="13933452" y="6416386"/>
                </a:cubicBezTo>
                <a:cubicBezTo>
                  <a:pt x="13951604" y="6458365"/>
                  <a:pt x="13937988" y="6505008"/>
                  <a:pt x="13906220" y="6519001"/>
                </a:cubicBezTo>
                <a:cubicBezTo>
                  <a:pt x="13906220" y="6519001"/>
                  <a:pt x="13906220" y="6519001"/>
                  <a:pt x="13810908" y="6560979"/>
                </a:cubicBezTo>
                <a:cubicBezTo>
                  <a:pt x="13819984" y="6570308"/>
                  <a:pt x="13824524" y="6579636"/>
                  <a:pt x="13833600" y="6593629"/>
                </a:cubicBezTo>
                <a:cubicBezTo>
                  <a:pt x="13838140" y="6607622"/>
                  <a:pt x="13838140" y="6621615"/>
                  <a:pt x="13838140" y="6635608"/>
                </a:cubicBezTo>
                <a:cubicBezTo>
                  <a:pt x="13838140" y="6635608"/>
                  <a:pt x="13838140" y="6635608"/>
                  <a:pt x="14237536" y="6467693"/>
                </a:cubicBezTo>
                <a:cubicBezTo>
                  <a:pt x="14273844" y="6453700"/>
                  <a:pt x="14314692" y="6477022"/>
                  <a:pt x="14332844" y="6519001"/>
                </a:cubicBezTo>
                <a:cubicBezTo>
                  <a:pt x="14351000" y="6560979"/>
                  <a:pt x="14337384" y="6612287"/>
                  <a:pt x="14301076" y="6626280"/>
                </a:cubicBezTo>
                <a:cubicBezTo>
                  <a:pt x="14301076" y="6626280"/>
                  <a:pt x="14301076" y="6626280"/>
                  <a:pt x="13760984" y="6850166"/>
                </a:cubicBezTo>
                <a:cubicBezTo>
                  <a:pt x="13774600" y="6864159"/>
                  <a:pt x="13788216" y="6878152"/>
                  <a:pt x="13792756" y="6896809"/>
                </a:cubicBezTo>
                <a:cubicBezTo>
                  <a:pt x="13792756" y="6896809"/>
                  <a:pt x="13792756" y="6896809"/>
                  <a:pt x="13919836" y="6845502"/>
                </a:cubicBezTo>
                <a:cubicBezTo>
                  <a:pt x="13956144" y="6831509"/>
                  <a:pt x="13992452" y="6854830"/>
                  <a:pt x="14010604" y="6896809"/>
                </a:cubicBezTo>
                <a:cubicBezTo>
                  <a:pt x="14028760" y="6943452"/>
                  <a:pt x="14015144" y="6990095"/>
                  <a:pt x="13983376" y="7004088"/>
                </a:cubicBezTo>
                <a:lnTo>
                  <a:pt x="14004240" y="7034108"/>
                </a:lnTo>
                <a:lnTo>
                  <a:pt x="14296576" y="6911172"/>
                </a:lnTo>
                <a:cubicBezTo>
                  <a:pt x="14328344" y="6897184"/>
                  <a:pt x="14369188" y="6920497"/>
                  <a:pt x="14387344" y="6967123"/>
                </a:cubicBezTo>
                <a:cubicBezTo>
                  <a:pt x="14387344" y="6967123"/>
                  <a:pt x="14387344" y="6967123"/>
                  <a:pt x="14523492" y="6911172"/>
                </a:cubicBezTo>
                <a:cubicBezTo>
                  <a:pt x="14532568" y="6906509"/>
                  <a:pt x="14541932" y="6904761"/>
                  <a:pt x="14551148" y="6905416"/>
                </a:cubicBezTo>
                <a:cubicBezTo>
                  <a:pt x="14578804" y="6907383"/>
                  <a:pt x="14605184" y="6930988"/>
                  <a:pt x="14618800" y="6962461"/>
                </a:cubicBezTo>
                <a:cubicBezTo>
                  <a:pt x="14636956" y="7004424"/>
                  <a:pt x="14623340" y="7051051"/>
                  <a:pt x="14587032" y="7065039"/>
                </a:cubicBezTo>
                <a:cubicBezTo>
                  <a:pt x="14587032" y="7065039"/>
                  <a:pt x="14587032" y="7065039"/>
                  <a:pt x="14482648" y="7111665"/>
                </a:cubicBezTo>
                <a:cubicBezTo>
                  <a:pt x="14491724" y="7120990"/>
                  <a:pt x="14500804" y="7130316"/>
                  <a:pt x="14505340" y="7144304"/>
                </a:cubicBezTo>
                <a:cubicBezTo>
                  <a:pt x="14509880" y="7158291"/>
                  <a:pt x="14514416" y="7172279"/>
                  <a:pt x="14514416" y="7186267"/>
                </a:cubicBezTo>
                <a:cubicBezTo>
                  <a:pt x="14514416" y="7186267"/>
                  <a:pt x="14514416" y="7186267"/>
                  <a:pt x="14941028" y="7004424"/>
                </a:cubicBezTo>
                <a:cubicBezTo>
                  <a:pt x="14977332" y="6990437"/>
                  <a:pt x="15022716" y="7013750"/>
                  <a:pt x="15040872" y="7055713"/>
                </a:cubicBezTo>
                <a:cubicBezTo>
                  <a:pt x="15059024" y="7097677"/>
                  <a:pt x="15040872" y="7148966"/>
                  <a:pt x="15004564" y="7162954"/>
                </a:cubicBezTo>
                <a:cubicBezTo>
                  <a:pt x="15004564" y="7162954"/>
                  <a:pt x="15004564" y="7162954"/>
                  <a:pt x="14423648" y="7405411"/>
                </a:cubicBezTo>
                <a:cubicBezTo>
                  <a:pt x="14441804" y="7414736"/>
                  <a:pt x="14450880" y="7433387"/>
                  <a:pt x="14459956" y="7452037"/>
                </a:cubicBezTo>
                <a:cubicBezTo>
                  <a:pt x="14459956" y="7452037"/>
                  <a:pt x="14459956" y="7452037"/>
                  <a:pt x="14596108" y="7391423"/>
                </a:cubicBezTo>
                <a:cubicBezTo>
                  <a:pt x="14632416" y="7377435"/>
                  <a:pt x="14673260" y="7400748"/>
                  <a:pt x="14691416" y="7447375"/>
                </a:cubicBezTo>
                <a:cubicBezTo>
                  <a:pt x="14709568" y="7489338"/>
                  <a:pt x="14695952" y="7535965"/>
                  <a:pt x="14659644" y="7549953"/>
                </a:cubicBezTo>
                <a:cubicBezTo>
                  <a:pt x="14668724" y="7559278"/>
                  <a:pt x="14677800" y="7573266"/>
                  <a:pt x="14682336" y="7587254"/>
                </a:cubicBezTo>
                <a:cubicBezTo>
                  <a:pt x="14686876" y="7601242"/>
                  <a:pt x="14691416" y="7610567"/>
                  <a:pt x="14691416" y="7624555"/>
                </a:cubicBezTo>
                <a:cubicBezTo>
                  <a:pt x="14691416" y="7624555"/>
                  <a:pt x="14691416" y="7624555"/>
                  <a:pt x="14877488" y="7545290"/>
                </a:cubicBezTo>
                <a:cubicBezTo>
                  <a:pt x="14909256" y="7531302"/>
                  <a:pt x="14954640" y="7554615"/>
                  <a:pt x="14968256" y="7601242"/>
                </a:cubicBezTo>
                <a:cubicBezTo>
                  <a:pt x="14986412" y="7643205"/>
                  <a:pt x="14972796" y="7689832"/>
                  <a:pt x="14941028" y="7703820"/>
                </a:cubicBezTo>
                <a:cubicBezTo>
                  <a:pt x="14941028" y="7703820"/>
                  <a:pt x="14941028" y="7703820"/>
                  <a:pt x="13908544" y="8138028"/>
                </a:cubicBezTo>
                <a:lnTo>
                  <a:pt x="13868272" y="8154964"/>
                </a:lnTo>
                <a:lnTo>
                  <a:pt x="13866324" y="8156786"/>
                </a:lnTo>
                <a:cubicBezTo>
                  <a:pt x="13866324" y="8156786"/>
                  <a:pt x="13866324" y="8156786"/>
                  <a:pt x="13798236" y="8184768"/>
                </a:cubicBezTo>
                <a:cubicBezTo>
                  <a:pt x="13807316" y="8194096"/>
                  <a:pt x="13811856" y="8208087"/>
                  <a:pt x="13820932" y="8217414"/>
                </a:cubicBezTo>
                <a:cubicBezTo>
                  <a:pt x="13825472" y="8231406"/>
                  <a:pt x="13825472" y="8245397"/>
                  <a:pt x="13830012" y="8259388"/>
                </a:cubicBezTo>
                <a:cubicBezTo>
                  <a:pt x="13830012" y="8259388"/>
                  <a:pt x="13830012" y="8259388"/>
                  <a:pt x="14102360" y="8142795"/>
                </a:cubicBezTo>
                <a:cubicBezTo>
                  <a:pt x="14125056" y="8133467"/>
                  <a:pt x="14156828" y="8161450"/>
                  <a:pt x="14174988" y="8203423"/>
                </a:cubicBezTo>
                <a:cubicBezTo>
                  <a:pt x="14193144" y="8245397"/>
                  <a:pt x="14188604" y="8292034"/>
                  <a:pt x="14165908" y="8301362"/>
                </a:cubicBezTo>
                <a:cubicBezTo>
                  <a:pt x="14165908" y="8301362"/>
                  <a:pt x="14165908" y="8301362"/>
                  <a:pt x="13793700" y="8455265"/>
                </a:cubicBezTo>
                <a:cubicBezTo>
                  <a:pt x="13807316" y="8469256"/>
                  <a:pt x="13816396" y="8483247"/>
                  <a:pt x="13825472" y="8501902"/>
                </a:cubicBezTo>
                <a:cubicBezTo>
                  <a:pt x="13825472" y="8501902"/>
                  <a:pt x="13825472" y="8501902"/>
                  <a:pt x="13911716" y="8464592"/>
                </a:cubicBezTo>
                <a:cubicBezTo>
                  <a:pt x="13934412" y="8455265"/>
                  <a:pt x="13966184" y="8483247"/>
                  <a:pt x="13984344" y="8529884"/>
                </a:cubicBezTo>
                <a:cubicBezTo>
                  <a:pt x="14002500" y="8571858"/>
                  <a:pt x="13997960" y="8613832"/>
                  <a:pt x="13975264" y="8623159"/>
                </a:cubicBezTo>
                <a:cubicBezTo>
                  <a:pt x="13984344" y="8632487"/>
                  <a:pt x="13988880" y="8646478"/>
                  <a:pt x="13993420" y="8660469"/>
                </a:cubicBezTo>
                <a:cubicBezTo>
                  <a:pt x="13997960" y="8674460"/>
                  <a:pt x="14002500" y="8683788"/>
                  <a:pt x="14002500" y="8697779"/>
                </a:cubicBezTo>
                <a:cubicBezTo>
                  <a:pt x="14002500" y="8697779"/>
                  <a:pt x="14002500" y="8697779"/>
                  <a:pt x="14054204" y="8676136"/>
                </a:cubicBezTo>
                <a:lnTo>
                  <a:pt x="14076204" y="8666926"/>
                </a:lnTo>
                <a:lnTo>
                  <a:pt x="14077808" y="8664497"/>
                </a:lnTo>
                <a:cubicBezTo>
                  <a:pt x="14091456" y="8650564"/>
                  <a:pt x="14110308" y="8641946"/>
                  <a:pt x="14131132" y="8641946"/>
                </a:cubicBezTo>
                <a:cubicBezTo>
                  <a:pt x="14172776" y="8641946"/>
                  <a:pt x="14206540" y="8676417"/>
                  <a:pt x="14206540" y="8718940"/>
                </a:cubicBezTo>
                <a:cubicBezTo>
                  <a:pt x="14206540" y="8729571"/>
                  <a:pt x="14204428" y="8739698"/>
                  <a:pt x="14200612" y="8748910"/>
                </a:cubicBezTo>
                <a:lnTo>
                  <a:pt x="14200372" y="8749276"/>
                </a:lnTo>
                <a:lnTo>
                  <a:pt x="14204488" y="8770650"/>
                </a:lnTo>
                <a:cubicBezTo>
                  <a:pt x="14203356" y="8787556"/>
                  <a:pt x="14197680" y="8800381"/>
                  <a:pt x="14188604" y="8805045"/>
                </a:cubicBezTo>
                <a:cubicBezTo>
                  <a:pt x="14188604" y="8805045"/>
                  <a:pt x="14188604" y="8805045"/>
                  <a:pt x="8909584" y="11024982"/>
                </a:cubicBezTo>
                <a:cubicBezTo>
                  <a:pt x="8886888" y="11034309"/>
                  <a:pt x="8855112" y="11006326"/>
                  <a:pt x="8836956" y="10959689"/>
                </a:cubicBezTo>
                <a:cubicBezTo>
                  <a:pt x="8823340" y="10922380"/>
                  <a:pt x="8823340" y="10885070"/>
                  <a:pt x="8836956" y="10871078"/>
                </a:cubicBezTo>
                <a:cubicBezTo>
                  <a:pt x="8832420" y="10861751"/>
                  <a:pt x="8823340" y="10847760"/>
                  <a:pt x="8818800" y="10833768"/>
                </a:cubicBezTo>
                <a:cubicBezTo>
                  <a:pt x="8814260" y="10819777"/>
                  <a:pt x="8809724" y="10810450"/>
                  <a:pt x="8809724" y="10796458"/>
                </a:cubicBezTo>
                <a:cubicBezTo>
                  <a:pt x="8809724" y="10796458"/>
                  <a:pt x="8809724" y="10796458"/>
                  <a:pt x="8696244" y="10843096"/>
                </a:cubicBezTo>
                <a:cubicBezTo>
                  <a:pt x="8678088" y="10852424"/>
                  <a:pt x="8641776" y="10824441"/>
                  <a:pt x="8628156" y="10777804"/>
                </a:cubicBezTo>
                <a:cubicBezTo>
                  <a:pt x="8610000" y="10735830"/>
                  <a:pt x="8614540" y="10693856"/>
                  <a:pt x="8637236" y="10684529"/>
                </a:cubicBezTo>
                <a:cubicBezTo>
                  <a:pt x="8637236" y="10684529"/>
                  <a:pt x="8637236" y="10684529"/>
                  <a:pt x="8646312" y="10679865"/>
                </a:cubicBezTo>
                <a:cubicBezTo>
                  <a:pt x="8641776" y="10656547"/>
                  <a:pt x="8637236" y="10637892"/>
                  <a:pt x="8637236" y="10623900"/>
                </a:cubicBezTo>
                <a:cubicBezTo>
                  <a:pt x="8614540" y="10633228"/>
                  <a:pt x="8582764" y="10605246"/>
                  <a:pt x="8564608" y="10563272"/>
                </a:cubicBezTo>
                <a:cubicBezTo>
                  <a:pt x="8546452" y="10516635"/>
                  <a:pt x="8550992" y="10474661"/>
                  <a:pt x="8573688" y="10465334"/>
                </a:cubicBezTo>
                <a:cubicBezTo>
                  <a:pt x="8573688" y="10465334"/>
                  <a:pt x="8573688" y="10465334"/>
                  <a:pt x="8659932" y="10428024"/>
                </a:cubicBezTo>
                <a:cubicBezTo>
                  <a:pt x="8655392" y="10418696"/>
                  <a:pt x="8646312" y="10409369"/>
                  <a:pt x="8641776" y="10395378"/>
                </a:cubicBezTo>
                <a:lnTo>
                  <a:pt x="8633364" y="10356487"/>
                </a:lnTo>
                <a:lnTo>
                  <a:pt x="8469756" y="10425291"/>
                </a:lnTo>
                <a:cubicBezTo>
                  <a:pt x="7921343" y="10655925"/>
                  <a:pt x="7326455" y="10906103"/>
                  <a:pt x="6681152" y="11177483"/>
                </a:cubicBezTo>
                <a:cubicBezTo>
                  <a:pt x="6644845" y="11191471"/>
                  <a:pt x="6603999" y="11168158"/>
                  <a:pt x="6585846" y="11121532"/>
                </a:cubicBezTo>
                <a:cubicBezTo>
                  <a:pt x="6572231" y="11084230"/>
                  <a:pt x="6576769" y="11046929"/>
                  <a:pt x="6603999" y="11023616"/>
                </a:cubicBezTo>
                <a:cubicBezTo>
                  <a:pt x="6594923" y="11014291"/>
                  <a:pt x="6585846" y="11004966"/>
                  <a:pt x="6581307" y="10990978"/>
                </a:cubicBezTo>
                <a:cubicBezTo>
                  <a:pt x="6572231" y="10976990"/>
                  <a:pt x="6572231" y="10963002"/>
                  <a:pt x="6572231" y="10949014"/>
                </a:cubicBezTo>
                <a:cubicBezTo>
                  <a:pt x="6572231" y="10949014"/>
                  <a:pt x="6572231" y="10949014"/>
                  <a:pt x="6399772" y="11023616"/>
                </a:cubicBezTo>
                <a:cubicBezTo>
                  <a:pt x="6363465" y="11037604"/>
                  <a:pt x="6322619" y="11014291"/>
                  <a:pt x="6304465" y="10967664"/>
                </a:cubicBezTo>
                <a:cubicBezTo>
                  <a:pt x="6286312" y="10925701"/>
                  <a:pt x="6304465" y="10879074"/>
                  <a:pt x="6336234" y="10865086"/>
                </a:cubicBezTo>
                <a:cubicBezTo>
                  <a:pt x="6336234" y="10865086"/>
                  <a:pt x="6336234" y="10865086"/>
                  <a:pt x="6358926" y="10855761"/>
                </a:cubicBezTo>
                <a:cubicBezTo>
                  <a:pt x="6349849" y="10837111"/>
                  <a:pt x="6349849" y="10813798"/>
                  <a:pt x="6349849" y="10799810"/>
                </a:cubicBezTo>
                <a:cubicBezTo>
                  <a:pt x="6313542" y="10813798"/>
                  <a:pt x="6272697" y="10790484"/>
                  <a:pt x="6254543" y="10748520"/>
                </a:cubicBezTo>
                <a:cubicBezTo>
                  <a:pt x="6236390" y="10701894"/>
                  <a:pt x="6250005" y="10655268"/>
                  <a:pt x="6286312" y="10641280"/>
                </a:cubicBezTo>
                <a:cubicBezTo>
                  <a:pt x="6286312" y="10641280"/>
                  <a:pt x="6286312" y="10641280"/>
                  <a:pt x="6427002" y="10580666"/>
                </a:cubicBezTo>
                <a:cubicBezTo>
                  <a:pt x="6417925" y="10571340"/>
                  <a:pt x="6408848" y="10562015"/>
                  <a:pt x="6404310" y="10548027"/>
                </a:cubicBezTo>
                <a:cubicBezTo>
                  <a:pt x="6399772" y="10534040"/>
                  <a:pt x="6395233" y="10520052"/>
                  <a:pt x="6395233" y="10510726"/>
                </a:cubicBezTo>
                <a:cubicBezTo>
                  <a:pt x="6395233" y="10510726"/>
                  <a:pt x="6395233" y="10510726"/>
                  <a:pt x="6327157" y="10538702"/>
                </a:cubicBezTo>
                <a:cubicBezTo>
                  <a:pt x="6295389" y="10552690"/>
                  <a:pt x="6250005" y="10529377"/>
                  <a:pt x="6231851" y="10482750"/>
                </a:cubicBezTo>
                <a:cubicBezTo>
                  <a:pt x="6218236" y="10440787"/>
                  <a:pt x="6231851" y="10394160"/>
                  <a:pt x="6263620" y="10380172"/>
                </a:cubicBezTo>
                <a:cubicBezTo>
                  <a:pt x="6263620" y="10380172"/>
                  <a:pt x="6263620" y="10380172"/>
                  <a:pt x="6286312" y="10370847"/>
                </a:cubicBezTo>
                <a:cubicBezTo>
                  <a:pt x="6268158" y="10328884"/>
                  <a:pt x="6281773" y="10282257"/>
                  <a:pt x="6313542" y="10268269"/>
                </a:cubicBezTo>
                <a:cubicBezTo>
                  <a:pt x="6313542" y="10268269"/>
                  <a:pt x="6313542" y="10268269"/>
                  <a:pt x="6397105" y="10233129"/>
                </a:cubicBezTo>
                <a:lnTo>
                  <a:pt x="6435627" y="10216929"/>
                </a:lnTo>
                <a:lnTo>
                  <a:pt x="6431181" y="10175815"/>
                </a:lnTo>
                <a:cubicBezTo>
                  <a:pt x="6431181" y="10175815"/>
                  <a:pt x="6431181" y="10175815"/>
                  <a:pt x="6267793" y="10245780"/>
                </a:cubicBezTo>
                <a:cubicBezTo>
                  <a:pt x="6236023" y="10259773"/>
                  <a:pt x="6195175" y="10236451"/>
                  <a:pt x="6177021" y="10189808"/>
                </a:cubicBezTo>
                <a:cubicBezTo>
                  <a:pt x="6158867" y="10147829"/>
                  <a:pt x="6172483" y="10101186"/>
                  <a:pt x="6204253" y="10087193"/>
                </a:cubicBezTo>
                <a:cubicBezTo>
                  <a:pt x="6204253" y="10087193"/>
                  <a:pt x="6204253" y="10087193"/>
                  <a:pt x="6226945" y="10077865"/>
                </a:cubicBezTo>
                <a:cubicBezTo>
                  <a:pt x="6217868" y="10059208"/>
                  <a:pt x="6213330" y="10040550"/>
                  <a:pt x="6217868" y="10021893"/>
                </a:cubicBezTo>
                <a:cubicBezTo>
                  <a:pt x="6181560" y="10035886"/>
                  <a:pt x="6140713" y="10012564"/>
                  <a:pt x="6122558" y="9970586"/>
                </a:cubicBezTo>
                <a:cubicBezTo>
                  <a:pt x="6108942" y="9923943"/>
                  <a:pt x="6122558" y="9877300"/>
                  <a:pt x="6154328" y="9863307"/>
                </a:cubicBezTo>
                <a:cubicBezTo>
                  <a:pt x="6154328" y="9863307"/>
                  <a:pt x="6154328" y="9863307"/>
                  <a:pt x="6281408" y="9812000"/>
                </a:cubicBezTo>
                <a:cubicBezTo>
                  <a:pt x="6272331" y="9802671"/>
                  <a:pt x="6267793" y="9788678"/>
                  <a:pt x="6263254" y="9779349"/>
                </a:cubicBezTo>
                <a:cubicBezTo>
                  <a:pt x="6258716" y="9765356"/>
                  <a:pt x="6254177" y="9751364"/>
                  <a:pt x="6254177" y="9737370"/>
                </a:cubicBezTo>
                <a:cubicBezTo>
                  <a:pt x="6254177" y="9737370"/>
                  <a:pt x="6254177" y="9737370"/>
                  <a:pt x="6190637" y="9765356"/>
                </a:cubicBezTo>
                <a:cubicBezTo>
                  <a:pt x="6158867" y="9779349"/>
                  <a:pt x="6118020" y="9751364"/>
                  <a:pt x="6099865" y="9709385"/>
                </a:cubicBezTo>
                <a:lnTo>
                  <a:pt x="6098153" y="9702475"/>
                </a:lnTo>
                <a:lnTo>
                  <a:pt x="5941986" y="9768136"/>
                </a:lnTo>
                <a:cubicBezTo>
                  <a:pt x="5186141" y="10085937"/>
                  <a:pt x="4352106" y="10436613"/>
                  <a:pt x="3431790" y="10823566"/>
                </a:cubicBezTo>
                <a:cubicBezTo>
                  <a:pt x="3390944" y="10842221"/>
                  <a:pt x="3341021" y="10818902"/>
                  <a:pt x="3322867" y="10776927"/>
                </a:cubicBezTo>
                <a:cubicBezTo>
                  <a:pt x="3309252" y="10739616"/>
                  <a:pt x="3322867" y="10697642"/>
                  <a:pt x="3350098" y="10674322"/>
                </a:cubicBezTo>
                <a:cubicBezTo>
                  <a:pt x="3341021" y="10664995"/>
                  <a:pt x="3331944" y="10655668"/>
                  <a:pt x="3327405" y="10641676"/>
                </a:cubicBezTo>
                <a:cubicBezTo>
                  <a:pt x="3322867" y="10627684"/>
                  <a:pt x="3318328" y="10613693"/>
                  <a:pt x="3322867" y="10599701"/>
                </a:cubicBezTo>
                <a:cubicBezTo>
                  <a:pt x="3322867" y="10599701"/>
                  <a:pt x="3322867" y="10599701"/>
                  <a:pt x="3114098" y="10683650"/>
                </a:cubicBezTo>
                <a:cubicBezTo>
                  <a:pt x="3073251" y="10702306"/>
                  <a:pt x="3027867" y="10683650"/>
                  <a:pt x="3009713" y="10637012"/>
                </a:cubicBezTo>
                <a:cubicBezTo>
                  <a:pt x="2991559" y="10595038"/>
                  <a:pt x="3009713" y="10543735"/>
                  <a:pt x="3050559" y="10525080"/>
                </a:cubicBezTo>
                <a:cubicBezTo>
                  <a:pt x="3050559" y="10525080"/>
                  <a:pt x="3050559" y="10525080"/>
                  <a:pt x="3077790" y="10515752"/>
                </a:cubicBezTo>
                <a:cubicBezTo>
                  <a:pt x="3068713" y="10497096"/>
                  <a:pt x="3068713" y="10478442"/>
                  <a:pt x="3073251" y="10459786"/>
                </a:cubicBezTo>
                <a:cubicBezTo>
                  <a:pt x="3032405" y="10478442"/>
                  <a:pt x="2982482" y="10455122"/>
                  <a:pt x="2964328" y="10413148"/>
                </a:cubicBezTo>
                <a:cubicBezTo>
                  <a:pt x="2946174" y="10371173"/>
                  <a:pt x="2968867" y="10319870"/>
                  <a:pt x="3009713" y="10301216"/>
                </a:cubicBezTo>
                <a:cubicBezTo>
                  <a:pt x="3009713" y="10301216"/>
                  <a:pt x="3009713" y="10301216"/>
                  <a:pt x="3173098" y="10231258"/>
                </a:cubicBezTo>
                <a:cubicBezTo>
                  <a:pt x="3164021" y="10221930"/>
                  <a:pt x="3154944" y="10212602"/>
                  <a:pt x="3150405" y="10198611"/>
                </a:cubicBezTo>
                <a:cubicBezTo>
                  <a:pt x="3145867" y="10184620"/>
                  <a:pt x="3145867" y="10170628"/>
                  <a:pt x="3145867" y="10156636"/>
                </a:cubicBezTo>
                <a:cubicBezTo>
                  <a:pt x="3145867" y="10156636"/>
                  <a:pt x="3145867" y="10156636"/>
                  <a:pt x="3064175" y="10193947"/>
                </a:cubicBezTo>
                <a:cubicBezTo>
                  <a:pt x="3023328" y="10207938"/>
                  <a:pt x="2973405" y="10189283"/>
                  <a:pt x="2959790" y="10147308"/>
                </a:cubicBezTo>
                <a:cubicBezTo>
                  <a:pt x="2941636" y="10100670"/>
                  <a:pt x="2959790" y="10054032"/>
                  <a:pt x="3000636" y="10035376"/>
                </a:cubicBezTo>
                <a:cubicBezTo>
                  <a:pt x="3000636" y="10035376"/>
                  <a:pt x="3000636" y="10035376"/>
                  <a:pt x="3023328" y="10026049"/>
                </a:cubicBezTo>
                <a:cubicBezTo>
                  <a:pt x="3016521" y="10002730"/>
                  <a:pt x="3017655" y="9979410"/>
                  <a:pt x="3025031" y="9959589"/>
                </a:cubicBezTo>
                <a:lnTo>
                  <a:pt x="3038920" y="9935736"/>
                </a:lnTo>
                <a:lnTo>
                  <a:pt x="2688482" y="10083049"/>
                </a:lnTo>
                <a:cubicBezTo>
                  <a:pt x="2503207" y="10160932"/>
                  <a:pt x="2314991" y="10240052"/>
                  <a:pt x="2123788" y="10320428"/>
                </a:cubicBezTo>
                <a:cubicBezTo>
                  <a:pt x="2069320" y="10343746"/>
                  <a:pt x="2014853" y="10325092"/>
                  <a:pt x="1996697" y="10278454"/>
                </a:cubicBezTo>
                <a:cubicBezTo>
                  <a:pt x="1983080" y="10241145"/>
                  <a:pt x="2001236" y="10194508"/>
                  <a:pt x="2037548" y="10171190"/>
                </a:cubicBezTo>
                <a:cubicBezTo>
                  <a:pt x="2023931" y="10161862"/>
                  <a:pt x="2014853" y="10152535"/>
                  <a:pt x="2010314" y="10138544"/>
                </a:cubicBezTo>
                <a:cubicBezTo>
                  <a:pt x="2005775" y="10124553"/>
                  <a:pt x="2005775" y="10105898"/>
                  <a:pt x="2005775" y="10091907"/>
                </a:cubicBezTo>
                <a:cubicBezTo>
                  <a:pt x="2005775" y="10091907"/>
                  <a:pt x="2005775" y="10091907"/>
                  <a:pt x="1751594" y="10199172"/>
                </a:cubicBezTo>
                <a:cubicBezTo>
                  <a:pt x="1697127" y="10222490"/>
                  <a:pt x="1642659" y="10203836"/>
                  <a:pt x="1624503" y="10161862"/>
                </a:cubicBezTo>
                <a:cubicBezTo>
                  <a:pt x="1606348" y="10115226"/>
                  <a:pt x="1633581" y="10063925"/>
                  <a:pt x="1688049" y="10040606"/>
                </a:cubicBezTo>
                <a:cubicBezTo>
                  <a:pt x="1688049" y="10040606"/>
                  <a:pt x="1688049" y="10040606"/>
                  <a:pt x="1715282" y="10026616"/>
                </a:cubicBezTo>
                <a:cubicBezTo>
                  <a:pt x="1710743" y="10007960"/>
                  <a:pt x="1710743" y="9984642"/>
                  <a:pt x="1719821" y="9965988"/>
                </a:cubicBezTo>
                <a:cubicBezTo>
                  <a:pt x="1719821" y="9965988"/>
                  <a:pt x="1719821" y="9965988"/>
                  <a:pt x="1715282" y="9965988"/>
                </a:cubicBezTo>
                <a:cubicBezTo>
                  <a:pt x="1665354" y="9989306"/>
                  <a:pt x="1606348" y="9970651"/>
                  <a:pt x="1588192" y="9928678"/>
                </a:cubicBezTo>
                <a:cubicBezTo>
                  <a:pt x="1570036" y="9882041"/>
                  <a:pt x="1597270" y="9830740"/>
                  <a:pt x="1651737" y="9807422"/>
                </a:cubicBezTo>
                <a:cubicBezTo>
                  <a:pt x="1651737" y="9807422"/>
                  <a:pt x="1651737" y="9807422"/>
                  <a:pt x="1855990" y="9718812"/>
                </a:cubicBezTo>
                <a:cubicBezTo>
                  <a:pt x="1846912" y="9714148"/>
                  <a:pt x="1837834" y="9700158"/>
                  <a:pt x="1833295" y="9690830"/>
                </a:cubicBezTo>
                <a:cubicBezTo>
                  <a:pt x="1824217" y="9676839"/>
                  <a:pt x="1824217" y="9658184"/>
                  <a:pt x="1828756" y="9644193"/>
                </a:cubicBezTo>
                <a:cubicBezTo>
                  <a:pt x="1828756" y="9644193"/>
                  <a:pt x="1828756" y="9644193"/>
                  <a:pt x="1724360" y="9686166"/>
                </a:cubicBezTo>
                <a:cubicBezTo>
                  <a:pt x="1674432" y="9709485"/>
                  <a:pt x="1619964" y="9690830"/>
                  <a:pt x="1601809" y="9648857"/>
                </a:cubicBezTo>
                <a:cubicBezTo>
                  <a:pt x="1583653" y="9602220"/>
                  <a:pt x="1610887" y="9550920"/>
                  <a:pt x="1660815" y="9527601"/>
                </a:cubicBezTo>
                <a:cubicBezTo>
                  <a:pt x="1660815" y="9527601"/>
                  <a:pt x="1660815" y="9527601"/>
                  <a:pt x="1692588" y="9513610"/>
                </a:cubicBezTo>
                <a:cubicBezTo>
                  <a:pt x="1674432" y="9471637"/>
                  <a:pt x="1701665" y="9415672"/>
                  <a:pt x="1751594" y="9397018"/>
                </a:cubicBezTo>
                <a:cubicBezTo>
                  <a:pt x="1751594" y="9397018"/>
                  <a:pt x="1751594" y="9397018"/>
                  <a:pt x="2232722" y="9191816"/>
                </a:cubicBezTo>
                <a:cubicBezTo>
                  <a:pt x="2187333" y="9210470"/>
                  <a:pt x="2137404" y="9191816"/>
                  <a:pt x="2119249" y="9149842"/>
                </a:cubicBezTo>
                <a:cubicBezTo>
                  <a:pt x="2105632" y="9112533"/>
                  <a:pt x="2123788" y="9070560"/>
                  <a:pt x="2160099" y="9042578"/>
                </a:cubicBezTo>
                <a:cubicBezTo>
                  <a:pt x="2146482" y="9033250"/>
                  <a:pt x="2137404" y="9023923"/>
                  <a:pt x="2132865" y="9009932"/>
                </a:cubicBezTo>
                <a:cubicBezTo>
                  <a:pt x="2128327" y="8995941"/>
                  <a:pt x="2123788" y="8981950"/>
                  <a:pt x="2128327" y="8967959"/>
                </a:cubicBezTo>
                <a:cubicBezTo>
                  <a:pt x="2128327" y="8967959"/>
                  <a:pt x="2128327" y="8967959"/>
                  <a:pt x="1883223" y="9070560"/>
                </a:cubicBezTo>
                <a:cubicBezTo>
                  <a:pt x="1837834" y="9089214"/>
                  <a:pt x="1783367" y="9070560"/>
                  <a:pt x="1765211" y="9028587"/>
                </a:cubicBezTo>
                <a:cubicBezTo>
                  <a:pt x="1747055" y="8986614"/>
                  <a:pt x="1774289" y="8930650"/>
                  <a:pt x="1819678" y="8911994"/>
                </a:cubicBezTo>
                <a:cubicBezTo>
                  <a:pt x="1819678" y="8911994"/>
                  <a:pt x="1819678" y="8911994"/>
                  <a:pt x="1851451" y="8898004"/>
                </a:cubicBezTo>
                <a:cubicBezTo>
                  <a:pt x="1842373" y="8879349"/>
                  <a:pt x="1842373" y="8860694"/>
                  <a:pt x="1851451" y="8842040"/>
                </a:cubicBezTo>
                <a:cubicBezTo>
                  <a:pt x="1801522" y="8860694"/>
                  <a:pt x="1742516" y="8842040"/>
                  <a:pt x="1724360" y="8800066"/>
                </a:cubicBezTo>
                <a:cubicBezTo>
                  <a:pt x="1710743" y="8758093"/>
                  <a:pt x="1737977" y="8702129"/>
                  <a:pt x="1787905" y="8683474"/>
                </a:cubicBezTo>
                <a:cubicBezTo>
                  <a:pt x="1787905" y="8683474"/>
                  <a:pt x="1787905" y="8683474"/>
                  <a:pt x="1978541" y="8599528"/>
                </a:cubicBezTo>
                <a:cubicBezTo>
                  <a:pt x="1969463" y="8594864"/>
                  <a:pt x="1960385" y="8580873"/>
                  <a:pt x="1955847" y="8571546"/>
                </a:cubicBezTo>
                <a:cubicBezTo>
                  <a:pt x="1951308" y="8557554"/>
                  <a:pt x="1951308" y="8538900"/>
                  <a:pt x="1951308" y="8524908"/>
                </a:cubicBezTo>
                <a:cubicBezTo>
                  <a:pt x="1951308" y="8524908"/>
                  <a:pt x="1951308" y="8524908"/>
                  <a:pt x="1855990" y="8566882"/>
                </a:cubicBezTo>
                <a:cubicBezTo>
                  <a:pt x="1806061" y="8590200"/>
                  <a:pt x="1751594" y="8571546"/>
                  <a:pt x="1733438" y="8524908"/>
                </a:cubicBezTo>
                <a:cubicBezTo>
                  <a:pt x="1719821" y="8482936"/>
                  <a:pt x="1742516" y="8431635"/>
                  <a:pt x="1792444" y="8408316"/>
                </a:cubicBezTo>
                <a:cubicBezTo>
                  <a:pt x="1792444" y="8408316"/>
                  <a:pt x="1792444" y="8408316"/>
                  <a:pt x="1819678" y="8398989"/>
                </a:cubicBezTo>
                <a:cubicBezTo>
                  <a:pt x="1806061" y="8352352"/>
                  <a:pt x="1828756" y="8301052"/>
                  <a:pt x="1874145" y="8282397"/>
                </a:cubicBezTo>
                <a:cubicBezTo>
                  <a:pt x="1874145" y="8282397"/>
                  <a:pt x="1874145" y="8282397"/>
                  <a:pt x="2495981" y="8021230"/>
                </a:cubicBezTo>
                <a:cubicBezTo>
                  <a:pt x="2459670" y="8025894"/>
                  <a:pt x="2423358" y="8007240"/>
                  <a:pt x="2409741" y="7969930"/>
                </a:cubicBezTo>
                <a:cubicBezTo>
                  <a:pt x="2396124" y="7932620"/>
                  <a:pt x="2409741" y="7890648"/>
                  <a:pt x="2446053" y="7867329"/>
                </a:cubicBezTo>
                <a:cubicBezTo>
                  <a:pt x="2436975" y="7858002"/>
                  <a:pt x="2427897" y="7848674"/>
                  <a:pt x="2418819" y="7834684"/>
                </a:cubicBezTo>
                <a:cubicBezTo>
                  <a:pt x="2414280" y="7820692"/>
                  <a:pt x="2414280" y="7806701"/>
                  <a:pt x="2418819" y="7792710"/>
                </a:cubicBezTo>
                <a:cubicBezTo>
                  <a:pt x="2418819" y="7792710"/>
                  <a:pt x="2418819" y="7792710"/>
                  <a:pt x="2173716" y="7895311"/>
                </a:cubicBezTo>
                <a:cubicBezTo>
                  <a:pt x="2123788" y="7913966"/>
                  <a:pt x="2069320" y="7895311"/>
                  <a:pt x="2055703" y="7853338"/>
                </a:cubicBezTo>
                <a:cubicBezTo>
                  <a:pt x="2037548" y="7806701"/>
                  <a:pt x="2060242" y="7755400"/>
                  <a:pt x="2110171" y="7736746"/>
                </a:cubicBezTo>
                <a:cubicBezTo>
                  <a:pt x="2110171" y="7736746"/>
                  <a:pt x="2110171" y="7736746"/>
                  <a:pt x="2141943" y="7722755"/>
                </a:cubicBezTo>
                <a:cubicBezTo>
                  <a:pt x="2132865" y="7704100"/>
                  <a:pt x="2132865" y="7680782"/>
                  <a:pt x="2141943" y="7662127"/>
                </a:cubicBezTo>
                <a:cubicBezTo>
                  <a:pt x="2141943" y="7662127"/>
                  <a:pt x="2141943" y="7662127"/>
                  <a:pt x="2137404" y="7662127"/>
                </a:cubicBezTo>
                <a:cubicBezTo>
                  <a:pt x="2087476" y="7685446"/>
                  <a:pt x="2033009" y="7666790"/>
                  <a:pt x="2014853" y="7624818"/>
                </a:cubicBezTo>
                <a:cubicBezTo>
                  <a:pt x="1996697" y="7578180"/>
                  <a:pt x="2023931" y="7526880"/>
                  <a:pt x="2078398" y="7503562"/>
                </a:cubicBezTo>
                <a:cubicBezTo>
                  <a:pt x="2078398" y="7503562"/>
                  <a:pt x="2078398" y="7503562"/>
                  <a:pt x="2269034" y="7424279"/>
                </a:cubicBezTo>
                <a:cubicBezTo>
                  <a:pt x="2259956" y="7414952"/>
                  <a:pt x="2250878" y="7405624"/>
                  <a:pt x="2246339" y="7391633"/>
                </a:cubicBezTo>
                <a:cubicBezTo>
                  <a:pt x="2241800" y="7377642"/>
                  <a:pt x="2237261" y="7363651"/>
                  <a:pt x="2241800" y="7349660"/>
                </a:cubicBezTo>
                <a:cubicBezTo>
                  <a:pt x="2241800" y="7349660"/>
                  <a:pt x="2241800" y="7349660"/>
                  <a:pt x="2141943" y="7391633"/>
                </a:cubicBezTo>
                <a:cubicBezTo>
                  <a:pt x="2107901" y="7405624"/>
                  <a:pt x="2068753" y="7398629"/>
                  <a:pt x="2043647" y="7376549"/>
                </a:cubicBezTo>
                <a:lnTo>
                  <a:pt x="2033472" y="7362672"/>
                </a:lnTo>
                <a:lnTo>
                  <a:pt x="1838091" y="7444768"/>
                </a:lnTo>
                <a:cubicBezTo>
                  <a:pt x="1678954" y="7511634"/>
                  <a:pt x="1517290" y="7579562"/>
                  <a:pt x="1353061" y="7648568"/>
                </a:cubicBezTo>
                <a:cubicBezTo>
                  <a:pt x="1312216" y="7667222"/>
                  <a:pt x="1262295" y="7648568"/>
                  <a:pt x="1244142" y="7601932"/>
                </a:cubicBezTo>
                <a:cubicBezTo>
                  <a:pt x="1225989" y="7564624"/>
                  <a:pt x="1239603" y="7522652"/>
                  <a:pt x="1271371" y="7499334"/>
                </a:cubicBezTo>
                <a:cubicBezTo>
                  <a:pt x="1262295" y="7494671"/>
                  <a:pt x="1253218" y="7480680"/>
                  <a:pt x="1248680" y="7466690"/>
                </a:cubicBezTo>
                <a:cubicBezTo>
                  <a:pt x="1244142" y="7452699"/>
                  <a:pt x="1239603" y="7438708"/>
                  <a:pt x="1244142" y="7424718"/>
                </a:cubicBezTo>
                <a:cubicBezTo>
                  <a:pt x="1244142" y="7424718"/>
                  <a:pt x="1244142" y="7424718"/>
                  <a:pt x="1021766" y="7517988"/>
                </a:cubicBezTo>
                <a:cubicBezTo>
                  <a:pt x="980921" y="7536642"/>
                  <a:pt x="931000" y="7517988"/>
                  <a:pt x="912847" y="7471353"/>
                </a:cubicBezTo>
                <a:cubicBezTo>
                  <a:pt x="894694" y="7429381"/>
                  <a:pt x="917385" y="7378082"/>
                  <a:pt x="958230" y="7359428"/>
                </a:cubicBezTo>
                <a:cubicBezTo>
                  <a:pt x="958230" y="7359428"/>
                  <a:pt x="958230" y="7359428"/>
                  <a:pt x="985460" y="7350101"/>
                </a:cubicBezTo>
                <a:cubicBezTo>
                  <a:pt x="980921" y="7326783"/>
                  <a:pt x="980921" y="7308129"/>
                  <a:pt x="985460" y="7289474"/>
                </a:cubicBezTo>
                <a:cubicBezTo>
                  <a:pt x="940077" y="7308129"/>
                  <a:pt x="885617" y="7289474"/>
                  <a:pt x="867464" y="7247503"/>
                </a:cubicBezTo>
                <a:cubicBezTo>
                  <a:pt x="853849" y="7200868"/>
                  <a:pt x="876541" y="7149569"/>
                  <a:pt x="921924" y="7130914"/>
                </a:cubicBezTo>
                <a:cubicBezTo>
                  <a:pt x="921924" y="7130914"/>
                  <a:pt x="921924" y="7130914"/>
                  <a:pt x="1094378" y="7056298"/>
                </a:cubicBezTo>
                <a:cubicBezTo>
                  <a:pt x="1085302" y="7051634"/>
                  <a:pt x="1076225" y="7037643"/>
                  <a:pt x="1071687" y="7028316"/>
                </a:cubicBezTo>
                <a:cubicBezTo>
                  <a:pt x="1067149" y="7014326"/>
                  <a:pt x="1067149" y="7000335"/>
                  <a:pt x="1067149" y="6986344"/>
                </a:cubicBezTo>
                <a:cubicBezTo>
                  <a:pt x="1067149" y="6986344"/>
                  <a:pt x="1067149" y="6986344"/>
                  <a:pt x="980921" y="7023653"/>
                </a:cubicBezTo>
                <a:cubicBezTo>
                  <a:pt x="935538" y="7037643"/>
                  <a:pt x="885617" y="7018989"/>
                  <a:pt x="867464" y="6977017"/>
                </a:cubicBezTo>
                <a:cubicBezTo>
                  <a:pt x="849311" y="6930382"/>
                  <a:pt x="872002" y="6883746"/>
                  <a:pt x="917385" y="6865092"/>
                </a:cubicBezTo>
                <a:cubicBezTo>
                  <a:pt x="917385" y="6865092"/>
                  <a:pt x="917385" y="6865092"/>
                  <a:pt x="944615" y="6851102"/>
                </a:cubicBezTo>
                <a:cubicBezTo>
                  <a:pt x="926462" y="6809130"/>
                  <a:pt x="944615" y="6757831"/>
                  <a:pt x="989998" y="6739176"/>
                </a:cubicBezTo>
                <a:cubicBezTo>
                  <a:pt x="989998" y="6739176"/>
                  <a:pt x="989998" y="6739176"/>
                  <a:pt x="2796861" y="5979716"/>
                </a:cubicBezTo>
                <a:lnTo>
                  <a:pt x="2961906" y="5910345"/>
                </a:lnTo>
                <a:lnTo>
                  <a:pt x="2951471" y="5908084"/>
                </a:lnTo>
                <a:cubicBezTo>
                  <a:pt x="2931046" y="5899339"/>
                  <a:pt x="2914025" y="5883017"/>
                  <a:pt x="2904947" y="5862030"/>
                </a:cubicBezTo>
                <a:cubicBezTo>
                  <a:pt x="2891330" y="5824721"/>
                  <a:pt x="2904947" y="5782750"/>
                  <a:pt x="2936719" y="5759430"/>
                </a:cubicBezTo>
                <a:cubicBezTo>
                  <a:pt x="2927641" y="5750103"/>
                  <a:pt x="2918563" y="5736112"/>
                  <a:pt x="2914025" y="5722122"/>
                </a:cubicBezTo>
                <a:cubicBezTo>
                  <a:pt x="2909486" y="5712794"/>
                  <a:pt x="2904947" y="5694140"/>
                  <a:pt x="2909486" y="5684813"/>
                </a:cubicBezTo>
                <a:cubicBezTo>
                  <a:pt x="2909486" y="5684813"/>
                  <a:pt x="2909486" y="5684813"/>
                  <a:pt x="2687078" y="5773421"/>
                </a:cubicBezTo>
                <a:cubicBezTo>
                  <a:pt x="2641689" y="5792076"/>
                  <a:pt x="2591761" y="5773421"/>
                  <a:pt x="2578144" y="5731450"/>
                </a:cubicBezTo>
                <a:cubicBezTo>
                  <a:pt x="2559988" y="5684813"/>
                  <a:pt x="2582683" y="5633512"/>
                  <a:pt x="2623533" y="5614858"/>
                </a:cubicBezTo>
                <a:cubicBezTo>
                  <a:pt x="2623533" y="5614858"/>
                  <a:pt x="2623533" y="5614858"/>
                  <a:pt x="2650767" y="5605530"/>
                </a:cubicBezTo>
                <a:cubicBezTo>
                  <a:pt x="2646228" y="5596204"/>
                  <a:pt x="2643959" y="5585711"/>
                  <a:pt x="2643959" y="5575218"/>
                </a:cubicBezTo>
                <a:lnTo>
                  <a:pt x="2649677" y="5549758"/>
                </a:lnTo>
                <a:lnTo>
                  <a:pt x="2650767" y="5549568"/>
                </a:lnTo>
                <a:cubicBezTo>
                  <a:pt x="2650767" y="5544903"/>
                  <a:pt x="2650767" y="5544903"/>
                  <a:pt x="2650767" y="5544903"/>
                </a:cubicBezTo>
                <a:lnTo>
                  <a:pt x="2649677" y="5549758"/>
                </a:lnTo>
                <a:lnTo>
                  <a:pt x="2613817" y="5556053"/>
                </a:lnTo>
                <a:cubicBezTo>
                  <a:pt x="2577861" y="5555398"/>
                  <a:pt x="2546371" y="5534410"/>
                  <a:pt x="2532755" y="5502932"/>
                </a:cubicBezTo>
                <a:cubicBezTo>
                  <a:pt x="2528216" y="5492439"/>
                  <a:pt x="2526230" y="5481363"/>
                  <a:pt x="2526585" y="5470358"/>
                </a:cubicBezTo>
                <a:lnTo>
                  <a:pt x="2526729" y="5469770"/>
                </a:lnTo>
                <a:lnTo>
                  <a:pt x="2405061" y="5520922"/>
                </a:lnTo>
                <a:cubicBezTo>
                  <a:pt x="2405061" y="5520922"/>
                  <a:pt x="2405061" y="5520922"/>
                  <a:pt x="2405061" y="4644998"/>
                </a:cubicBezTo>
                <a:lnTo>
                  <a:pt x="2405061" y="4461336"/>
                </a:lnTo>
                <a:lnTo>
                  <a:pt x="2028730" y="4619526"/>
                </a:lnTo>
                <a:cubicBezTo>
                  <a:pt x="1744678" y="4738925"/>
                  <a:pt x="1451463" y="4862177"/>
                  <a:pt x="1148790" y="4989406"/>
                </a:cubicBezTo>
                <a:cubicBezTo>
                  <a:pt x="1107942" y="5003396"/>
                  <a:pt x="1062555" y="4984741"/>
                  <a:pt x="1044401" y="4938105"/>
                </a:cubicBezTo>
                <a:cubicBezTo>
                  <a:pt x="1026246" y="4896133"/>
                  <a:pt x="1048939" y="4844835"/>
                  <a:pt x="1089787" y="4830845"/>
                </a:cubicBezTo>
                <a:cubicBezTo>
                  <a:pt x="1089787" y="4830845"/>
                  <a:pt x="1089787" y="4830845"/>
                  <a:pt x="1307644" y="4737572"/>
                </a:cubicBezTo>
                <a:cubicBezTo>
                  <a:pt x="1298567" y="4728245"/>
                  <a:pt x="1289489" y="4718918"/>
                  <a:pt x="1284951" y="4704928"/>
                </a:cubicBezTo>
                <a:cubicBezTo>
                  <a:pt x="1280412" y="4690937"/>
                  <a:pt x="1275873" y="4676946"/>
                  <a:pt x="1275873" y="4662957"/>
                </a:cubicBezTo>
                <a:cubicBezTo>
                  <a:pt x="1235025" y="4681610"/>
                  <a:pt x="1189639" y="4658292"/>
                  <a:pt x="1171484" y="4616320"/>
                </a:cubicBezTo>
                <a:cubicBezTo>
                  <a:pt x="1157868" y="4569686"/>
                  <a:pt x="1176022" y="4523049"/>
                  <a:pt x="1216871" y="4504396"/>
                </a:cubicBezTo>
                <a:cubicBezTo>
                  <a:pt x="1216871" y="4504396"/>
                  <a:pt x="1216871" y="4504396"/>
                  <a:pt x="1375725" y="4439105"/>
                </a:cubicBezTo>
                <a:cubicBezTo>
                  <a:pt x="1366647" y="4420450"/>
                  <a:pt x="1366647" y="4397134"/>
                  <a:pt x="1371186" y="4378478"/>
                </a:cubicBezTo>
                <a:cubicBezTo>
                  <a:pt x="1371186" y="4378478"/>
                  <a:pt x="1371186" y="4378478"/>
                  <a:pt x="690383" y="4667620"/>
                </a:cubicBezTo>
                <a:cubicBezTo>
                  <a:pt x="649535" y="4681610"/>
                  <a:pt x="599610" y="4662957"/>
                  <a:pt x="581455" y="4620983"/>
                </a:cubicBezTo>
                <a:cubicBezTo>
                  <a:pt x="563300" y="4574348"/>
                  <a:pt x="585994" y="4527713"/>
                  <a:pt x="626842" y="4509058"/>
                </a:cubicBezTo>
                <a:cubicBezTo>
                  <a:pt x="626842" y="4509058"/>
                  <a:pt x="626842" y="4509058"/>
                  <a:pt x="1130636" y="4294536"/>
                </a:cubicBezTo>
                <a:cubicBezTo>
                  <a:pt x="1121558" y="4289871"/>
                  <a:pt x="1112481" y="4275881"/>
                  <a:pt x="1107942" y="4261890"/>
                </a:cubicBezTo>
                <a:cubicBezTo>
                  <a:pt x="1103403" y="4252562"/>
                  <a:pt x="1098865" y="4233909"/>
                  <a:pt x="1103403" y="4224582"/>
                </a:cubicBezTo>
                <a:cubicBezTo>
                  <a:pt x="1103403" y="4224582"/>
                  <a:pt x="1103403" y="4224582"/>
                  <a:pt x="980859" y="4275881"/>
                </a:cubicBezTo>
                <a:cubicBezTo>
                  <a:pt x="940011" y="4289871"/>
                  <a:pt x="894624" y="4271219"/>
                  <a:pt x="876469" y="4224582"/>
                </a:cubicBezTo>
                <a:cubicBezTo>
                  <a:pt x="858315" y="4182610"/>
                  <a:pt x="876469" y="4131310"/>
                  <a:pt x="917318" y="4117319"/>
                </a:cubicBezTo>
                <a:cubicBezTo>
                  <a:pt x="917318" y="4117319"/>
                  <a:pt x="917318" y="4117319"/>
                  <a:pt x="1076171" y="4047366"/>
                </a:cubicBezTo>
                <a:cubicBezTo>
                  <a:pt x="1062555" y="4010057"/>
                  <a:pt x="1076171" y="3963422"/>
                  <a:pt x="1107942" y="3944767"/>
                </a:cubicBezTo>
                <a:cubicBezTo>
                  <a:pt x="1107942" y="3944767"/>
                  <a:pt x="1107942" y="3944767"/>
                  <a:pt x="722154" y="4107992"/>
                </a:cubicBezTo>
                <a:cubicBezTo>
                  <a:pt x="690383" y="4117319"/>
                  <a:pt x="649535" y="4094001"/>
                  <a:pt x="631381" y="4052030"/>
                </a:cubicBezTo>
                <a:cubicBezTo>
                  <a:pt x="617765" y="4014722"/>
                  <a:pt x="626842" y="3972749"/>
                  <a:pt x="649535" y="3954096"/>
                </a:cubicBezTo>
                <a:cubicBezTo>
                  <a:pt x="640458" y="3944767"/>
                  <a:pt x="631381" y="3935440"/>
                  <a:pt x="626842" y="3921450"/>
                </a:cubicBezTo>
                <a:cubicBezTo>
                  <a:pt x="617765" y="3907460"/>
                  <a:pt x="617765" y="3893470"/>
                  <a:pt x="617765" y="3879478"/>
                </a:cubicBezTo>
                <a:cubicBezTo>
                  <a:pt x="617765" y="3879478"/>
                  <a:pt x="617765" y="3879478"/>
                  <a:pt x="454372" y="3949431"/>
                </a:cubicBezTo>
                <a:cubicBezTo>
                  <a:pt x="422601" y="3963422"/>
                  <a:pt x="381753" y="3935440"/>
                  <a:pt x="363598" y="3893470"/>
                </a:cubicBezTo>
                <a:cubicBezTo>
                  <a:pt x="345444" y="3851496"/>
                  <a:pt x="359060" y="3804861"/>
                  <a:pt x="390830" y="3790870"/>
                </a:cubicBezTo>
                <a:cubicBezTo>
                  <a:pt x="390830" y="3790870"/>
                  <a:pt x="390830" y="3790870"/>
                  <a:pt x="413524" y="3781543"/>
                </a:cubicBezTo>
                <a:cubicBezTo>
                  <a:pt x="404446" y="3762889"/>
                  <a:pt x="404446" y="3744234"/>
                  <a:pt x="404446" y="3725580"/>
                </a:cubicBezTo>
                <a:cubicBezTo>
                  <a:pt x="368137" y="3739572"/>
                  <a:pt x="327289" y="3716254"/>
                  <a:pt x="309134" y="3674282"/>
                </a:cubicBezTo>
                <a:cubicBezTo>
                  <a:pt x="295518" y="3627645"/>
                  <a:pt x="309134" y="3581010"/>
                  <a:pt x="340905" y="3567019"/>
                </a:cubicBezTo>
                <a:cubicBezTo>
                  <a:pt x="340905" y="3567019"/>
                  <a:pt x="340905" y="3567019"/>
                  <a:pt x="472527" y="3511058"/>
                </a:cubicBezTo>
                <a:cubicBezTo>
                  <a:pt x="463449" y="3501729"/>
                  <a:pt x="454372" y="3492403"/>
                  <a:pt x="449833" y="3478413"/>
                </a:cubicBezTo>
                <a:cubicBezTo>
                  <a:pt x="445295" y="3464421"/>
                  <a:pt x="440756" y="3450430"/>
                  <a:pt x="440756" y="3441103"/>
                </a:cubicBezTo>
                <a:cubicBezTo>
                  <a:pt x="440756" y="3441103"/>
                  <a:pt x="440756" y="3441103"/>
                  <a:pt x="377214" y="3464421"/>
                </a:cubicBezTo>
                <a:cubicBezTo>
                  <a:pt x="345444" y="3478413"/>
                  <a:pt x="304595" y="3455095"/>
                  <a:pt x="286441" y="3413122"/>
                </a:cubicBezTo>
                <a:cubicBezTo>
                  <a:pt x="268286" y="3366486"/>
                  <a:pt x="281902" y="3319853"/>
                  <a:pt x="313673" y="3305860"/>
                </a:cubicBezTo>
                <a:cubicBezTo>
                  <a:pt x="313673" y="3305860"/>
                  <a:pt x="313673" y="3305860"/>
                  <a:pt x="331828" y="3301196"/>
                </a:cubicBezTo>
                <a:cubicBezTo>
                  <a:pt x="318212" y="3254562"/>
                  <a:pt x="327289" y="3207925"/>
                  <a:pt x="359060" y="3198599"/>
                </a:cubicBezTo>
                <a:cubicBezTo>
                  <a:pt x="359060" y="3198599"/>
                  <a:pt x="359060" y="3198599"/>
                  <a:pt x="7875117" y="36713"/>
                </a:cubicBezTo>
                <a:cubicBezTo>
                  <a:pt x="7906888" y="22721"/>
                  <a:pt x="7947736" y="50703"/>
                  <a:pt x="7965891" y="92675"/>
                </a:cubicBezTo>
                <a:cubicBezTo>
                  <a:pt x="7965891" y="92675"/>
                  <a:pt x="7965891" y="92675"/>
                  <a:pt x="8092974" y="41375"/>
                </a:cubicBezTo>
                <a:cubicBezTo>
                  <a:pt x="8124745" y="27386"/>
                  <a:pt x="8165593" y="50703"/>
                  <a:pt x="8183747" y="92675"/>
                </a:cubicBezTo>
                <a:cubicBezTo>
                  <a:pt x="8201903" y="139310"/>
                  <a:pt x="8188287" y="185947"/>
                  <a:pt x="8156515" y="195273"/>
                </a:cubicBezTo>
                <a:cubicBezTo>
                  <a:pt x="8156515" y="195273"/>
                  <a:pt x="8156515" y="195273"/>
                  <a:pt x="8056665" y="237246"/>
                </a:cubicBezTo>
                <a:cubicBezTo>
                  <a:pt x="8065742" y="246573"/>
                  <a:pt x="8074819" y="260564"/>
                  <a:pt x="8079358" y="274554"/>
                </a:cubicBezTo>
                <a:cubicBezTo>
                  <a:pt x="8083897" y="283881"/>
                  <a:pt x="8088435" y="297872"/>
                  <a:pt x="8088435" y="311863"/>
                </a:cubicBezTo>
                <a:cubicBezTo>
                  <a:pt x="8088435" y="311863"/>
                  <a:pt x="8088435" y="311863"/>
                  <a:pt x="8492378" y="143975"/>
                </a:cubicBezTo>
                <a:cubicBezTo>
                  <a:pt x="8524148" y="125320"/>
                  <a:pt x="8569536" y="153302"/>
                  <a:pt x="8583152" y="195273"/>
                </a:cubicBezTo>
                <a:cubicBezTo>
                  <a:pt x="8601308" y="237246"/>
                  <a:pt x="8587692" y="283881"/>
                  <a:pt x="8555920" y="302536"/>
                </a:cubicBezTo>
                <a:cubicBezTo>
                  <a:pt x="8555920" y="302536"/>
                  <a:pt x="8555920" y="302536"/>
                  <a:pt x="8006739" y="531051"/>
                </a:cubicBezTo>
                <a:cubicBezTo>
                  <a:pt x="8020355" y="540376"/>
                  <a:pt x="8033971" y="554367"/>
                  <a:pt x="8043049" y="573021"/>
                </a:cubicBezTo>
                <a:cubicBezTo>
                  <a:pt x="8043049" y="573021"/>
                  <a:pt x="8043049" y="573021"/>
                  <a:pt x="8170131" y="521724"/>
                </a:cubicBezTo>
                <a:cubicBezTo>
                  <a:pt x="8201903" y="507732"/>
                  <a:pt x="8242751" y="531051"/>
                  <a:pt x="8260905" y="577685"/>
                </a:cubicBezTo>
                <a:cubicBezTo>
                  <a:pt x="8279060" y="619658"/>
                  <a:pt x="8265444" y="666292"/>
                  <a:pt x="8233673" y="680284"/>
                </a:cubicBezTo>
                <a:cubicBezTo>
                  <a:pt x="8242751" y="689610"/>
                  <a:pt x="8251828" y="698938"/>
                  <a:pt x="8256367" y="712929"/>
                </a:cubicBezTo>
                <a:cubicBezTo>
                  <a:pt x="8260905" y="726918"/>
                  <a:pt x="8265444" y="740910"/>
                  <a:pt x="8265444" y="750236"/>
                </a:cubicBezTo>
                <a:cubicBezTo>
                  <a:pt x="8265444" y="750236"/>
                  <a:pt x="8265444" y="750236"/>
                  <a:pt x="8437914" y="680284"/>
                </a:cubicBezTo>
                <a:cubicBezTo>
                  <a:pt x="8469685" y="666292"/>
                  <a:pt x="8510532" y="689610"/>
                  <a:pt x="8528688" y="731583"/>
                </a:cubicBezTo>
                <a:cubicBezTo>
                  <a:pt x="8546844" y="773554"/>
                  <a:pt x="8537764" y="815527"/>
                  <a:pt x="8510532" y="834181"/>
                </a:cubicBezTo>
                <a:cubicBezTo>
                  <a:pt x="8510532" y="834181"/>
                  <a:pt x="8510532" y="834181"/>
                  <a:pt x="10475784" y="4068"/>
                </a:cubicBezTo>
                <a:cubicBezTo>
                  <a:pt x="10485996" y="570"/>
                  <a:pt x="10496492" y="-596"/>
                  <a:pt x="10506772" y="279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9" name="Freeform 28"/>
          <p:cNvSpPr>
            <a:spLocks noEditPoints="1"/>
          </p:cNvSpPr>
          <p:nvPr userDrawn="1"/>
        </p:nvSpPr>
        <p:spPr bwMode="auto">
          <a:xfrm>
            <a:off x="3869623" y="3180755"/>
            <a:ext cx="827377" cy="276225"/>
          </a:xfrm>
          <a:custGeom>
            <a:avLst/>
            <a:gdLst>
              <a:gd name="T0" fmla="*/ 486 w 486"/>
              <a:gd name="T1" fmla="*/ 0 h 158"/>
              <a:gd name="T2" fmla="*/ 0 w 486"/>
              <a:gd name="T3" fmla="*/ 121 h 158"/>
              <a:gd name="T4" fmla="*/ 0 w 486"/>
              <a:gd name="T5" fmla="*/ 122 h 158"/>
              <a:gd name="T6" fmla="*/ 26 w 486"/>
              <a:gd name="T7" fmla="*/ 130 h 158"/>
              <a:gd name="T8" fmla="*/ 27 w 486"/>
              <a:gd name="T9" fmla="*/ 130 h 158"/>
              <a:gd name="T10" fmla="*/ 80 w 486"/>
              <a:gd name="T11" fmla="*/ 108 h 158"/>
              <a:gd name="T12" fmla="*/ 81 w 486"/>
              <a:gd name="T13" fmla="*/ 117 h 158"/>
              <a:gd name="T14" fmla="*/ 87 w 486"/>
              <a:gd name="T15" fmla="*/ 125 h 158"/>
              <a:gd name="T16" fmla="*/ 84 w 486"/>
              <a:gd name="T17" fmla="*/ 127 h 158"/>
              <a:gd name="T18" fmla="*/ 83 w 486"/>
              <a:gd name="T19" fmla="*/ 128 h 158"/>
              <a:gd name="T20" fmla="*/ 82 w 486"/>
              <a:gd name="T21" fmla="*/ 129 h 158"/>
              <a:gd name="T22" fmla="*/ 81 w 486"/>
              <a:gd name="T23" fmla="*/ 130 h 158"/>
              <a:gd name="T24" fmla="*/ 80 w 486"/>
              <a:gd name="T25" fmla="*/ 132 h 158"/>
              <a:gd name="T26" fmla="*/ 79 w 486"/>
              <a:gd name="T27" fmla="*/ 133 h 158"/>
              <a:gd name="T28" fmla="*/ 79 w 486"/>
              <a:gd name="T29" fmla="*/ 135 h 158"/>
              <a:gd name="T30" fmla="*/ 78 w 486"/>
              <a:gd name="T31" fmla="*/ 136 h 158"/>
              <a:gd name="T32" fmla="*/ 78 w 486"/>
              <a:gd name="T33" fmla="*/ 138 h 158"/>
              <a:gd name="T34" fmla="*/ 78 w 486"/>
              <a:gd name="T35" fmla="*/ 139 h 158"/>
              <a:gd name="T36" fmla="*/ 77 w 486"/>
              <a:gd name="T37" fmla="*/ 141 h 158"/>
              <a:gd name="T38" fmla="*/ 78 w 486"/>
              <a:gd name="T39" fmla="*/ 143 h 158"/>
              <a:gd name="T40" fmla="*/ 78 w 486"/>
              <a:gd name="T41" fmla="*/ 144 h 158"/>
              <a:gd name="T42" fmla="*/ 78 w 486"/>
              <a:gd name="T43" fmla="*/ 146 h 158"/>
              <a:gd name="T44" fmla="*/ 79 w 486"/>
              <a:gd name="T45" fmla="*/ 147 h 158"/>
              <a:gd name="T46" fmla="*/ 79 w 486"/>
              <a:gd name="T47" fmla="*/ 148 h 158"/>
              <a:gd name="T48" fmla="*/ 79 w 486"/>
              <a:gd name="T49" fmla="*/ 148 h 158"/>
              <a:gd name="T50" fmla="*/ 96 w 486"/>
              <a:gd name="T51" fmla="*/ 158 h 158"/>
              <a:gd name="T52" fmla="*/ 105 w 486"/>
              <a:gd name="T53" fmla="*/ 156 h 158"/>
              <a:gd name="T54" fmla="*/ 486 w 486"/>
              <a:gd name="T55" fmla="*/ 0 h 158"/>
              <a:gd name="T56" fmla="*/ 486 w 486"/>
              <a:gd name="T57" fmla="*/ 0 h 158"/>
              <a:gd name="T58" fmla="*/ 486 w 486"/>
              <a:gd name="T59" fmla="*/ 0 h 158"/>
              <a:gd name="T60" fmla="*/ 486 w 486"/>
              <a:gd name="T61" fmla="*/ 0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486" h="158">
                <a:moveTo>
                  <a:pt x="486" y="0"/>
                </a:moveTo>
                <a:cubicBezTo>
                  <a:pt x="486" y="0"/>
                  <a:pt x="0" y="120"/>
                  <a:pt x="0" y="121"/>
                </a:cubicBezTo>
                <a:cubicBezTo>
                  <a:pt x="0" y="122"/>
                  <a:pt x="0" y="122"/>
                  <a:pt x="0" y="122"/>
                </a:cubicBezTo>
                <a:cubicBezTo>
                  <a:pt x="26" y="130"/>
                  <a:pt x="26" y="130"/>
                  <a:pt x="26" y="130"/>
                </a:cubicBezTo>
                <a:cubicBezTo>
                  <a:pt x="27" y="130"/>
                  <a:pt x="27" y="130"/>
                  <a:pt x="27" y="130"/>
                </a:cubicBezTo>
                <a:cubicBezTo>
                  <a:pt x="80" y="108"/>
                  <a:pt x="80" y="108"/>
                  <a:pt x="80" y="108"/>
                </a:cubicBezTo>
                <a:cubicBezTo>
                  <a:pt x="80" y="111"/>
                  <a:pt x="80" y="114"/>
                  <a:pt x="81" y="117"/>
                </a:cubicBezTo>
                <a:cubicBezTo>
                  <a:pt x="82" y="120"/>
                  <a:pt x="84" y="123"/>
                  <a:pt x="87" y="125"/>
                </a:cubicBezTo>
                <a:cubicBezTo>
                  <a:pt x="86" y="125"/>
                  <a:pt x="85" y="126"/>
                  <a:pt x="84" y="127"/>
                </a:cubicBezTo>
                <a:cubicBezTo>
                  <a:pt x="83" y="128"/>
                  <a:pt x="83" y="128"/>
                  <a:pt x="83" y="128"/>
                </a:cubicBezTo>
                <a:cubicBezTo>
                  <a:pt x="83" y="128"/>
                  <a:pt x="82" y="129"/>
                  <a:pt x="82" y="129"/>
                </a:cubicBezTo>
                <a:cubicBezTo>
                  <a:pt x="81" y="130"/>
                  <a:pt x="81" y="130"/>
                  <a:pt x="81" y="130"/>
                </a:cubicBezTo>
                <a:cubicBezTo>
                  <a:pt x="81" y="131"/>
                  <a:pt x="80" y="131"/>
                  <a:pt x="80" y="132"/>
                </a:cubicBezTo>
                <a:cubicBezTo>
                  <a:pt x="80" y="132"/>
                  <a:pt x="79" y="133"/>
                  <a:pt x="79" y="133"/>
                </a:cubicBezTo>
                <a:cubicBezTo>
                  <a:pt x="79" y="134"/>
                  <a:pt x="79" y="134"/>
                  <a:pt x="79" y="135"/>
                </a:cubicBezTo>
                <a:cubicBezTo>
                  <a:pt x="78" y="135"/>
                  <a:pt x="78" y="136"/>
                  <a:pt x="78" y="136"/>
                </a:cubicBezTo>
                <a:cubicBezTo>
                  <a:pt x="78" y="137"/>
                  <a:pt x="78" y="137"/>
                  <a:pt x="78" y="138"/>
                </a:cubicBezTo>
                <a:cubicBezTo>
                  <a:pt x="78" y="138"/>
                  <a:pt x="78" y="139"/>
                  <a:pt x="78" y="139"/>
                </a:cubicBezTo>
                <a:cubicBezTo>
                  <a:pt x="77" y="140"/>
                  <a:pt x="77" y="141"/>
                  <a:pt x="77" y="141"/>
                </a:cubicBezTo>
                <a:cubicBezTo>
                  <a:pt x="77" y="142"/>
                  <a:pt x="77" y="142"/>
                  <a:pt x="78" y="143"/>
                </a:cubicBezTo>
                <a:cubicBezTo>
                  <a:pt x="78" y="143"/>
                  <a:pt x="78" y="144"/>
                  <a:pt x="78" y="144"/>
                </a:cubicBezTo>
                <a:cubicBezTo>
                  <a:pt x="78" y="145"/>
                  <a:pt x="78" y="145"/>
                  <a:pt x="78" y="146"/>
                </a:cubicBezTo>
                <a:cubicBezTo>
                  <a:pt x="78" y="146"/>
                  <a:pt x="78" y="147"/>
                  <a:pt x="79" y="147"/>
                </a:cubicBezTo>
                <a:cubicBezTo>
                  <a:pt x="79" y="148"/>
                  <a:pt x="79" y="148"/>
                  <a:pt x="79" y="148"/>
                </a:cubicBezTo>
                <a:cubicBezTo>
                  <a:pt x="79" y="148"/>
                  <a:pt x="79" y="148"/>
                  <a:pt x="79" y="148"/>
                </a:cubicBezTo>
                <a:cubicBezTo>
                  <a:pt x="82" y="154"/>
                  <a:pt x="89" y="158"/>
                  <a:pt x="96" y="158"/>
                </a:cubicBezTo>
                <a:cubicBezTo>
                  <a:pt x="99" y="158"/>
                  <a:pt x="102" y="157"/>
                  <a:pt x="105" y="156"/>
                </a:cubicBezTo>
                <a:cubicBezTo>
                  <a:pt x="486" y="0"/>
                  <a:pt x="486" y="0"/>
                  <a:pt x="486" y="0"/>
                </a:cubicBezTo>
                <a:moveTo>
                  <a:pt x="486" y="0"/>
                </a:moveTo>
                <a:cubicBezTo>
                  <a:pt x="486" y="0"/>
                  <a:pt x="486" y="0"/>
                  <a:pt x="486" y="0"/>
                </a:cubicBezTo>
                <a:cubicBezTo>
                  <a:pt x="486" y="0"/>
                  <a:pt x="486" y="0"/>
                  <a:pt x="486" y="0"/>
                </a:cubicBezTo>
              </a:path>
            </a:pathLst>
          </a:custGeom>
          <a:solidFill>
            <a:srgbClr val="E3E2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34286" tIns="17143" rIns="34286" bIns="17143" numCol="1" anchor="t" anchorCtr="0" compatLnSpc="1">
            <a:prstTxWarp prst="textNoShape">
              <a:avLst/>
            </a:prstTxWarp>
          </a:bodyPr>
          <a:lstStyle/>
          <a:p>
            <a:pPr defTabSz="685834">
              <a:buClrTx/>
              <a:buFontTx/>
              <a:buNone/>
            </a:pPr>
            <a:endParaRPr lang="en-US" sz="1350" kern="1200">
              <a:solidFill>
                <a:srgbClr val="262626"/>
              </a:solidFill>
              <a:latin typeface="Calibri" panose="020F0502020204030204"/>
            </a:endParaRPr>
          </a:p>
        </p:txBody>
      </p:sp>
      <p:sp>
        <p:nvSpPr>
          <p:cNvPr id="33" name="Oval 32"/>
          <p:cNvSpPr>
            <a:spLocks noChangeArrowheads="1"/>
          </p:cNvSpPr>
          <p:nvPr userDrawn="1"/>
        </p:nvSpPr>
        <p:spPr bwMode="auto">
          <a:xfrm>
            <a:off x="3985694" y="2594967"/>
            <a:ext cx="55952" cy="57746"/>
          </a:xfrm>
          <a:prstGeom prst="ellipse">
            <a:avLst/>
          </a:prstGeom>
          <a:solidFill>
            <a:srgbClr val="07B5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34286" tIns="17143" rIns="34286" bIns="17143" numCol="1" anchor="t" anchorCtr="0" compatLnSpc="1">
            <a:prstTxWarp prst="textNoShape">
              <a:avLst/>
            </a:prstTxWarp>
          </a:bodyPr>
          <a:lstStyle/>
          <a:p>
            <a:pPr defTabSz="685834">
              <a:buClrTx/>
              <a:buFontTx/>
              <a:buNone/>
            </a:pPr>
            <a:endParaRPr lang="en-US" sz="1350" kern="1200">
              <a:solidFill>
                <a:srgbClr val="262626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62796098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436985" y="435777"/>
            <a:ext cx="4993934" cy="4271947"/>
          </a:xfrm>
          <a:custGeom>
            <a:avLst/>
            <a:gdLst>
              <a:gd name="connsiteX0" fmla="*/ 4066416 w 13318892"/>
              <a:gd name="connsiteY0" fmla="*/ 77 h 11391858"/>
              <a:gd name="connsiteX1" fmla="*/ 4089644 w 13318892"/>
              <a:gd name="connsiteY1" fmla="*/ 2922 h 11391858"/>
              <a:gd name="connsiteX2" fmla="*/ 4126312 w 13318892"/>
              <a:gd name="connsiteY2" fmla="*/ 16735 h 11391858"/>
              <a:gd name="connsiteX3" fmla="*/ 4224088 w 13318892"/>
              <a:gd name="connsiteY3" fmla="*/ 69034 h 11391858"/>
              <a:gd name="connsiteX4" fmla="*/ 4233825 w 13318892"/>
              <a:gd name="connsiteY4" fmla="*/ 79238 h 11391858"/>
              <a:gd name="connsiteX5" fmla="*/ 4588503 w 13318892"/>
              <a:gd name="connsiteY5" fmla="*/ 180016 h 11391858"/>
              <a:gd name="connsiteX6" fmla="*/ 4660118 w 13318892"/>
              <a:gd name="connsiteY6" fmla="*/ 129638 h 11391858"/>
              <a:gd name="connsiteX7" fmla="*/ 4697244 w 13318892"/>
              <a:gd name="connsiteY7" fmla="*/ 93290 h 11391858"/>
              <a:gd name="connsiteX8" fmla="*/ 4816078 w 13318892"/>
              <a:gd name="connsiteY8" fmla="*/ 152604 h 11391858"/>
              <a:gd name="connsiteX9" fmla="*/ 5375699 w 13318892"/>
              <a:gd name="connsiteY9" fmla="*/ 648789 h 11391858"/>
              <a:gd name="connsiteX10" fmla="*/ 5400569 w 13318892"/>
              <a:gd name="connsiteY10" fmla="*/ 669835 h 11391858"/>
              <a:gd name="connsiteX11" fmla="*/ 5536880 w 13318892"/>
              <a:gd name="connsiteY11" fmla="*/ 812694 h 11391858"/>
              <a:gd name="connsiteX12" fmla="*/ 5561751 w 13318892"/>
              <a:gd name="connsiteY12" fmla="*/ 833740 h 11391858"/>
              <a:gd name="connsiteX13" fmla="*/ 5710030 w 13318892"/>
              <a:gd name="connsiteY13" fmla="*/ 1014226 h 11391858"/>
              <a:gd name="connsiteX14" fmla="*/ 5729503 w 13318892"/>
              <a:gd name="connsiteY14" fmla="*/ 1034635 h 11391858"/>
              <a:gd name="connsiteX15" fmla="*/ 5816078 w 13318892"/>
              <a:gd name="connsiteY15" fmla="*/ 1135401 h 11391858"/>
              <a:gd name="connsiteX16" fmla="*/ 5835551 w 13318892"/>
              <a:gd name="connsiteY16" fmla="*/ 1155810 h 11391858"/>
              <a:gd name="connsiteX17" fmla="*/ 5921597 w 13318892"/>
              <a:gd name="connsiteY17" fmla="*/ 1261039 h 11391858"/>
              <a:gd name="connsiteX18" fmla="*/ 5940543 w 13318892"/>
              <a:gd name="connsiteY18" fmla="*/ 1285912 h 11391858"/>
              <a:gd name="connsiteX19" fmla="*/ 6003831 w 13318892"/>
              <a:gd name="connsiteY19" fmla="*/ 1352239 h 11391858"/>
              <a:gd name="connsiteX20" fmla="*/ 6158734 w 13318892"/>
              <a:gd name="connsiteY20" fmla="*/ 1384133 h 11391858"/>
              <a:gd name="connsiteX21" fmla="*/ 6450944 w 13318892"/>
              <a:gd name="connsiteY21" fmla="*/ 1319097 h 11391858"/>
              <a:gd name="connsiteX22" fmla="*/ 6702215 w 13318892"/>
              <a:gd name="connsiteY22" fmla="*/ 1276381 h 11391858"/>
              <a:gd name="connsiteX23" fmla="*/ 6741571 w 13318892"/>
              <a:gd name="connsiteY23" fmla="*/ 1267454 h 11391858"/>
              <a:gd name="connsiteX24" fmla="*/ 6928087 w 13318892"/>
              <a:gd name="connsiteY24" fmla="*/ 1217081 h 11391858"/>
              <a:gd name="connsiteX25" fmla="*/ 6966915 w 13318892"/>
              <a:gd name="connsiteY25" fmla="*/ 1212619 h 11391858"/>
              <a:gd name="connsiteX26" fmla="*/ 7728587 w 13318892"/>
              <a:gd name="connsiteY26" fmla="*/ 1203087 h 11391858"/>
              <a:gd name="connsiteX27" fmla="*/ 8078807 w 13318892"/>
              <a:gd name="connsiteY27" fmla="*/ 1249020 h 11391858"/>
              <a:gd name="connsiteX28" fmla="*/ 8116052 w 13318892"/>
              <a:gd name="connsiteY28" fmla="*/ 1257951 h 11391858"/>
              <a:gd name="connsiteX29" fmla="*/ 8327384 w 13318892"/>
              <a:gd name="connsiteY29" fmla="*/ 1414205 h 11391858"/>
              <a:gd name="connsiteX30" fmla="*/ 8352253 w 13318892"/>
              <a:gd name="connsiteY30" fmla="*/ 1435252 h 11391858"/>
              <a:gd name="connsiteX31" fmla="*/ 8961322 w 13318892"/>
              <a:gd name="connsiteY31" fmla="*/ 2068551 h 11391858"/>
              <a:gd name="connsiteX32" fmla="*/ 8986192 w 13318892"/>
              <a:gd name="connsiteY32" fmla="*/ 2089598 h 11391858"/>
              <a:gd name="connsiteX33" fmla="*/ 9123032 w 13318892"/>
              <a:gd name="connsiteY33" fmla="*/ 2227992 h 11391858"/>
              <a:gd name="connsiteX34" fmla="*/ 9147902 w 13318892"/>
              <a:gd name="connsiteY34" fmla="*/ 2249039 h 11391858"/>
              <a:gd name="connsiteX35" fmla="*/ 10178640 w 13318892"/>
              <a:gd name="connsiteY35" fmla="*/ 3434637 h 11391858"/>
              <a:gd name="connsiteX36" fmla="*/ 10202982 w 13318892"/>
              <a:gd name="connsiteY36" fmla="*/ 3460148 h 11391858"/>
              <a:gd name="connsiteX37" fmla="*/ 10453205 w 13318892"/>
              <a:gd name="connsiteY37" fmla="*/ 3842801 h 11391858"/>
              <a:gd name="connsiteX38" fmla="*/ 10743957 w 13318892"/>
              <a:gd name="connsiteY38" fmla="*/ 4252878 h 11391858"/>
              <a:gd name="connsiteX39" fmla="*/ 11099291 w 13318892"/>
              <a:gd name="connsiteY39" fmla="*/ 4810912 h 11391858"/>
              <a:gd name="connsiteX40" fmla="*/ 11567476 w 13318892"/>
              <a:gd name="connsiteY40" fmla="*/ 5617671 h 11391858"/>
              <a:gd name="connsiteX41" fmla="*/ 12569605 w 13318892"/>
              <a:gd name="connsiteY41" fmla="*/ 7415492 h 11391858"/>
              <a:gd name="connsiteX42" fmla="*/ 13165834 w 13318892"/>
              <a:gd name="connsiteY42" fmla="*/ 8296233 h 11391858"/>
              <a:gd name="connsiteX43" fmla="*/ 13282446 w 13318892"/>
              <a:gd name="connsiteY43" fmla="*/ 8744567 h 11391858"/>
              <a:gd name="connsiteX44" fmla="*/ 13208838 w 13318892"/>
              <a:gd name="connsiteY44" fmla="*/ 8858080 h 11391858"/>
              <a:gd name="connsiteX45" fmla="*/ 13195934 w 13318892"/>
              <a:gd name="connsiteY45" fmla="*/ 8874661 h 11391858"/>
              <a:gd name="connsiteX46" fmla="*/ 13174996 w 13318892"/>
              <a:gd name="connsiteY46" fmla="*/ 8912924 h 11391858"/>
              <a:gd name="connsiteX47" fmla="*/ 12749821 w 13318892"/>
              <a:gd name="connsiteY47" fmla="*/ 9084456 h 11391858"/>
              <a:gd name="connsiteX48" fmla="*/ 12420366 w 13318892"/>
              <a:gd name="connsiteY48" fmla="*/ 9140562 h 11391858"/>
              <a:gd name="connsiteX49" fmla="*/ 12164756 w 13318892"/>
              <a:gd name="connsiteY49" fmla="*/ 9173712 h 11391858"/>
              <a:gd name="connsiteX50" fmla="*/ 12019825 w 13318892"/>
              <a:gd name="connsiteY50" fmla="*/ 9242581 h 11391858"/>
              <a:gd name="connsiteX51" fmla="*/ 11994372 w 13318892"/>
              <a:gd name="connsiteY51" fmla="*/ 9411581 h 11391858"/>
              <a:gd name="connsiteX52" fmla="*/ 11960531 w 13318892"/>
              <a:gd name="connsiteY52" fmla="*/ 9466424 h 11391858"/>
              <a:gd name="connsiteX53" fmla="*/ 11711199 w 13318892"/>
              <a:gd name="connsiteY53" fmla="*/ 9631586 h 11391858"/>
              <a:gd name="connsiteX54" fmla="*/ 11229715 w 13318892"/>
              <a:gd name="connsiteY54" fmla="*/ 9724036 h 11391858"/>
              <a:gd name="connsiteX55" fmla="*/ 10578486 w 13318892"/>
              <a:gd name="connsiteY55" fmla="*/ 9678728 h 11391858"/>
              <a:gd name="connsiteX56" fmla="*/ 10522415 w 13318892"/>
              <a:gd name="connsiteY56" fmla="*/ 9690205 h 11391858"/>
              <a:gd name="connsiteX57" fmla="*/ 10373379 w 13318892"/>
              <a:gd name="connsiteY57" fmla="*/ 9840066 h 11391858"/>
              <a:gd name="connsiteX58" fmla="*/ 10519256 w 13318892"/>
              <a:gd name="connsiteY58" fmla="*/ 10133430 h 11391858"/>
              <a:gd name="connsiteX59" fmla="*/ 10602899 w 13318892"/>
              <a:gd name="connsiteY59" fmla="*/ 10351540 h 11391858"/>
              <a:gd name="connsiteX60" fmla="*/ 10727893 w 13318892"/>
              <a:gd name="connsiteY60" fmla="*/ 10497588 h 11391858"/>
              <a:gd name="connsiteX61" fmla="*/ 10993657 w 13318892"/>
              <a:gd name="connsiteY61" fmla="*/ 10841339 h 11391858"/>
              <a:gd name="connsiteX62" fmla="*/ 10988907 w 13318892"/>
              <a:gd name="connsiteY62" fmla="*/ 10881516 h 11391858"/>
              <a:gd name="connsiteX63" fmla="*/ 10970080 w 13318892"/>
              <a:gd name="connsiteY63" fmla="*/ 10901923 h 11391858"/>
              <a:gd name="connsiteX64" fmla="*/ 10909904 w 13318892"/>
              <a:gd name="connsiteY64" fmla="*/ 10994392 h 11391858"/>
              <a:gd name="connsiteX65" fmla="*/ 10906737 w 13318892"/>
              <a:gd name="connsiteY65" fmla="*/ 11021177 h 11391858"/>
              <a:gd name="connsiteX66" fmla="*/ 10845505 w 13318892"/>
              <a:gd name="connsiteY66" fmla="*/ 11122574 h 11391858"/>
              <a:gd name="connsiteX67" fmla="*/ 10826150 w 13318892"/>
              <a:gd name="connsiteY67" fmla="*/ 11147445 h 11391858"/>
              <a:gd name="connsiteX68" fmla="*/ 10615173 w 13318892"/>
              <a:gd name="connsiteY68" fmla="*/ 11127028 h 11391858"/>
              <a:gd name="connsiteX69" fmla="*/ 10605437 w 13318892"/>
              <a:gd name="connsiteY69" fmla="*/ 11116823 h 11391858"/>
              <a:gd name="connsiteX70" fmla="*/ 10465665 w 13318892"/>
              <a:gd name="connsiteY70" fmla="*/ 11095771 h 11391858"/>
              <a:gd name="connsiteX71" fmla="*/ 10322727 w 13318892"/>
              <a:gd name="connsiteY71" fmla="*/ 11101505 h 11391858"/>
              <a:gd name="connsiteX72" fmla="*/ 10219555 w 13318892"/>
              <a:gd name="connsiteY72" fmla="*/ 11048568 h 11391858"/>
              <a:gd name="connsiteX73" fmla="*/ 10048462 w 13318892"/>
              <a:gd name="connsiteY73" fmla="*/ 11014761 h 11391858"/>
              <a:gd name="connsiteX74" fmla="*/ 10005293 w 13318892"/>
              <a:gd name="connsiteY74" fmla="*/ 11009657 h 11391858"/>
              <a:gd name="connsiteX75" fmla="*/ 9804582 w 13318892"/>
              <a:gd name="connsiteY75" fmla="*/ 10994979 h 11391858"/>
              <a:gd name="connsiteX76" fmla="*/ 9573195 w 13318892"/>
              <a:gd name="connsiteY76" fmla="*/ 11008361 h 11391858"/>
              <a:gd name="connsiteX77" fmla="*/ 9288901 w 13318892"/>
              <a:gd name="connsiteY77" fmla="*/ 11006436 h 11391858"/>
              <a:gd name="connsiteX78" fmla="*/ 9011298 w 13318892"/>
              <a:gd name="connsiteY78" fmla="*/ 11086777 h 11391858"/>
              <a:gd name="connsiteX79" fmla="*/ 8762784 w 13318892"/>
              <a:gd name="connsiteY79" fmla="*/ 11152453 h 11391858"/>
              <a:gd name="connsiteX80" fmla="*/ 8210797 w 13318892"/>
              <a:gd name="connsiteY80" fmla="*/ 11100771 h 11391858"/>
              <a:gd name="connsiteX81" fmla="*/ 7565437 w 13318892"/>
              <a:gd name="connsiteY81" fmla="*/ 11237218 h 11391858"/>
              <a:gd name="connsiteX82" fmla="*/ 7340737 w 13318892"/>
              <a:gd name="connsiteY82" fmla="*/ 11332868 h 11391858"/>
              <a:gd name="connsiteX83" fmla="*/ 6525223 w 13318892"/>
              <a:gd name="connsiteY83" fmla="*/ 11381299 h 11391858"/>
              <a:gd name="connsiteX84" fmla="*/ 6303864 w 13318892"/>
              <a:gd name="connsiteY84" fmla="*/ 11309863 h 11391858"/>
              <a:gd name="connsiteX85" fmla="*/ 6237410 w 13318892"/>
              <a:gd name="connsiteY85" fmla="*/ 11270320 h 11391858"/>
              <a:gd name="connsiteX86" fmla="*/ 6156349 w 13318892"/>
              <a:gd name="connsiteY86" fmla="*/ 11215471 h 11391858"/>
              <a:gd name="connsiteX87" fmla="*/ 6130425 w 13318892"/>
              <a:gd name="connsiteY87" fmla="*/ 11203352 h 11391858"/>
              <a:gd name="connsiteX88" fmla="*/ 6015403 w 13318892"/>
              <a:gd name="connsiteY88" fmla="*/ 11158068 h 11391858"/>
              <a:gd name="connsiteX89" fmla="*/ 5883021 w 13318892"/>
              <a:gd name="connsiteY89" fmla="*/ 11074519 h 11391858"/>
              <a:gd name="connsiteX90" fmla="*/ 5888418 w 13318892"/>
              <a:gd name="connsiteY90" fmla="*/ 11075157 h 11391858"/>
              <a:gd name="connsiteX91" fmla="*/ 5743014 w 13318892"/>
              <a:gd name="connsiteY91" fmla="*/ 10962909 h 11391858"/>
              <a:gd name="connsiteX92" fmla="*/ 5459013 w 13318892"/>
              <a:gd name="connsiteY92" fmla="*/ 10865960 h 11391858"/>
              <a:gd name="connsiteX93" fmla="*/ 5167740 w 13318892"/>
              <a:gd name="connsiteY93" fmla="*/ 10876788 h 11391858"/>
              <a:gd name="connsiteX94" fmla="*/ 5121932 w 13318892"/>
              <a:gd name="connsiteY94" fmla="*/ 10894005 h 11391858"/>
              <a:gd name="connsiteX95" fmla="*/ 4984336 w 13318892"/>
              <a:gd name="connsiteY95" fmla="*/ 11085957 h 11391858"/>
              <a:gd name="connsiteX96" fmla="*/ 4816646 w 13318892"/>
              <a:gd name="connsiteY96" fmla="*/ 11115924 h 11391858"/>
              <a:gd name="connsiteX97" fmla="*/ 4747961 w 13318892"/>
              <a:gd name="connsiteY97" fmla="*/ 11048958 h 11391858"/>
              <a:gd name="connsiteX98" fmla="*/ 4647547 w 13318892"/>
              <a:gd name="connsiteY98" fmla="*/ 11018980 h 11391858"/>
              <a:gd name="connsiteX99" fmla="*/ 4630832 w 13318892"/>
              <a:gd name="connsiteY99" fmla="*/ 11021530 h 11391858"/>
              <a:gd name="connsiteX100" fmla="*/ 4511061 w 13318892"/>
              <a:gd name="connsiteY100" fmla="*/ 11016423 h 11391858"/>
              <a:gd name="connsiteX101" fmla="*/ 4442494 w 13318892"/>
              <a:gd name="connsiteY101" fmla="*/ 10994737 h 11391858"/>
              <a:gd name="connsiteX102" fmla="*/ 4390054 w 13318892"/>
              <a:gd name="connsiteY102" fmla="*/ 10744104 h 11391858"/>
              <a:gd name="connsiteX103" fmla="*/ 4168922 w 13318892"/>
              <a:gd name="connsiteY103" fmla="*/ 10346784 h 11391858"/>
              <a:gd name="connsiteX104" fmla="*/ 4044984 w 13318892"/>
              <a:gd name="connsiteY104" fmla="*/ 10191809 h 11391858"/>
              <a:gd name="connsiteX105" fmla="*/ 3853301 w 13318892"/>
              <a:gd name="connsiteY105" fmla="*/ 9915661 h 11391858"/>
              <a:gd name="connsiteX106" fmla="*/ 3746433 w 13318892"/>
              <a:gd name="connsiteY106" fmla="*/ 9893972 h 11391858"/>
              <a:gd name="connsiteX107" fmla="*/ 3631942 w 13318892"/>
              <a:gd name="connsiteY107" fmla="*/ 9844225 h 11391858"/>
              <a:gd name="connsiteX108" fmla="*/ 3468702 w 13318892"/>
              <a:gd name="connsiteY108" fmla="*/ 9512594 h 11391858"/>
              <a:gd name="connsiteX109" fmla="*/ 3177657 w 13318892"/>
              <a:gd name="connsiteY109" fmla="*/ 9197539 h 11391858"/>
              <a:gd name="connsiteX110" fmla="*/ 2926089 w 13318892"/>
              <a:gd name="connsiteY110" fmla="*/ 8918837 h 11391858"/>
              <a:gd name="connsiteX111" fmla="*/ 2704375 w 13318892"/>
              <a:gd name="connsiteY111" fmla="*/ 8711563 h 11391858"/>
              <a:gd name="connsiteX112" fmla="*/ 2688714 w 13318892"/>
              <a:gd name="connsiteY112" fmla="*/ 8705185 h 11391858"/>
              <a:gd name="connsiteX113" fmla="*/ 2608181 w 13318892"/>
              <a:gd name="connsiteY113" fmla="*/ 8645871 h 11391858"/>
              <a:gd name="connsiteX114" fmla="*/ 2403948 w 13318892"/>
              <a:gd name="connsiteY114" fmla="*/ 8522141 h 11391858"/>
              <a:gd name="connsiteX115" fmla="*/ 2388288 w 13318892"/>
              <a:gd name="connsiteY115" fmla="*/ 8515763 h 11391858"/>
              <a:gd name="connsiteX116" fmla="*/ 2192617 w 13318892"/>
              <a:gd name="connsiteY116" fmla="*/ 8365887 h 11391858"/>
              <a:gd name="connsiteX117" fmla="*/ 2172616 w 13318892"/>
              <a:gd name="connsiteY117" fmla="*/ 8349942 h 11391858"/>
              <a:gd name="connsiteX118" fmla="*/ 1925506 w 13318892"/>
              <a:gd name="connsiteY118" fmla="*/ 8126086 h 11391858"/>
              <a:gd name="connsiteX119" fmla="*/ 962813 w 13318892"/>
              <a:gd name="connsiteY119" fmla="*/ 7383081 h 11391858"/>
              <a:gd name="connsiteX120" fmla="*/ 538922 w 13318892"/>
              <a:gd name="connsiteY120" fmla="*/ 7219801 h 11391858"/>
              <a:gd name="connsiteX121" fmla="*/ 454868 w 13318892"/>
              <a:gd name="connsiteY121" fmla="*/ 7051434 h 11391858"/>
              <a:gd name="connsiteX122" fmla="*/ 627600 w 13318892"/>
              <a:gd name="connsiteY122" fmla="*/ 6886269 h 11391858"/>
              <a:gd name="connsiteX123" fmla="*/ 708952 w 13318892"/>
              <a:gd name="connsiteY123" fmla="*/ 6846094 h 11391858"/>
              <a:gd name="connsiteX124" fmla="*/ 1185329 w 13318892"/>
              <a:gd name="connsiteY124" fmla="*/ 6657985 h 11391858"/>
              <a:gd name="connsiteX125" fmla="*/ 1390792 w 13318892"/>
              <a:gd name="connsiteY125" fmla="*/ 6632485 h 11391858"/>
              <a:gd name="connsiteX126" fmla="*/ 1479532 w 13318892"/>
              <a:gd name="connsiteY126" fmla="*/ 6529813 h 11391858"/>
              <a:gd name="connsiteX127" fmla="*/ 1451259 w 13318892"/>
              <a:gd name="connsiteY127" fmla="*/ 6444993 h 11391858"/>
              <a:gd name="connsiteX128" fmla="*/ 1412840 w 13318892"/>
              <a:gd name="connsiteY128" fmla="*/ 6399712 h 11391858"/>
              <a:gd name="connsiteX129" fmla="*/ 1337058 w 13318892"/>
              <a:gd name="connsiteY129" fmla="*/ 6300222 h 11391858"/>
              <a:gd name="connsiteX130" fmla="*/ 1327321 w 13318892"/>
              <a:gd name="connsiteY130" fmla="*/ 6290017 h 11391858"/>
              <a:gd name="connsiteX131" fmla="*/ 885651 w 13318892"/>
              <a:gd name="connsiteY131" fmla="*/ 5721774 h 11391858"/>
              <a:gd name="connsiteX132" fmla="*/ 405971 w 13318892"/>
              <a:gd name="connsiteY132" fmla="*/ 5058508 h 11391858"/>
              <a:gd name="connsiteX133" fmla="*/ 131114 w 13318892"/>
              <a:gd name="connsiteY133" fmla="*/ 4745366 h 11391858"/>
              <a:gd name="connsiteX134" fmla="*/ 50165 w 13318892"/>
              <a:gd name="connsiteY134" fmla="*/ 4319356 h 11391858"/>
              <a:gd name="connsiteX135" fmla="*/ 65061 w 13318892"/>
              <a:gd name="connsiteY135" fmla="*/ 4239639 h 11391858"/>
              <a:gd name="connsiteX136" fmla="*/ 103654 w 13318892"/>
              <a:gd name="connsiteY136" fmla="*/ 4144619 h 11391858"/>
              <a:gd name="connsiteX137" fmla="*/ 177671 w 13318892"/>
              <a:gd name="connsiteY137" fmla="*/ 3981361 h 11391858"/>
              <a:gd name="connsiteX138" fmla="*/ 0 w 13318892"/>
              <a:gd name="connsiteY138" fmla="*/ 3494124 h 11391858"/>
              <a:gd name="connsiteX139" fmla="*/ 3166 w 13318892"/>
              <a:gd name="connsiteY139" fmla="*/ 3467338 h 11391858"/>
              <a:gd name="connsiteX140" fmla="*/ 59940 w 13318892"/>
              <a:gd name="connsiteY140" fmla="*/ 3311095 h 11391858"/>
              <a:gd name="connsiteX141" fmla="*/ 611746 w 13318892"/>
              <a:gd name="connsiteY141" fmla="*/ 3086637 h 11391858"/>
              <a:gd name="connsiteX142" fmla="*/ 727823 w 13318892"/>
              <a:gd name="connsiteY142" fmla="*/ 3122994 h 11391858"/>
              <a:gd name="connsiteX143" fmla="*/ 764539 w 13318892"/>
              <a:gd name="connsiteY143" fmla="*/ 3136388 h 11391858"/>
              <a:gd name="connsiteX144" fmla="*/ 1185673 w 13318892"/>
              <a:gd name="connsiteY144" fmla="*/ 3276709 h 11391858"/>
              <a:gd name="connsiteX145" fmla="*/ 1337055 w 13318892"/>
              <a:gd name="connsiteY145" fmla="*/ 3199550 h 11391858"/>
              <a:gd name="connsiteX146" fmla="*/ 1332361 w 13318892"/>
              <a:gd name="connsiteY146" fmla="*/ 3054145 h 11391858"/>
              <a:gd name="connsiteX147" fmla="*/ 1340924 w 13318892"/>
              <a:gd name="connsiteY147" fmla="*/ 3027999 h 11391858"/>
              <a:gd name="connsiteX148" fmla="*/ 1390836 w 13318892"/>
              <a:gd name="connsiteY148" fmla="*/ 2929790 h 11391858"/>
              <a:gd name="connsiteX149" fmla="*/ 1415586 w 13318892"/>
              <a:gd name="connsiteY149" fmla="*/ 2905557 h 11391858"/>
              <a:gd name="connsiteX150" fmla="*/ 1867860 w 13318892"/>
              <a:gd name="connsiteY150" fmla="*/ 2782493 h 11391858"/>
              <a:gd name="connsiteX151" fmla="*/ 2043994 w 13318892"/>
              <a:gd name="connsiteY151" fmla="*/ 2681102 h 11391858"/>
              <a:gd name="connsiteX152" fmla="*/ 2083114 w 13318892"/>
              <a:gd name="connsiteY152" fmla="*/ 2581617 h 11391858"/>
              <a:gd name="connsiteX153" fmla="*/ 2097073 w 13318892"/>
              <a:gd name="connsiteY153" fmla="*/ 2556108 h 11391858"/>
              <a:gd name="connsiteX154" fmla="*/ 2121233 w 13318892"/>
              <a:gd name="connsiteY154" fmla="*/ 2305479 h 11391858"/>
              <a:gd name="connsiteX155" fmla="*/ 2096364 w 13318892"/>
              <a:gd name="connsiteY155" fmla="*/ 2284432 h 11391858"/>
              <a:gd name="connsiteX156" fmla="*/ 1936764 w 13318892"/>
              <a:gd name="connsiteY156" fmla="*/ 2107135 h 11391858"/>
              <a:gd name="connsiteX157" fmla="*/ 1929548 w 13318892"/>
              <a:gd name="connsiteY157" fmla="*/ 2029331 h 11391858"/>
              <a:gd name="connsiteX158" fmla="*/ 1939223 w 13318892"/>
              <a:gd name="connsiteY158" fmla="*/ 1808675 h 11391858"/>
              <a:gd name="connsiteX159" fmla="*/ 2020447 w 13318892"/>
              <a:gd name="connsiteY159" fmla="*/ 1306780 h 11391858"/>
              <a:gd name="connsiteX160" fmla="*/ 2039802 w 13318892"/>
              <a:gd name="connsiteY160" fmla="*/ 1281909 h 11391858"/>
              <a:gd name="connsiteX161" fmla="*/ 2556301 w 13318892"/>
              <a:gd name="connsiteY161" fmla="*/ 1170966 h 11391858"/>
              <a:gd name="connsiteX162" fmla="*/ 2534598 w 13318892"/>
              <a:gd name="connsiteY162" fmla="*/ 1123135 h 11391858"/>
              <a:gd name="connsiteX163" fmla="*/ 2404737 w 13318892"/>
              <a:gd name="connsiteY163" fmla="*/ 971986 h 11391858"/>
              <a:gd name="connsiteX164" fmla="*/ 2497227 w 13318892"/>
              <a:gd name="connsiteY164" fmla="*/ 652485 h 11391858"/>
              <a:gd name="connsiteX165" fmla="*/ 2509075 w 13318892"/>
              <a:gd name="connsiteY165" fmla="*/ 644832 h 11391858"/>
              <a:gd name="connsiteX166" fmla="*/ 2721399 w 13318892"/>
              <a:gd name="connsiteY166" fmla="*/ 561298 h 11391858"/>
              <a:gd name="connsiteX167" fmla="*/ 2800111 w 13318892"/>
              <a:gd name="connsiteY167" fmla="*/ 543445 h 11391858"/>
              <a:gd name="connsiteX168" fmla="*/ 2889088 w 13318892"/>
              <a:gd name="connsiteY168" fmla="*/ 531332 h 11391858"/>
              <a:gd name="connsiteX169" fmla="*/ 2900408 w 13318892"/>
              <a:gd name="connsiteY169" fmla="*/ 528144 h 11391858"/>
              <a:gd name="connsiteX170" fmla="*/ 3055248 w 13318892"/>
              <a:gd name="connsiteY170" fmla="*/ 329178 h 11391858"/>
              <a:gd name="connsiteX171" fmla="*/ 3089618 w 13318892"/>
              <a:gd name="connsiteY171" fmla="*/ 269869 h 11391858"/>
              <a:gd name="connsiteX172" fmla="*/ 3152788 w 13318892"/>
              <a:gd name="connsiteY172" fmla="*/ 290917 h 11391858"/>
              <a:gd name="connsiteX173" fmla="*/ 3288748 w 13318892"/>
              <a:gd name="connsiteY173" fmla="*/ 297939 h 11391858"/>
              <a:gd name="connsiteX174" fmla="*/ 3587700 w 13318892"/>
              <a:gd name="connsiteY174" fmla="*/ 129590 h 11391858"/>
              <a:gd name="connsiteX175" fmla="*/ 4006777 w 13318892"/>
              <a:gd name="connsiteY175" fmla="*/ 102186 h 11391858"/>
              <a:gd name="connsiteX176" fmla="*/ 4034696 w 13318892"/>
              <a:gd name="connsiteY176" fmla="*/ 51168 h 11391858"/>
              <a:gd name="connsiteX177" fmla="*/ 4066416 w 13318892"/>
              <a:gd name="connsiteY177" fmla="*/ 77 h 11391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</a:cxnLst>
            <a:rect l="l" t="t" r="r" b="b"/>
            <a:pathLst>
              <a:path w="13318892" h="11391858">
                <a:moveTo>
                  <a:pt x="4066416" y="77"/>
                </a:moveTo>
                <a:cubicBezTo>
                  <a:pt x="4073354" y="-303"/>
                  <a:pt x="4081179" y="755"/>
                  <a:pt x="4089644" y="2922"/>
                </a:cubicBezTo>
                <a:cubicBezTo>
                  <a:pt x="4100929" y="5813"/>
                  <a:pt x="4113349" y="10676"/>
                  <a:pt x="4126312" y="16735"/>
                </a:cubicBezTo>
                <a:cubicBezTo>
                  <a:pt x="4163029" y="30130"/>
                  <a:pt x="4193822" y="47349"/>
                  <a:pt x="4224088" y="69034"/>
                </a:cubicBezTo>
                <a:cubicBezTo>
                  <a:pt x="4229483" y="69672"/>
                  <a:pt x="4228956" y="74136"/>
                  <a:pt x="4233825" y="79238"/>
                </a:cubicBezTo>
                <a:cubicBezTo>
                  <a:pt x="4316585" y="165974"/>
                  <a:pt x="4446093" y="181285"/>
                  <a:pt x="4588503" y="180016"/>
                </a:cubicBezTo>
                <a:cubicBezTo>
                  <a:pt x="4621408" y="179380"/>
                  <a:pt x="4651555" y="155785"/>
                  <a:pt x="4660118" y="129638"/>
                </a:cubicBezTo>
                <a:cubicBezTo>
                  <a:pt x="4662229" y="111782"/>
                  <a:pt x="4669209" y="99028"/>
                  <a:pt x="4697244" y="93290"/>
                </a:cubicBezTo>
                <a:cubicBezTo>
                  <a:pt x="4759241" y="77987"/>
                  <a:pt x="4792791" y="118165"/>
                  <a:pt x="4816078" y="152604"/>
                </a:cubicBezTo>
                <a:cubicBezTo>
                  <a:pt x="4981073" y="330540"/>
                  <a:pt x="5227947" y="463837"/>
                  <a:pt x="5375699" y="648789"/>
                </a:cubicBezTo>
                <a:cubicBezTo>
                  <a:pt x="5385962" y="654528"/>
                  <a:pt x="5395700" y="664732"/>
                  <a:pt x="5400569" y="669835"/>
                </a:cubicBezTo>
                <a:cubicBezTo>
                  <a:pt x="5443854" y="720218"/>
                  <a:pt x="5481746" y="769963"/>
                  <a:pt x="5536880" y="812694"/>
                </a:cubicBezTo>
                <a:cubicBezTo>
                  <a:pt x="5547147" y="818434"/>
                  <a:pt x="5551486" y="827999"/>
                  <a:pt x="5561751" y="833740"/>
                </a:cubicBezTo>
                <a:cubicBezTo>
                  <a:pt x="5598058" y="896878"/>
                  <a:pt x="5662402" y="954277"/>
                  <a:pt x="5710030" y="1014226"/>
                </a:cubicBezTo>
                <a:cubicBezTo>
                  <a:pt x="5714370" y="1023792"/>
                  <a:pt x="5724635" y="1029532"/>
                  <a:pt x="5729503" y="1034635"/>
                </a:cubicBezTo>
                <a:cubicBezTo>
                  <a:pt x="5758185" y="1069711"/>
                  <a:pt x="5763699" y="1115628"/>
                  <a:pt x="5816078" y="1135401"/>
                </a:cubicBezTo>
                <a:cubicBezTo>
                  <a:pt x="5825814" y="1145605"/>
                  <a:pt x="5830683" y="1150708"/>
                  <a:pt x="5835551" y="1155810"/>
                </a:cubicBezTo>
                <a:cubicBezTo>
                  <a:pt x="5864232" y="1190886"/>
                  <a:pt x="5881068" y="1233615"/>
                  <a:pt x="5921597" y="1261039"/>
                </a:cubicBezTo>
                <a:cubicBezTo>
                  <a:pt x="5931333" y="1271244"/>
                  <a:pt x="5936202" y="1276346"/>
                  <a:pt x="5940543" y="1285912"/>
                </a:cubicBezTo>
                <a:cubicBezTo>
                  <a:pt x="5960016" y="1306320"/>
                  <a:pt x="5990282" y="1328005"/>
                  <a:pt x="6003831" y="1352239"/>
                </a:cubicBezTo>
                <a:cubicBezTo>
                  <a:pt x="6042250" y="1397520"/>
                  <a:pt x="6084364" y="1411553"/>
                  <a:pt x="6158734" y="1384133"/>
                </a:cubicBezTo>
                <a:cubicBezTo>
                  <a:pt x="6250878" y="1345236"/>
                  <a:pt x="6350647" y="1334398"/>
                  <a:pt x="6450944" y="1319097"/>
                </a:cubicBezTo>
                <a:cubicBezTo>
                  <a:pt x="6533469" y="1315275"/>
                  <a:pt x="6622446" y="1303161"/>
                  <a:pt x="6702215" y="1276381"/>
                </a:cubicBezTo>
                <a:cubicBezTo>
                  <a:pt x="6718932" y="1273830"/>
                  <a:pt x="6730251" y="1270642"/>
                  <a:pt x="6741571" y="1267454"/>
                </a:cubicBezTo>
                <a:cubicBezTo>
                  <a:pt x="6807908" y="1261717"/>
                  <a:pt x="6865563" y="1236849"/>
                  <a:pt x="6928087" y="1217081"/>
                </a:cubicBezTo>
                <a:cubicBezTo>
                  <a:pt x="6939407" y="1213893"/>
                  <a:pt x="6955596" y="1215807"/>
                  <a:pt x="6966915" y="1212619"/>
                </a:cubicBezTo>
                <a:cubicBezTo>
                  <a:pt x="7220943" y="1192861"/>
                  <a:pt x="7469691" y="1217743"/>
                  <a:pt x="7728587" y="1203087"/>
                </a:cubicBezTo>
                <a:cubicBezTo>
                  <a:pt x="7849413" y="1199266"/>
                  <a:pt x="7945606" y="1264958"/>
                  <a:pt x="8078807" y="1249020"/>
                </a:cubicBezTo>
                <a:cubicBezTo>
                  <a:pt x="8089600" y="1250296"/>
                  <a:pt x="8100391" y="1251572"/>
                  <a:pt x="8116052" y="1257951"/>
                </a:cubicBezTo>
                <a:cubicBezTo>
                  <a:pt x="8210544" y="1291755"/>
                  <a:pt x="8250663" y="1368922"/>
                  <a:pt x="8327384" y="1414205"/>
                </a:cubicBezTo>
                <a:cubicBezTo>
                  <a:pt x="8337648" y="1419945"/>
                  <a:pt x="8347384" y="1430150"/>
                  <a:pt x="8352253" y="1435252"/>
                </a:cubicBezTo>
                <a:cubicBezTo>
                  <a:pt x="8562647" y="1645714"/>
                  <a:pt x="8750399" y="1862552"/>
                  <a:pt x="8961322" y="2068551"/>
                </a:cubicBezTo>
                <a:cubicBezTo>
                  <a:pt x="8971587" y="2074291"/>
                  <a:pt x="8981322" y="2084495"/>
                  <a:pt x="8986192" y="2089598"/>
                </a:cubicBezTo>
                <a:cubicBezTo>
                  <a:pt x="9024083" y="2139342"/>
                  <a:pt x="9073293" y="2185899"/>
                  <a:pt x="9123032" y="2227992"/>
                </a:cubicBezTo>
                <a:cubicBezTo>
                  <a:pt x="9133297" y="2233732"/>
                  <a:pt x="9143033" y="2243937"/>
                  <a:pt x="9147902" y="2249039"/>
                </a:cubicBezTo>
                <a:cubicBezTo>
                  <a:pt x="9524346" y="2628509"/>
                  <a:pt x="9883547" y="3014993"/>
                  <a:pt x="10178640" y="3434637"/>
                </a:cubicBezTo>
                <a:cubicBezTo>
                  <a:pt x="10188905" y="3440377"/>
                  <a:pt x="10193245" y="3449943"/>
                  <a:pt x="10202982" y="3460148"/>
                </a:cubicBezTo>
                <a:cubicBezTo>
                  <a:pt x="10269145" y="3594713"/>
                  <a:pt x="10341232" y="3725452"/>
                  <a:pt x="10453205" y="3842801"/>
                </a:cubicBezTo>
                <a:cubicBezTo>
                  <a:pt x="10569517" y="3969716"/>
                  <a:pt x="10650813" y="4115124"/>
                  <a:pt x="10743957" y="4252878"/>
                </a:cubicBezTo>
                <a:cubicBezTo>
                  <a:pt x="10858804" y="4438463"/>
                  <a:pt x="10978519" y="4629153"/>
                  <a:pt x="11099291" y="4810912"/>
                </a:cubicBezTo>
                <a:cubicBezTo>
                  <a:pt x="11281766" y="5072393"/>
                  <a:pt x="11436205" y="5339611"/>
                  <a:pt x="11567476" y="5617671"/>
                </a:cubicBezTo>
                <a:cubicBezTo>
                  <a:pt x="11867383" y="6227997"/>
                  <a:pt x="12223890" y="6822383"/>
                  <a:pt x="12569605" y="7415492"/>
                </a:cubicBezTo>
                <a:cubicBezTo>
                  <a:pt x="12741935" y="7716512"/>
                  <a:pt x="12913209" y="8026459"/>
                  <a:pt x="13165834" y="8296233"/>
                </a:cubicBezTo>
                <a:cubicBezTo>
                  <a:pt x="13276750" y="8422510"/>
                  <a:pt x="13374235" y="8569832"/>
                  <a:pt x="13282446" y="8744567"/>
                </a:cubicBezTo>
                <a:cubicBezTo>
                  <a:pt x="13266903" y="8783467"/>
                  <a:pt x="13251361" y="8822369"/>
                  <a:pt x="13208838" y="8858080"/>
                </a:cubicBezTo>
                <a:cubicBezTo>
                  <a:pt x="13202915" y="8861907"/>
                  <a:pt x="13196989" y="8865733"/>
                  <a:pt x="13195934" y="8874661"/>
                </a:cubicBezTo>
                <a:cubicBezTo>
                  <a:pt x="13188955" y="8887415"/>
                  <a:pt x="13181976" y="8900170"/>
                  <a:pt x="13174996" y="8912924"/>
                </a:cubicBezTo>
                <a:cubicBezTo>
                  <a:pt x="13103617" y="9053861"/>
                  <a:pt x="12929476" y="9092116"/>
                  <a:pt x="12749821" y="9084456"/>
                </a:cubicBezTo>
                <a:cubicBezTo>
                  <a:pt x="12634919" y="9084451"/>
                  <a:pt x="12529226" y="9099115"/>
                  <a:pt x="12420366" y="9140562"/>
                </a:cubicBezTo>
                <a:cubicBezTo>
                  <a:pt x="12340071" y="9171807"/>
                  <a:pt x="12246753" y="9174353"/>
                  <a:pt x="12164756" y="9173712"/>
                </a:cubicBezTo>
                <a:cubicBezTo>
                  <a:pt x="12083286" y="9168607"/>
                  <a:pt x="12047743" y="9191564"/>
                  <a:pt x="12019825" y="9242581"/>
                </a:cubicBezTo>
                <a:cubicBezTo>
                  <a:pt x="12040472" y="9299341"/>
                  <a:pt x="12044403" y="9358650"/>
                  <a:pt x="11994372" y="9411581"/>
                </a:cubicBezTo>
                <a:cubicBezTo>
                  <a:pt x="11986866" y="9428798"/>
                  <a:pt x="11967511" y="9453670"/>
                  <a:pt x="11960531" y="9466424"/>
                </a:cubicBezTo>
                <a:cubicBezTo>
                  <a:pt x="11922466" y="9556981"/>
                  <a:pt x="11824399" y="9599705"/>
                  <a:pt x="11711199" y="9631586"/>
                </a:cubicBezTo>
                <a:cubicBezTo>
                  <a:pt x="11553247" y="9671757"/>
                  <a:pt x="11395294" y="9711927"/>
                  <a:pt x="11229715" y="9724036"/>
                </a:cubicBezTo>
                <a:cubicBezTo>
                  <a:pt x="11003724" y="9738056"/>
                  <a:pt x="10769698" y="9773759"/>
                  <a:pt x="10578486" y="9678728"/>
                </a:cubicBezTo>
                <a:cubicBezTo>
                  <a:pt x="10561770" y="9681278"/>
                  <a:pt x="10544526" y="9688292"/>
                  <a:pt x="10522415" y="9690205"/>
                </a:cubicBezTo>
                <a:cubicBezTo>
                  <a:pt x="10369211" y="9690197"/>
                  <a:pt x="10308389" y="9741851"/>
                  <a:pt x="10373379" y="9840066"/>
                </a:cubicBezTo>
                <a:cubicBezTo>
                  <a:pt x="10438896" y="9933816"/>
                  <a:pt x="10442417" y="10042868"/>
                  <a:pt x="10519256" y="10133430"/>
                </a:cubicBezTo>
                <a:cubicBezTo>
                  <a:pt x="10560432" y="10201670"/>
                  <a:pt x="10607531" y="10266084"/>
                  <a:pt x="10602899" y="10351540"/>
                </a:cubicBezTo>
                <a:cubicBezTo>
                  <a:pt x="10600907" y="10414676"/>
                  <a:pt x="10667361" y="10454219"/>
                  <a:pt x="10727893" y="10497588"/>
                </a:cubicBezTo>
                <a:cubicBezTo>
                  <a:pt x="10858691" y="10594529"/>
                  <a:pt x="10949606" y="10704861"/>
                  <a:pt x="10993657" y="10841339"/>
                </a:cubicBezTo>
                <a:cubicBezTo>
                  <a:pt x="10997470" y="10855369"/>
                  <a:pt x="10995887" y="10868762"/>
                  <a:pt x="10988907" y="10881516"/>
                </a:cubicBezTo>
                <a:cubicBezTo>
                  <a:pt x="10982456" y="10889806"/>
                  <a:pt x="10976532" y="10893632"/>
                  <a:pt x="10970080" y="10901923"/>
                </a:cubicBezTo>
                <a:cubicBezTo>
                  <a:pt x="10934537" y="10924880"/>
                  <a:pt x="10898466" y="10952301"/>
                  <a:pt x="10909904" y="10994392"/>
                </a:cubicBezTo>
                <a:cubicBezTo>
                  <a:pt x="10908848" y="11003320"/>
                  <a:pt x="10907793" y="11012249"/>
                  <a:pt x="10906737" y="11021177"/>
                </a:cubicBezTo>
                <a:cubicBezTo>
                  <a:pt x="10902515" y="11056890"/>
                  <a:pt x="10865916" y="11088775"/>
                  <a:pt x="10845505" y="11122574"/>
                </a:cubicBezTo>
                <a:cubicBezTo>
                  <a:pt x="10839053" y="11130864"/>
                  <a:pt x="10832601" y="11139154"/>
                  <a:pt x="10826150" y="11147445"/>
                </a:cubicBezTo>
                <a:cubicBezTo>
                  <a:pt x="10724915" y="11216954"/>
                  <a:pt x="10669781" y="11174223"/>
                  <a:pt x="10615173" y="11127028"/>
                </a:cubicBezTo>
                <a:cubicBezTo>
                  <a:pt x="10610305" y="11121926"/>
                  <a:pt x="10610305" y="11121926"/>
                  <a:pt x="10605437" y="11116823"/>
                </a:cubicBezTo>
                <a:cubicBezTo>
                  <a:pt x="10577282" y="11077283"/>
                  <a:pt x="10549655" y="11033278"/>
                  <a:pt x="10465665" y="11095771"/>
                </a:cubicBezTo>
                <a:cubicBezTo>
                  <a:pt x="10418274" y="11126381"/>
                  <a:pt x="10369710" y="11120639"/>
                  <a:pt x="10322727" y="11101505"/>
                </a:cubicBezTo>
                <a:cubicBezTo>
                  <a:pt x="10286538" y="11083647"/>
                  <a:pt x="10243897" y="11074078"/>
                  <a:pt x="10219555" y="11048568"/>
                </a:cubicBezTo>
                <a:cubicBezTo>
                  <a:pt x="10169817" y="11006476"/>
                  <a:pt x="10115855" y="11000096"/>
                  <a:pt x="10048462" y="11014761"/>
                </a:cubicBezTo>
                <a:cubicBezTo>
                  <a:pt x="10031746" y="11017311"/>
                  <a:pt x="10015558" y="11015397"/>
                  <a:pt x="10005293" y="11009657"/>
                </a:cubicBezTo>
                <a:cubicBezTo>
                  <a:pt x="9942123" y="10988608"/>
                  <a:pt x="9862356" y="11015390"/>
                  <a:pt x="9804582" y="10994979"/>
                </a:cubicBezTo>
                <a:cubicBezTo>
                  <a:pt x="9724167" y="10980946"/>
                  <a:pt x="9652963" y="10981580"/>
                  <a:pt x="9573195" y="11008361"/>
                </a:cubicBezTo>
                <a:cubicBezTo>
                  <a:pt x="9470259" y="11045984"/>
                  <a:pt x="9377997" y="11039602"/>
                  <a:pt x="9288901" y="11006436"/>
                </a:cubicBezTo>
                <a:cubicBezTo>
                  <a:pt x="9126372" y="10946481"/>
                  <a:pt x="9103733" y="10952857"/>
                  <a:pt x="9011298" y="11086777"/>
                </a:cubicBezTo>
                <a:cubicBezTo>
                  <a:pt x="8943494" y="11151186"/>
                  <a:pt x="8844782" y="11153094"/>
                  <a:pt x="8762784" y="11152453"/>
                </a:cubicBezTo>
                <a:cubicBezTo>
                  <a:pt x="8570753" y="11156908"/>
                  <a:pt x="8378722" y="11161364"/>
                  <a:pt x="8210797" y="11100771"/>
                </a:cubicBezTo>
                <a:cubicBezTo>
                  <a:pt x="7964040" y="11012753"/>
                  <a:pt x="7761453" y="11106490"/>
                  <a:pt x="7565437" y="11237218"/>
                </a:cubicBezTo>
                <a:cubicBezTo>
                  <a:pt x="7499746" y="11283769"/>
                  <a:pt x="7424846" y="11315652"/>
                  <a:pt x="7340737" y="11332868"/>
                </a:cubicBezTo>
                <a:cubicBezTo>
                  <a:pt x="7064716" y="11399818"/>
                  <a:pt x="6796612" y="11399805"/>
                  <a:pt x="6525223" y="11381299"/>
                </a:cubicBezTo>
                <a:cubicBezTo>
                  <a:pt x="6432960" y="11374917"/>
                  <a:pt x="6353075" y="11356420"/>
                  <a:pt x="6303864" y="11309863"/>
                </a:cubicBezTo>
                <a:cubicBezTo>
                  <a:pt x="6278466" y="11293280"/>
                  <a:pt x="6257938" y="11281800"/>
                  <a:pt x="6237410" y="11270320"/>
                </a:cubicBezTo>
                <a:cubicBezTo>
                  <a:pt x="6206088" y="11257564"/>
                  <a:pt x="6181218" y="11236518"/>
                  <a:pt x="6156349" y="11215471"/>
                </a:cubicBezTo>
                <a:cubicBezTo>
                  <a:pt x="6151481" y="11210369"/>
                  <a:pt x="6141216" y="11204628"/>
                  <a:pt x="6130425" y="11203352"/>
                </a:cubicBezTo>
                <a:cubicBezTo>
                  <a:pt x="6094234" y="11185495"/>
                  <a:pt x="6052121" y="11171462"/>
                  <a:pt x="6015403" y="11158068"/>
                </a:cubicBezTo>
                <a:cubicBezTo>
                  <a:pt x="5963554" y="11133832"/>
                  <a:pt x="5923024" y="11106408"/>
                  <a:pt x="5883021" y="11074519"/>
                </a:cubicBezTo>
                <a:cubicBezTo>
                  <a:pt x="5888418" y="11075157"/>
                  <a:pt x="5888418" y="11075157"/>
                  <a:pt x="5888418" y="11075157"/>
                </a:cubicBezTo>
                <a:cubicBezTo>
                  <a:pt x="5819851" y="11053471"/>
                  <a:pt x="5771169" y="11002450"/>
                  <a:pt x="5743014" y="10962909"/>
                </a:cubicBezTo>
                <a:cubicBezTo>
                  <a:pt x="5676968" y="10873623"/>
                  <a:pt x="5579838" y="10862139"/>
                  <a:pt x="5459013" y="10865960"/>
                </a:cubicBezTo>
                <a:cubicBezTo>
                  <a:pt x="5363056" y="10890828"/>
                  <a:pt x="5266982" y="10870415"/>
                  <a:pt x="5167740" y="10876788"/>
                </a:cubicBezTo>
                <a:cubicBezTo>
                  <a:pt x="5151552" y="10874874"/>
                  <a:pt x="5134308" y="10881888"/>
                  <a:pt x="5121932" y="10894005"/>
                </a:cubicBezTo>
                <a:cubicBezTo>
                  <a:pt x="5055186" y="10949485"/>
                  <a:pt x="5041344" y="11020273"/>
                  <a:pt x="4984336" y="11085957"/>
                </a:cubicBezTo>
                <a:cubicBezTo>
                  <a:pt x="4920874" y="11159932"/>
                  <a:pt x="4903630" y="11166947"/>
                  <a:pt x="4816646" y="11115924"/>
                </a:cubicBezTo>
                <a:cubicBezTo>
                  <a:pt x="4780457" y="11098065"/>
                  <a:pt x="4761511" y="11073193"/>
                  <a:pt x="4747961" y="11048958"/>
                </a:cubicBezTo>
                <a:cubicBezTo>
                  <a:pt x="4730072" y="11015157"/>
                  <a:pt x="4687430" y="11005589"/>
                  <a:pt x="4647547" y="11018980"/>
                </a:cubicBezTo>
                <a:cubicBezTo>
                  <a:pt x="4642151" y="11018342"/>
                  <a:pt x="4636755" y="11017704"/>
                  <a:pt x="4630832" y="11021530"/>
                </a:cubicBezTo>
                <a:cubicBezTo>
                  <a:pt x="4593058" y="11017064"/>
                  <a:pt x="4549360" y="11016424"/>
                  <a:pt x="4511061" y="11016423"/>
                </a:cubicBezTo>
                <a:cubicBezTo>
                  <a:pt x="4483552" y="11017697"/>
                  <a:pt x="4434987" y="11011955"/>
                  <a:pt x="4442494" y="10994737"/>
                </a:cubicBezTo>
                <a:cubicBezTo>
                  <a:pt x="4475691" y="10899078"/>
                  <a:pt x="4378970" y="10837851"/>
                  <a:pt x="4390054" y="10744104"/>
                </a:cubicBezTo>
                <a:cubicBezTo>
                  <a:pt x="4403130" y="10587221"/>
                  <a:pt x="4326702" y="10446916"/>
                  <a:pt x="4168922" y="10346784"/>
                </a:cubicBezTo>
                <a:cubicBezTo>
                  <a:pt x="4107863" y="10307879"/>
                  <a:pt x="4059709" y="10252395"/>
                  <a:pt x="4044984" y="10191809"/>
                </a:cubicBezTo>
                <a:cubicBezTo>
                  <a:pt x="4019352" y="10084668"/>
                  <a:pt x="3941986" y="9998570"/>
                  <a:pt x="3853301" y="9915661"/>
                </a:cubicBezTo>
                <a:cubicBezTo>
                  <a:pt x="3828958" y="9890150"/>
                  <a:pt x="3791186" y="9885684"/>
                  <a:pt x="3746433" y="9893972"/>
                </a:cubicBezTo>
                <a:cubicBezTo>
                  <a:pt x="3685492" y="9900347"/>
                  <a:pt x="3655755" y="9874199"/>
                  <a:pt x="3631942" y="9844225"/>
                </a:cubicBezTo>
                <a:cubicBezTo>
                  <a:pt x="3568006" y="9737082"/>
                  <a:pt x="3498677" y="9629301"/>
                  <a:pt x="3468702" y="9512594"/>
                </a:cubicBezTo>
                <a:cubicBezTo>
                  <a:pt x="3430048" y="9376754"/>
                  <a:pt x="3286345" y="9296393"/>
                  <a:pt x="3177657" y="9197539"/>
                </a:cubicBezTo>
                <a:cubicBezTo>
                  <a:pt x="3072785" y="9112715"/>
                  <a:pt x="2996475" y="9017689"/>
                  <a:pt x="2926089" y="8918837"/>
                </a:cubicBezTo>
                <a:cubicBezTo>
                  <a:pt x="2870308" y="8835291"/>
                  <a:pt x="2795699" y="8772152"/>
                  <a:pt x="2704375" y="8711563"/>
                </a:cubicBezTo>
                <a:cubicBezTo>
                  <a:pt x="2698979" y="8710925"/>
                  <a:pt x="2694111" y="8705823"/>
                  <a:pt x="2688714" y="8705185"/>
                </a:cubicBezTo>
                <a:cubicBezTo>
                  <a:pt x="2651997" y="8691791"/>
                  <a:pt x="2626600" y="8675209"/>
                  <a:pt x="2608181" y="8645871"/>
                </a:cubicBezTo>
                <a:cubicBezTo>
                  <a:pt x="2566479" y="8582096"/>
                  <a:pt x="2500023" y="8542554"/>
                  <a:pt x="2403948" y="8522141"/>
                </a:cubicBezTo>
                <a:cubicBezTo>
                  <a:pt x="2398553" y="8521503"/>
                  <a:pt x="2393684" y="8516402"/>
                  <a:pt x="2388288" y="8515763"/>
                </a:cubicBezTo>
                <a:cubicBezTo>
                  <a:pt x="2305117" y="8478771"/>
                  <a:pt x="2263940" y="8410532"/>
                  <a:pt x="2192617" y="8365887"/>
                </a:cubicBezTo>
                <a:cubicBezTo>
                  <a:pt x="2182353" y="8360147"/>
                  <a:pt x="2176957" y="8359509"/>
                  <a:pt x="2172616" y="8349942"/>
                </a:cubicBezTo>
                <a:cubicBezTo>
                  <a:pt x="2100120" y="8268947"/>
                  <a:pt x="1986154" y="8214734"/>
                  <a:pt x="1925506" y="8126086"/>
                </a:cubicBezTo>
                <a:cubicBezTo>
                  <a:pt x="1670123" y="7833353"/>
                  <a:pt x="1367350" y="7571230"/>
                  <a:pt x="962813" y="7383081"/>
                </a:cubicBezTo>
                <a:cubicBezTo>
                  <a:pt x="827792" y="7321851"/>
                  <a:pt x="680395" y="7272738"/>
                  <a:pt x="538922" y="7219801"/>
                </a:cubicBezTo>
                <a:cubicBezTo>
                  <a:pt x="422847" y="7183444"/>
                  <a:pt x="486308" y="7109470"/>
                  <a:pt x="454868" y="7051434"/>
                </a:cubicBezTo>
                <a:cubicBezTo>
                  <a:pt x="437506" y="7013169"/>
                  <a:pt x="541908" y="6916876"/>
                  <a:pt x="627600" y="6886269"/>
                </a:cubicBezTo>
                <a:cubicBezTo>
                  <a:pt x="656163" y="6876066"/>
                  <a:pt x="689595" y="6870966"/>
                  <a:pt x="708952" y="6846094"/>
                </a:cubicBezTo>
                <a:cubicBezTo>
                  <a:pt x="822970" y="6714727"/>
                  <a:pt x="978165" y="6651598"/>
                  <a:pt x="1185329" y="6657985"/>
                </a:cubicBezTo>
                <a:cubicBezTo>
                  <a:pt x="1256007" y="6661814"/>
                  <a:pt x="1323927" y="6642685"/>
                  <a:pt x="1390792" y="6632485"/>
                </a:cubicBezTo>
                <a:cubicBezTo>
                  <a:pt x="1463052" y="6622922"/>
                  <a:pt x="1510971" y="6587849"/>
                  <a:pt x="1479532" y="6529813"/>
                </a:cubicBezTo>
                <a:cubicBezTo>
                  <a:pt x="1471907" y="6501753"/>
                  <a:pt x="1470205" y="6469865"/>
                  <a:pt x="1451259" y="6444993"/>
                </a:cubicBezTo>
                <a:cubicBezTo>
                  <a:pt x="1436654" y="6429686"/>
                  <a:pt x="1422049" y="6414380"/>
                  <a:pt x="1412840" y="6399712"/>
                </a:cubicBezTo>
                <a:cubicBezTo>
                  <a:pt x="1395478" y="6361447"/>
                  <a:pt x="1372193" y="6327008"/>
                  <a:pt x="1337058" y="6300222"/>
                </a:cubicBezTo>
                <a:cubicBezTo>
                  <a:pt x="1332190" y="6295120"/>
                  <a:pt x="1326794" y="6294482"/>
                  <a:pt x="1327321" y="6290017"/>
                </a:cubicBezTo>
                <a:cubicBezTo>
                  <a:pt x="1174175" y="6104429"/>
                  <a:pt x="1010234" y="5917565"/>
                  <a:pt x="885651" y="5721774"/>
                </a:cubicBezTo>
                <a:cubicBezTo>
                  <a:pt x="743178" y="5492183"/>
                  <a:pt x="536596" y="5295752"/>
                  <a:pt x="405971" y="5058508"/>
                </a:cubicBezTo>
                <a:cubicBezTo>
                  <a:pt x="343092" y="4942436"/>
                  <a:pt x="222558" y="4851235"/>
                  <a:pt x="131114" y="4745366"/>
                </a:cubicBezTo>
                <a:cubicBezTo>
                  <a:pt x="26123" y="4615264"/>
                  <a:pt x="43540" y="4467947"/>
                  <a:pt x="50165" y="4319356"/>
                </a:cubicBezTo>
                <a:cubicBezTo>
                  <a:pt x="47407" y="4296397"/>
                  <a:pt x="61895" y="4266424"/>
                  <a:pt x="65061" y="4239639"/>
                </a:cubicBezTo>
                <a:cubicBezTo>
                  <a:pt x="68756" y="4208390"/>
                  <a:pt x="78374" y="4173315"/>
                  <a:pt x="103654" y="4144619"/>
                </a:cubicBezTo>
                <a:cubicBezTo>
                  <a:pt x="153683" y="4091690"/>
                  <a:pt x="252279" y="4044501"/>
                  <a:pt x="177671" y="3981361"/>
                </a:cubicBezTo>
                <a:cubicBezTo>
                  <a:pt x="18717" y="3844879"/>
                  <a:pt x="23113" y="3668863"/>
                  <a:pt x="0" y="3494124"/>
                </a:cubicBezTo>
                <a:cubicBezTo>
                  <a:pt x="1055" y="3485194"/>
                  <a:pt x="2111" y="3476266"/>
                  <a:pt x="3166" y="3467338"/>
                </a:cubicBezTo>
                <a:cubicBezTo>
                  <a:pt x="20293" y="3415044"/>
                  <a:pt x="37418" y="3362751"/>
                  <a:pt x="59940" y="3311095"/>
                </a:cubicBezTo>
                <a:cubicBezTo>
                  <a:pt x="138707" y="3107661"/>
                  <a:pt x="356427" y="3024765"/>
                  <a:pt x="611746" y="3086637"/>
                </a:cubicBezTo>
                <a:cubicBezTo>
                  <a:pt x="654388" y="3096205"/>
                  <a:pt x="691105" y="3109599"/>
                  <a:pt x="727823" y="3122994"/>
                </a:cubicBezTo>
                <a:cubicBezTo>
                  <a:pt x="743482" y="3129371"/>
                  <a:pt x="754275" y="3130647"/>
                  <a:pt x="764539" y="3136388"/>
                </a:cubicBezTo>
                <a:cubicBezTo>
                  <a:pt x="887713" y="3205269"/>
                  <a:pt x="1030241" y="3249279"/>
                  <a:pt x="1185673" y="3276709"/>
                </a:cubicBezTo>
                <a:cubicBezTo>
                  <a:pt x="1282275" y="3292656"/>
                  <a:pt x="1322687" y="3274802"/>
                  <a:pt x="1337055" y="3199550"/>
                </a:cubicBezTo>
                <a:cubicBezTo>
                  <a:pt x="1348258" y="3151081"/>
                  <a:pt x="1337347" y="3104527"/>
                  <a:pt x="1332361" y="3054145"/>
                </a:cubicBezTo>
                <a:cubicBezTo>
                  <a:pt x="1333416" y="3045216"/>
                  <a:pt x="1334472" y="3036289"/>
                  <a:pt x="1340924" y="3027999"/>
                </a:cubicBezTo>
                <a:cubicBezTo>
                  <a:pt x="1350542" y="2992924"/>
                  <a:pt x="1370425" y="2963588"/>
                  <a:pt x="1390836" y="2929790"/>
                </a:cubicBezTo>
                <a:cubicBezTo>
                  <a:pt x="1397288" y="2921499"/>
                  <a:pt x="1409135" y="2913847"/>
                  <a:pt x="1415586" y="2905557"/>
                </a:cubicBezTo>
                <a:cubicBezTo>
                  <a:pt x="1538815" y="2788857"/>
                  <a:pt x="1693602" y="2775472"/>
                  <a:pt x="1867860" y="2782493"/>
                </a:cubicBezTo>
                <a:cubicBezTo>
                  <a:pt x="2014611" y="2790791"/>
                  <a:pt x="2014611" y="2790791"/>
                  <a:pt x="2043994" y="2681102"/>
                </a:cubicBezTo>
                <a:cubicBezTo>
                  <a:pt x="2053613" y="2646027"/>
                  <a:pt x="2062703" y="2615417"/>
                  <a:pt x="2083114" y="2581617"/>
                </a:cubicBezTo>
                <a:cubicBezTo>
                  <a:pt x="2084170" y="2572688"/>
                  <a:pt x="2090621" y="2564399"/>
                  <a:pt x="2097073" y="2556108"/>
                </a:cubicBezTo>
                <a:cubicBezTo>
                  <a:pt x="2224524" y="2403695"/>
                  <a:pt x="2224524" y="2403695"/>
                  <a:pt x="2121233" y="2305479"/>
                </a:cubicBezTo>
                <a:cubicBezTo>
                  <a:pt x="2116365" y="2300377"/>
                  <a:pt x="2106101" y="2294637"/>
                  <a:pt x="2096364" y="2284432"/>
                </a:cubicBezTo>
                <a:cubicBezTo>
                  <a:pt x="2042812" y="2228310"/>
                  <a:pt x="1989788" y="2167722"/>
                  <a:pt x="1936764" y="2107135"/>
                </a:cubicBezTo>
                <a:cubicBezTo>
                  <a:pt x="1923215" y="2082900"/>
                  <a:pt x="1920986" y="2055477"/>
                  <a:pt x="1929548" y="2029331"/>
                </a:cubicBezTo>
                <a:cubicBezTo>
                  <a:pt x="1976822" y="1953442"/>
                  <a:pt x="1979342" y="1885843"/>
                  <a:pt x="1939223" y="1808675"/>
                </a:cubicBezTo>
                <a:cubicBezTo>
                  <a:pt x="1854641" y="1644772"/>
                  <a:pt x="1923789" y="1476413"/>
                  <a:pt x="2020447" y="1306780"/>
                </a:cubicBezTo>
                <a:cubicBezTo>
                  <a:pt x="2026898" y="1298490"/>
                  <a:pt x="2033350" y="1290199"/>
                  <a:pt x="2039802" y="1281909"/>
                </a:cubicBezTo>
                <a:cubicBezTo>
                  <a:pt x="2187254" y="1145440"/>
                  <a:pt x="2364680" y="1125678"/>
                  <a:pt x="2556301" y="1170966"/>
                </a:cubicBezTo>
                <a:cubicBezTo>
                  <a:pt x="2569204" y="1154385"/>
                  <a:pt x="2569204" y="1154385"/>
                  <a:pt x="2534598" y="1123135"/>
                </a:cubicBezTo>
                <a:cubicBezTo>
                  <a:pt x="2491311" y="1072752"/>
                  <a:pt x="2442100" y="1026195"/>
                  <a:pt x="2404737" y="971986"/>
                </a:cubicBezTo>
                <a:cubicBezTo>
                  <a:pt x="2336463" y="855277"/>
                  <a:pt x="2365317" y="750052"/>
                  <a:pt x="2497227" y="652485"/>
                </a:cubicBezTo>
                <a:cubicBezTo>
                  <a:pt x="2503151" y="648658"/>
                  <a:pt x="2509075" y="644832"/>
                  <a:pt x="2509075" y="644832"/>
                </a:cubicBezTo>
                <a:cubicBezTo>
                  <a:pt x="2573710" y="607209"/>
                  <a:pt x="2652423" y="589356"/>
                  <a:pt x="2721399" y="561298"/>
                </a:cubicBezTo>
                <a:cubicBezTo>
                  <a:pt x="2745094" y="545994"/>
                  <a:pt x="2772603" y="544719"/>
                  <a:pt x="2800111" y="543445"/>
                </a:cubicBezTo>
                <a:cubicBezTo>
                  <a:pt x="2827620" y="542171"/>
                  <a:pt x="2855128" y="540897"/>
                  <a:pt x="2889088" y="531332"/>
                </a:cubicBezTo>
                <a:cubicBezTo>
                  <a:pt x="2889088" y="531332"/>
                  <a:pt x="2894484" y="531970"/>
                  <a:pt x="2900408" y="528144"/>
                </a:cubicBezTo>
                <a:cubicBezTo>
                  <a:pt x="3065340" y="475219"/>
                  <a:pt x="3071791" y="466929"/>
                  <a:pt x="3055248" y="329178"/>
                </a:cubicBezTo>
                <a:cubicBezTo>
                  <a:pt x="3052491" y="306218"/>
                  <a:pt x="3050262" y="278796"/>
                  <a:pt x="3089618" y="269869"/>
                </a:cubicBezTo>
                <a:cubicBezTo>
                  <a:pt x="3118710" y="255203"/>
                  <a:pt x="3138183" y="275611"/>
                  <a:pt x="3152788" y="290917"/>
                </a:cubicBezTo>
                <a:cubicBezTo>
                  <a:pt x="3191735" y="331734"/>
                  <a:pt x="3221354" y="312604"/>
                  <a:pt x="3288748" y="297939"/>
                </a:cubicBezTo>
                <a:cubicBezTo>
                  <a:pt x="3424587" y="259681"/>
                  <a:pt x="3484764" y="167212"/>
                  <a:pt x="3587700" y="129590"/>
                </a:cubicBezTo>
                <a:cubicBezTo>
                  <a:pt x="3719200" y="81766"/>
                  <a:pt x="3880847" y="10346"/>
                  <a:pt x="4006777" y="102186"/>
                </a:cubicBezTo>
                <a:cubicBezTo>
                  <a:pt x="4047190" y="84332"/>
                  <a:pt x="4038508" y="65199"/>
                  <a:pt x="4034696" y="51168"/>
                </a:cubicBezTo>
                <a:cubicBezTo>
                  <a:pt x="4032781" y="15296"/>
                  <a:pt x="4045602" y="1217"/>
                  <a:pt x="4066416" y="77"/>
                </a:cubicBez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99694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6"/>
          <p:cNvSpPr>
            <a:spLocks noGrp="1"/>
          </p:cNvSpPr>
          <p:nvPr>
            <p:ph type="pic" sz="quarter" idx="10"/>
          </p:nvPr>
        </p:nvSpPr>
        <p:spPr>
          <a:xfrm>
            <a:off x="1" y="1"/>
            <a:ext cx="5821994" cy="5141089"/>
          </a:xfrm>
          <a:custGeom>
            <a:avLst/>
            <a:gdLst>
              <a:gd name="connsiteX0" fmla="*/ 11726444 w 15527339"/>
              <a:gd name="connsiteY0" fmla="*/ 11201108 h 13709571"/>
              <a:gd name="connsiteX1" fmla="*/ 15527339 w 15527339"/>
              <a:gd name="connsiteY1" fmla="*/ 13702923 h 13709571"/>
              <a:gd name="connsiteX2" fmla="*/ 13067540 w 15527339"/>
              <a:gd name="connsiteY2" fmla="*/ 13702923 h 13709571"/>
              <a:gd name="connsiteX3" fmla="*/ 12845147 w 15527339"/>
              <a:gd name="connsiteY3" fmla="*/ 13568417 h 13709571"/>
              <a:gd name="connsiteX4" fmla="*/ 11719704 w 15527339"/>
              <a:gd name="connsiteY4" fmla="*/ 11315438 h 13709571"/>
              <a:gd name="connsiteX5" fmla="*/ 11726444 w 15527339"/>
              <a:gd name="connsiteY5" fmla="*/ 11201108 h 13709571"/>
              <a:gd name="connsiteX6" fmla="*/ 9664141 w 15527339"/>
              <a:gd name="connsiteY6" fmla="*/ 9100281 h 13709571"/>
              <a:gd name="connsiteX7" fmla="*/ 9893190 w 15527339"/>
              <a:gd name="connsiteY7" fmla="*/ 9337822 h 13709571"/>
              <a:gd name="connsiteX8" fmla="*/ 12184470 w 15527339"/>
              <a:gd name="connsiteY8" fmla="*/ 12869215 h 13709571"/>
              <a:gd name="connsiteX9" fmla="*/ 12534901 w 15527339"/>
              <a:gd name="connsiteY9" fmla="*/ 13703297 h 13709571"/>
              <a:gd name="connsiteX10" fmla="*/ 10722094 w 15527339"/>
              <a:gd name="connsiteY10" fmla="*/ 13703297 h 13709571"/>
              <a:gd name="connsiteX11" fmla="*/ 10580574 w 15527339"/>
              <a:gd name="connsiteY11" fmla="*/ 13535135 h 13709571"/>
              <a:gd name="connsiteX12" fmla="*/ 9670801 w 15527339"/>
              <a:gd name="connsiteY12" fmla="*/ 9431993 h 13709571"/>
              <a:gd name="connsiteX13" fmla="*/ 9616888 w 15527339"/>
              <a:gd name="connsiteY13" fmla="*/ 9115849 h 13709571"/>
              <a:gd name="connsiteX14" fmla="*/ 9664141 w 15527339"/>
              <a:gd name="connsiteY14" fmla="*/ 9100281 h 13709571"/>
              <a:gd name="connsiteX15" fmla="*/ 7481212 w 15527339"/>
              <a:gd name="connsiteY15" fmla="*/ 7225548 h 13709571"/>
              <a:gd name="connsiteX16" fmla="*/ 8094420 w 15527339"/>
              <a:gd name="connsiteY16" fmla="*/ 8772674 h 13709571"/>
              <a:gd name="connsiteX17" fmla="*/ 8478517 w 15527339"/>
              <a:gd name="connsiteY17" fmla="*/ 12761569 h 13709571"/>
              <a:gd name="connsiteX18" fmla="*/ 8417870 w 15527339"/>
              <a:gd name="connsiteY18" fmla="*/ 13541859 h 13709571"/>
              <a:gd name="connsiteX19" fmla="*/ 8229192 w 15527339"/>
              <a:gd name="connsiteY19" fmla="*/ 13703298 h 13709571"/>
              <a:gd name="connsiteX20" fmla="*/ 5648326 w 15527339"/>
              <a:gd name="connsiteY20" fmla="*/ 13703298 h 13709571"/>
              <a:gd name="connsiteX21" fmla="*/ 7481212 w 15527339"/>
              <a:gd name="connsiteY21" fmla="*/ 7225548 h 13709571"/>
              <a:gd name="connsiteX22" fmla="*/ 7239002 w 15527339"/>
              <a:gd name="connsiteY22" fmla="*/ 5939526 h 13709571"/>
              <a:gd name="connsiteX23" fmla="*/ 7724159 w 15527339"/>
              <a:gd name="connsiteY23" fmla="*/ 6343148 h 13709571"/>
              <a:gd name="connsiteX24" fmla="*/ 9974745 w 15527339"/>
              <a:gd name="connsiteY24" fmla="*/ 11233716 h 13709571"/>
              <a:gd name="connsiteX25" fmla="*/ 10331874 w 15527339"/>
              <a:gd name="connsiteY25" fmla="*/ 13467098 h 13709571"/>
              <a:gd name="connsiteX26" fmla="*/ 10143202 w 15527339"/>
              <a:gd name="connsiteY26" fmla="*/ 13709272 h 13709571"/>
              <a:gd name="connsiteX27" fmla="*/ 8809022 w 15527339"/>
              <a:gd name="connsiteY27" fmla="*/ 13709272 h 13709571"/>
              <a:gd name="connsiteX28" fmla="*/ 8640564 w 15527339"/>
              <a:gd name="connsiteY28" fmla="*/ 13480552 h 13709571"/>
              <a:gd name="connsiteX29" fmla="*/ 8647303 w 15527339"/>
              <a:gd name="connsiteY29" fmla="*/ 10581191 h 13709571"/>
              <a:gd name="connsiteX30" fmla="*/ 7778065 w 15527339"/>
              <a:gd name="connsiteY30" fmla="*/ 7069669 h 13709571"/>
              <a:gd name="connsiteX31" fmla="*/ 7239002 w 15527339"/>
              <a:gd name="connsiteY31" fmla="*/ 5939526 h 13709571"/>
              <a:gd name="connsiteX32" fmla="*/ 622253 w 15527339"/>
              <a:gd name="connsiteY32" fmla="*/ 2168750 h 13709571"/>
              <a:gd name="connsiteX33" fmla="*/ 1624996 w 15527339"/>
              <a:gd name="connsiteY33" fmla="*/ 2267092 h 13709571"/>
              <a:gd name="connsiteX34" fmla="*/ 4805974 w 15527339"/>
              <a:gd name="connsiteY34" fmla="*/ 3652845 h 13709571"/>
              <a:gd name="connsiteX35" fmla="*/ 7164750 w 15527339"/>
              <a:gd name="connsiteY35" fmla="*/ 7426668 h 13709571"/>
              <a:gd name="connsiteX36" fmla="*/ 6625602 w 15527339"/>
              <a:gd name="connsiteY36" fmla="*/ 11819373 h 13709571"/>
              <a:gd name="connsiteX37" fmla="*/ 5378820 w 15527339"/>
              <a:gd name="connsiteY37" fmla="*/ 13534747 h 13709571"/>
              <a:gd name="connsiteX38" fmla="*/ 4954239 w 15527339"/>
              <a:gd name="connsiteY38" fmla="*/ 13702921 h 13709571"/>
              <a:gd name="connsiteX39" fmla="*/ 14289 w 15527339"/>
              <a:gd name="connsiteY39" fmla="*/ 13702921 h 13709571"/>
              <a:gd name="connsiteX40" fmla="*/ 14289 w 15527339"/>
              <a:gd name="connsiteY40" fmla="*/ 2246911 h 13709571"/>
              <a:gd name="connsiteX41" fmla="*/ 622253 w 15527339"/>
              <a:gd name="connsiteY41" fmla="*/ 2168750 h 13709571"/>
              <a:gd name="connsiteX42" fmla="*/ 10846090 w 15527339"/>
              <a:gd name="connsiteY42" fmla="*/ 7939 h 13709571"/>
              <a:gd name="connsiteX43" fmla="*/ 13211176 w 15527339"/>
              <a:gd name="connsiteY43" fmla="*/ 7939 h 13709571"/>
              <a:gd name="connsiteX44" fmla="*/ 11715310 w 15527339"/>
              <a:gd name="connsiteY44" fmla="*/ 505700 h 13709571"/>
              <a:gd name="connsiteX45" fmla="*/ 8144097 w 15527339"/>
              <a:gd name="connsiteY45" fmla="*/ 2442932 h 13709571"/>
              <a:gd name="connsiteX46" fmla="*/ 7396165 w 15527339"/>
              <a:gd name="connsiteY46" fmla="*/ 3162667 h 13709571"/>
              <a:gd name="connsiteX47" fmla="*/ 7955429 w 15527339"/>
              <a:gd name="connsiteY47" fmla="*/ 2200777 h 13709571"/>
              <a:gd name="connsiteX48" fmla="*/ 10819137 w 15527339"/>
              <a:gd name="connsiteY48" fmla="*/ 55024 h 13709571"/>
              <a:gd name="connsiteX49" fmla="*/ 10846090 w 15527339"/>
              <a:gd name="connsiteY49" fmla="*/ 7939 h 13709571"/>
              <a:gd name="connsiteX50" fmla="*/ 8049463 w 15527339"/>
              <a:gd name="connsiteY50" fmla="*/ 7939 h 13709571"/>
              <a:gd name="connsiteX51" fmla="*/ 10293351 w 15527339"/>
              <a:gd name="connsiteY51" fmla="*/ 7939 h 13709571"/>
              <a:gd name="connsiteX52" fmla="*/ 8157277 w 15527339"/>
              <a:gd name="connsiteY52" fmla="*/ 1615423 h 13709571"/>
              <a:gd name="connsiteX53" fmla="*/ 6540062 w 15527339"/>
              <a:gd name="connsiteY53" fmla="*/ 4130901 h 13709571"/>
              <a:gd name="connsiteX54" fmla="*/ 6418770 w 15527339"/>
              <a:gd name="connsiteY54" fmla="*/ 4420113 h 13709571"/>
              <a:gd name="connsiteX55" fmla="*/ 8049463 w 15527339"/>
              <a:gd name="connsiteY55" fmla="*/ 7939 h 13709571"/>
              <a:gd name="connsiteX56" fmla="*/ 244950 w 15527339"/>
              <a:gd name="connsiteY56" fmla="*/ 0 h 13709571"/>
              <a:gd name="connsiteX57" fmla="*/ 7685089 w 15527339"/>
              <a:gd name="connsiteY57" fmla="*/ 6728 h 13709571"/>
              <a:gd name="connsiteX58" fmla="*/ 6276586 w 15527339"/>
              <a:gd name="connsiteY58" fmla="*/ 3316839 h 13709571"/>
              <a:gd name="connsiteX59" fmla="*/ 6222672 w 15527339"/>
              <a:gd name="connsiteY59" fmla="*/ 4305835 h 13709571"/>
              <a:gd name="connsiteX60" fmla="*/ 6168756 w 15527339"/>
              <a:gd name="connsiteY60" fmla="*/ 4541313 h 13709571"/>
              <a:gd name="connsiteX61" fmla="*/ 5953101 w 15527339"/>
              <a:gd name="connsiteY61" fmla="*/ 4420209 h 13709571"/>
              <a:gd name="connsiteX62" fmla="*/ 5083737 w 15527339"/>
              <a:gd name="connsiteY62" fmla="*/ 3552315 h 13709571"/>
              <a:gd name="connsiteX63" fmla="*/ 2246509 w 15527339"/>
              <a:gd name="connsiteY63" fmla="*/ 2132734 h 13709571"/>
              <a:gd name="connsiteX64" fmla="*/ 550112 w 15527339"/>
              <a:gd name="connsiteY64" fmla="*/ 1938783 h 13709571"/>
              <a:gd name="connsiteX65" fmla="*/ 0 w 15527339"/>
              <a:gd name="connsiteY65" fmla="*/ 1944116 h 13709571"/>
              <a:gd name="connsiteX66" fmla="*/ 0 w 15527339"/>
              <a:gd name="connsiteY66" fmla="*/ 81459 h 13709571"/>
              <a:gd name="connsiteX67" fmla="*/ 13289 w 15527339"/>
              <a:gd name="connsiteY67" fmla="*/ 60551 h 13709571"/>
              <a:gd name="connsiteX68" fmla="*/ 244950 w 15527339"/>
              <a:gd name="connsiteY68" fmla="*/ 0 h 13709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15527339" h="13709571">
                <a:moveTo>
                  <a:pt x="11726444" y="11201108"/>
                </a:moveTo>
                <a:cubicBezTo>
                  <a:pt x="12838408" y="12297333"/>
                  <a:pt x="14098634" y="13111095"/>
                  <a:pt x="15527339" y="13702923"/>
                </a:cubicBezTo>
                <a:cubicBezTo>
                  <a:pt x="14705160" y="13702923"/>
                  <a:pt x="13889719" y="13702923"/>
                  <a:pt x="13067540" y="13702923"/>
                </a:cubicBezTo>
                <a:cubicBezTo>
                  <a:pt x="12952974" y="13709648"/>
                  <a:pt x="12885582" y="13676021"/>
                  <a:pt x="12845147" y="13568417"/>
                </a:cubicBezTo>
                <a:cubicBezTo>
                  <a:pt x="12562101" y="12768105"/>
                  <a:pt x="12171229" y="12028321"/>
                  <a:pt x="11719704" y="11315438"/>
                </a:cubicBezTo>
                <a:cubicBezTo>
                  <a:pt x="11706226" y="11301988"/>
                  <a:pt x="11719704" y="11275086"/>
                  <a:pt x="11726444" y="11201108"/>
                </a:cubicBezTo>
                <a:close/>
                <a:moveTo>
                  <a:pt x="9664141" y="9100281"/>
                </a:moveTo>
                <a:cubicBezTo>
                  <a:pt x="9767149" y="9090625"/>
                  <a:pt x="9822430" y="9255423"/>
                  <a:pt x="9893190" y="9337822"/>
                </a:cubicBezTo>
                <a:cubicBezTo>
                  <a:pt x="10816441" y="10414057"/>
                  <a:pt x="11591433" y="11584461"/>
                  <a:pt x="12184470" y="12869215"/>
                </a:cubicBezTo>
                <a:cubicBezTo>
                  <a:pt x="12305773" y="13131548"/>
                  <a:pt x="12406859" y="13400606"/>
                  <a:pt x="12534901" y="13703297"/>
                </a:cubicBezTo>
                <a:cubicBezTo>
                  <a:pt x="11901430" y="13703297"/>
                  <a:pt x="11308392" y="13696571"/>
                  <a:pt x="10722094" y="13703297"/>
                </a:cubicBezTo>
                <a:cubicBezTo>
                  <a:pt x="10580574" y="13703297"/>
                  <a:pt x="10587313" y="13629306"/>
                  <a:pt x="10580574" y="13535135"/>
                </a:cubicBezTo>
                <a:cubicBezTo>
                  <a:pt x="10432315" y="12129305"/>
                  <a:pt x="10162752" y="10757106"/>
                  <a:pt x="9670801" y="9431993"/>
                </a:cubicBezTo>
                <a:cubicBezTo>
                  <a:pt x="9637106" y="9331096"/>
                  <a:pt x="9455151" y="9196567"/>
                  <a:pt x="9616888" y="9115849"/>
                </a:cubicBezTo>
                <a:cubicBezTo>
                  <a:pt x="9633736" y="9106600"/>
                  <a:pt x="9649425" y="9101660"/>
                  <a:pt x="9664141" y="9100281"/>
                </a:cubicBezTo>
                <a:close/>
                <a:moveTo>
                  <a:pt x="7481212" y="7225548"/>
                </a:moveTo>
                <a:cubicBezTo>
                  <a:pt x="7838355" y="7696412"/>
                  <a:pt x="7952911" y="8241270"/>
                  <a:pt x="8094420" y="8772674"/>
                </a:cubicBezTo>
                <a:cubicBezTo>
                  <a:pt x="8431347" y="10084368"/>
                  <a:pt x="8539164" y="11416242"/>
                  <a:pt x="8478517" y="12761569"/>
                </a:cubicBezTo>
                <a:cubicBezTo>
                  <a:pt x="8471778" y="13023908"/>
                  <a:pt x="8431347" y="13286247"/>
                  <a:pt x="8417870" y="13541859"/>
                </a:cubicBezTo>
                <a:cubicBezTo>
                  <a:pt x="8417870" y="13683118"/>
                  <a:pt x="8350484" y="13703298"/>
                  <a:pt x="8229192" y="13703298"/>
                </a:cubicBezTo>
                <a:cubicBezTo>
                  <a:pt x="7386872" y="13703298"/>
                  <a:pt x="6537815" y="13703298"/>
                  <a:pt x="5648326" y="13703298"/>
                </a:cubicBezTo>
                <a:cubicBezTo>
                  <a:pt x="7332964" y="11826567"/>
                  <a:pt x="7986604" y="9687497"/>
                  <a:pt x="7481212" y="7225548"/>
                </a:cubicBezTo>
                <a:close/>
                <a:moveTo>
                  <a:pt x="7239002" y="5939526"/>
                </a:moveTo>
                <a:cubicBezTo>
                  <a:pt x="7393983" y="5979888"/>
                  <a:pt x="7542226" y="6100973"/>
                  <a:pt x="7724159" y="6343148"/>
                </a:cubicBezTo>
                <a:cubicBezTo>
                  <a:pt x="8856190" y="7796191"/>
                  <a:pt x="9556971" y="9451047"/>
                  <a:pt x="9974745" y="11233716"/>
                </a:cubicBezTo>
                <a:cubicBezTo>
                  <a:pt x="10143202" y="11966965"/>
                  <a:pt x="10224062" y="12720395"/>
                  <a:pt x="10331874" y="13467098"/>
                </a:cubicBezTo>
                <a:cubicBezTo>
                  <a:pt x="10352089" y="13601639"/>
                  <a:pt x="10352089" y="13715999"/>
                  <a:pt x="10143202" y="13709272"/>
                </a:cubicBezTo>
                <a:cubicBezTo>
                  <a:pt x="9698475" y="13689091"/>
                  <a:pt x="9253748" y="13689091"/>
                  <a:pt x="8809022" y="13709272"/>
                </a:cubicBezTo>
                <a:cubicBezTo>
                  <a:pt x="8606873" y="13715999"/>
                  <a:pt x="8620350" y="13608366"/>
                  <a:pt x="8640564" y="13480552"/>
                </a:cubicBezTo>
                <a:cubicBezTo>
                  <a:pt x="8768592" y="12518583"/>
                  <a:pt x="8734900" y="11556615"/>
                  <a:pt x="8647303" y="10581191"/>
                </a:cubicBezTo>
                <a:cubicBezTo>
                  <a:pt x="8532752" y="9363595"/>
                  <a:pt x="8236268" y="8199814"/>
                  <a:pt x="7778065" y="7069669"/>
                </a:cubicBezTo>
                <a:cubicBezTo>
                  <a:pt x="7623084" y="6686229"/>
                  <a:pt x="7427675" y="6322967"/>
                  <a:pt x="7239002" y="5939526"/>
                </a:cubicBezTo>
                <a:close/>
                <a:moveTo>
                  <a:pt x="622253" y="2168750"/>
                </a:moveTo>
                <a:cubicBezTo>
                  <a:pt x="960011" y="2166713"/>
                  <a:pt x="1296452" y="2220844"/>
                  <a:pt x="1624996" y="2267092"/>
                </a:cubicBezTo>
                <a:cubicBezTo>
                  <a:pt x="2804384" y="2435266"/>
                  <a:pt x="3869203" y="2899425"/>
                  <a:pt x="4805974" y="3652845"/>
                </a:cubicBezTo>
                <a:cubicBezTo>
                  <a:pt x="6032538" y="4641708"/>
                  <a:pt x="6841260" y="5892923"/>
                  <a:pt x="7164750" y="7426668"/>
                </a:cubicBezTo>
                <a:cubicBezTo>
                  <a:pt x="7488240" y="8940234"/>
                  <a:pt x="7326495" y="10420165"/>
                  <a:pt x="6625602" y="11819373"/>
                </a:cubicBezTo>
                <a:cubicBezTo>
                  <a:pt x="6308851" y="12458434"/>
                  <a:pt x="5897751" y="13036952"/>
                  <a:pt x="5378820" y="13534747"/>
                </a:cubicBezTo>
                <a:cubicBezTo>
                  <a:pt x="5250772" y="13649105"/>
                  <a:pt x="5129463" y="13709648"/>
                  <a:pt x="4954239" y="13702921"/>
                </a:cubicBezTo>
                <a:cubicBezTo>
                  <a:pt x="3309836" y="13702921"/>
                  <a:pt x="1665432" y="13702921"/>
                  <a:pt x="14289" y="13702921"/>
                </a:cubicBezTo>
                <a:cubicBezTo>
                  <a:pt x="14289" y="9882009"/>
                  <a:pt x="14289" y="6067825"/>
                  <a:pt x="14289" y="2246911"/>
                </a:cubicBezTo>
                <a:cubicBezTo>
                  <a:pt x="216470" y="2191413"/>
                  <a:pt x="419598" y="2169971"/>
                  <a:pt x="622253" y="2168750"/>
                </a:cubicBezTo>
                <a:close/>
                <a:moveTo>
                  <a:pt x="10846090" y="7939"/>
                </a:moveTo>
                <a:cubicBezTo>
                  <a:pt x="11634452" y="7939"/>
                  <a:pt x="12422814" y="7939"/>
                  <a:pt x="13211176" y="7939"/>
                </a:cubicBezTo>
                <a:cubicBezTo>
                  <a:pt x="12712554" y="176102"/>
                  <a:pt x="12213932" y="330811"/>
                  <a:pt x="11715310" y="505700"/>
                </a:cubicBezTo>
                <a:cubicBezTo>
                  <a:pt x="10421587" y="949649"/>
                  <a:pt x="9208722" y="1568487"/>
                  <a:pt x="8144097" y="2442932"/>
                </a:cubicBezTo>
                <a:cubicBezTo>
                  <a:pt x="7881310" y="2658180"/>
                  <a:pt x="7672428" y="2947419"/>
                  <a:pt x="7396165" y="3162667"/>
                </a:cubicBezTo>
                <a:cubicBezTo>
                  <a:pt x="7477022" y="2772530"/>
                  <a:pt x="7726333" y="2490017"/>
                  <a:pt x="7955429" y="2200777"/>
                </a:cubicBezTo>
                <a:cubicBezTo>
                  <a:pt x="8723576" y="1245615"/>
                  <a:pt x="9680392" y="532606"/>
                  <a:pt x="10819137" y="55024"/>
                </a:cubicBezTo>
                <a:cubicBezTo>
                  <a:pt x="10832613" y="48298"/>
                  <a:pt x="10832613" y="28118"/>
                  <a:pt x="10846090" y="7939"/>
                </a:cubicBezTo>
                <a:close/>
                <a:moveTo>
                  <a:pt x="8049463" y="7939"/>
                </a:moveTo>
                <a:cubicBezTo>
                  <a:pt x="8797425" y="7939"/>
                  <a:pt x="9545388" y="7939"/>
                  <a:pt x="10293351" y="7939"/>
                </a:cubicBezTo>
                <a:cubicBezTo>
                  <a:pt x="9525173" y="472025"/>
                  <a:pt x="8783948" y="963013"/>
                  <a:pt x="8157277" y="1615423"/>
                </a:cubicBezTo>
                <a:cubicBezTo>
                  <a:pt x="7449747" y="2348544"/>
                  <a:pt x="6917413" y="3182552"/>
                  <a:pt x="6540062" y="4130901"/>
                </a:cubicBezTo>
                <a:cubicBezTo>
                  <a:pt x="6506370" y="4211611"/>
                  <a:pt x="6472677" y="4299048"/>
                  <a:pt x="6418770" y="4420113"/>
                </a:cubicBezTo>
                <a:cubicBezTo>
                  <a:pt x="6189664" y="3565927"/>
                  <a:pt x="6951104" y="1541439"/>
                  <a:pt x="8049463" y="7939"/>
                </a:cubicBezTo>
                <a:close/>
                <a:moveTo>
                  <a:pt x="244950" y="0"/>
                </a:moveTo>
                <a:cubicBezTo>
                  <a:pt x="2724997" y="13456"/>
                  <a:pt x="5205044" y="6728"/>
                  <a:pt x="7685089" y="6728"/>
                </a:cubicBezTo>
                <a:cubicBezTo>
                  <a:pt x="6943771" y="995725"/>
                  <a:pt x="6451806" y="2085639"/>
                  <a:pt x="6276586" y="3316839"/>
                </a:cubicBezTo>
                <a:cubicBezTo>
                  <a:pt x="6229411" y="3653233"/>
                  <a:pt x="6256368" y="3976170"/>
                  <a:pt x="6222672" y="4305835"/>
                </a:cubicBezTo>
                <a:cubicBezTo>
                  <a:pt x="6215931" y="4386572"/>
                  <a:pt x="6283323" y="4500944"/>
                  <a:pt x="6168756" y="4541313"/>
                </a:cubicBezTo>
                <a:cubicBezTo>
                  <a:pt x="6060928" y="4588407"/>
                  <a:pt x="6000277" y="4487487"/>
                  <a:pt x="5953101" y="4420209"/>
                </a:cubicBezTo>
                <a:cubicBezTo>
                  <a:pt x="5703749" y="4083817"/>
                  <a:pt x="5400482" y="3814702"/>
                  <a:pt x="5083737" y="3552315"/>
                </a:cubicBezTo>
                <a:cubicBezTo>
                  <a:pt x="4254808" y="2845889"/>
                  <a:pt x="3297833" y="2395121"/>
                  <a:pt x="2246509" y="2132734"/>
                </a:cubicBezTo>
                <a:cubicBezTo>
                  <a:pt x="1690521" y="1991449"/>
                  <a:pt x="1123160" y="1944775"/>
                  <a:pt x="550112" y="1938783"/>
                </a:cubicBezTo>
                <a:lnTo>
                  <a:pt x="0" y="1944116"/>
                </a:lnTo>
                <a:lnTo>
                  <a:pt x="0" y="81459"/>
                </a:lnTo>
                <a:lnTo>
                  <a:pt x="13289" y="60551"/>
                </a:lnTo>
                <a:cubicBezTo>
                  <a:pt x="52882" y="16820"/>
                  <a:pt x="123644" y="0"/>
                  <a:pt x="24495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73109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-3571" y="1787"/>
            <a:ext cx="9147572" cy="3455789"/>
          </a:xfrm>
          <a:custGeom>
            <a:avLst/>
            <a:gdLst>
              <a:gd name="connsiteX0" fmla="*/ 9525 w 24396701"/>
              <a:gd name="connsiteY0" fmla="*/ 3881398 h 9215437"/>
              <a:gd name="connsiteX1" fmla="*/ 423482 w 24396701"/>
              <a:gd name="connsiteY1" fmla="*/ 4016023 h 9215437"/>
              <a:gd name="connsiteX2" fmla="*/ 6192454 w 24396701"/>
              <a:gd name="connsiteY2" fmla="*/ 5482338 h 9215437"/>
              <a:gd name="connsiteX3" fmla="*/ 10058987 w 24396701"/>
              <a:gd name="connsiteY3" fmla="*/ 5908042 h 9215437"/>
              <a:gd name="connsiteX4" fmla="*/ 15475656 w 24396701"/>
              <a:gd name="connsiteY4" fmla="*/ 5624239 h 9215437"/>
              <a:gd name="connsiteX5" fmla="*/ 17448557 w 24396701"/>
              <a:gd name="connsiteY5" fmla="*/ 5209450 h 9215437"/>
              <a:gd name="connsiteX6" fmla="*/ 19447881 w 24396701"/>
              <a:gd name="connsiteY6" fmla="*/ 4583628 h 9215437"/>
              <a:gd name="connsiteX7" fmla="*/ 20064413 w 24396701"/>
              <a:gd name="connsiteY7" fmla="*/ 4347126 h 9215437"/>
              <a:gd name="connsiteX8" fmla="*/ 19976337 w 24396701"/>
              <a:gd name="connsiteY8" fmla="*/ 4430812 h 9215437"/>
              <a:gd name="connsiteX9" fmla="*/ 12075926 w 24396701"/>
              <a:gd name="connsiteY9" fmla="*/ 7679991 h 9215437"/>
              <a:gd name="connsiteX10" fmla="*/ 3603023 w 24396701"/>
              <a:gd name="connsiteY10" fmla="*/ 9080813 h 9215437"/>
              <a:gd name="connsiteX11" fmla="*/ 141638 w 24396701"/>
              <a:gd name="connsiteY11" fmla="*/ 9215437 h 9215437"/>
              <a:gd name="connsiteX12" fmla="*/ 9525 w 24396701"/>
              <a:gd name="connsiteY12" fmla="*/ 9211799 h 9215437"/>
              <a:gd name="connsiteX13" fmla="*/ 9525 w 24396701"/>
              <a:gd name="connsiteY13" fmla="*/ 3881398 h 9215437"/>
              <a:gd name="connsiteX14" fmla="*/ 24396701 w 24396701"/>
              <a:gd name="connsiteY14" fmla="*/ 1804914 h 9215437"/>
              <a:gd name="connsiteX15" fmla="*/ 24396701 w 24396701"/>
              <a:gd name="connsiteY15" fmla="*/ 1850392 h 9215437"/>
              <a:gd name="connsiteX16" fmla="*/ 24396701 w 24396701"/>
              <a:gd name="connsiteY16" fmla="*/ 1884955 h 9215437"/>
              <a:gd name="connsiteX17" fmla="*/ 24396701 w 24396701"/>
              <a:gd name="connsiteY17" fmla="*/ 6927537 h 9215437"/>
              <a:gd name="connsiteX18" fmla="*/ 24255785 w 24396701"/>
              <a:gd name="connsiteY18" fmla="*/ 7022131 h 9215437"/>
              <a:gd name="connsiteX19" fmla="*/ 19270901 w 24396701"/>
              <a:gd name="connsiteY19" fmla="*/ 7713394 h 9215437"/>
              <a:gd name="connsiteX20" fmla="*/ 16989829 w 24396701"/>
              <a:gd name="connsiteY20" fmla="*/ 7822540 h 9215437"/>
              <a:gd name="connsiteX21" fmla="*/ 15105086 w 24396701"/>
              <a:gd name="connsiteY21" fmla="*/ 7829817 h 9215437"/>
              <a:gd name="connsiteX22" fmla="*/ 13000162 w 24396701"/>
              <a:gd name="connsiteY22" fmla="*/ 7731585 h 9215437"/>
              <a:gd name="connsiteX23" fmla="*/ 12709524 w 24396701"/>
              <a:gd name="connsiteY23" fmla="*/ 7713394 h 9215437"/>
              <a:gd name="connsiteX24" fmla="*/ 24396701 w 24396701"/>
              <a:gd name="connsiteY24" fmla="*/ 1804914 h 9215437"/>
              <a:gd name="connsiteX25" fmla="*/ 9524 w 24396701"/>
              <a:gd name="connsiteY25" fmla="*/ 1218220 h 9215437"/>
              <a:gd name="connsiteX26" fmla="*/ 79987 w 24396701"/>
              <a:gd name="connsiteY26" fmla="*/ 1272791 h 9215437"/>
              <a:gd name="connsiteX27" fmla="*/ 5241356 w 24396701"/>
              <a:gd name="connsiteY27" fmla="*/ 4627075 h 9215437"/>
              <a:gd name="connsiteX28" fmla="*/ 8262431 w 24396701"/>
              <a:gd name="connsiteY28" fmla="*/ 5587520 h 9215437"/>
              <a:gd name="connsiteX29" fmla="*/ 8412162 w 24396701"/>
              <a:gd name="connsiteY29" fmla="*/ 5627539 h 9215437"/>
              <a:gd name="connsiteX30" fmla="*/ 8209584 w 24396701"/>
              <a:gd name="connsiteY30" fmla="*/ 5623901 h 9215437"/>
              <a:gd name="connsiteX31" fmla="*/ 4660042 w 24396701"/>
              <a:gd name="connsiteY31" fmla="*/ 4969051 h 9215437"/>
              <a:gd name="connsiteX32" fmla="*/ 115218 w 24396701"/>
              <a:gd name="connsiteY32" fmla="*/ 3644801 h 9215437"/>
              <a:gd name="connsiteX33" fmla="*/ 9524 w 24396701"/>
              <a:gd name="connsiteY33" fmla="*/ 3615696 h 9215437"/>
              <a:gd name="connsiteX34" fmla="*/ 9524 w 24396701"/>
              <a:gd name="connsiteY34" fmla="*/ 1218220 h 9215437"/>
              <a:gd name="connsiteX35" fmla="*/ 114497 w 24396701"/>
              <a:gd name="connsiteY35" fmla="*/ 0 h 9215437"/>
              <a:gd name="connsiteX36" fmla="*/ 5997890 w 24396701"/>
              <a:gd name="connsiteY36" fmla="*/ 0 h 9215437"/>
              <a:gd name="connsiteX37" fmla="*/ 24396701 w 24396701"/>
              <a:gd name="connsiteY37" fmla="*/ 0 h 9215437"/>
              <a:gd name="connsiteX38" fmla="*/ 24396701 w 24396701"/>
              <a:gd name="connsiteY38" fmla="*/ 1287856 h 9215437"/>
              <a:gd name="connsiteX39" fmla="*/ 24361469 w 24396701"/>
              <a:gd name="connsiteY39" fmla="*/ 1367892 h 9215437"/>
              <a:gd name="connsiteX40" fmla="*/ 21129129 w 24396701"/>
              <a:gd name="connsiteY40" fmla="*/ 3536146 h 9215437"/>
              <a:gd name="connsiteX41" fmla="*/ 17218609 w 24396701"/>
              <a:gd name="connsiteY41" fmla="*/ 5082299 h 9215437"/>
              <a:gd name="connsiteX42" fmla="*/ 13537085 w 24396701"/>
              <a:gd name="connsiteY42" fmla="*/ 5711675 h 9215437"/>
              <a:gd name="connsiteX43" fmla="*/ 9080505 w 24396701"/>
              <a:gd name="connsiteY43" fmla="*/ 5511584 h 9215437"/>
              <a:gd name="connsiteX44" fmla="*/ 5707243 w 24396701"/>
              <a:gd name="connsiteY44" fmla="*/ 4616634 h 9215437"/>
              <a:gd name="connsiteX45" fmla="*/ 1462041 w 24396701"/>
              <a:gd name="connsiteY45" fmla="*/ 2222824 h 9215437"/>
              <a:gd name="connsiteX46" fmla="*/ 70460 w 24396701"/>
              <a:gd name="connsiteY46" fmla="*/ 753068 h 9215437"/>
              <a:gd name="connsiteX47" fmla="*/ 8807 w 24396701"/>
              <a:gd name="connsiteY47" fmla="*/ 698498 h 9215437"/>
              <a:gd name="connsiteX48" fmla="*/ 0 w 24396701"/>
              <a:gd name="connsiteY48" fmla="*/ 43657 h 9215437"/>
              <a:gd name="connsiteX49" fmla="*/ 114497 w 24396701"/>
              <a:gd name="connsiteY49" fmla="*/ 0 h 9215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24396701" h="9215437">
                <a:moveTo>
                  <a:pt x="9525" y="3881398"/>
                </a:moveTo>
                <a:cubicBezTo>
                  <a:pt x="168062" y="3917783"/>
                  <a:pt x="291368" y="3972361"/>
                  <a:pt x="423482" y="4016023"/>
                </a:cubicBezTo>
                <a:cubicBezTo>
                  <a:pt x="2185001" y="4612736"/>
                  <a:pt x="4078633" y="5122126"/>
                  <a:pt x="6192454" y="5482338"/>
                </a:cubicBezTo>
                <a:cubicBezTo>
                  <a:pt x="7434326" y="5693371"/>
                  <a:pt x="8720233" y="5846187"/>
                  <a:pt x="10058987" y="5908042"/>
                </a:cubicBezTo>
                <a:cubicBezTo>
                  <a:pt x="11917390" y="5995366"/>
                  <a:pt x="13731753" y="5908042"/>
                  <a:pt x="15475656" y="5624239"/>
                </a:cubicBezTo>
                <a:cubicBezTo>
                  <a:pt x="16162649" y="5511446"/>
                  <a:pt x="16823217" y="5373183"/>
                  <a:pt x="17448557" y="5209450"/>
                </a:cubicBezTo>
                <a:cubicBezTo>
                  <a:pt x="18161973" y="5027525"/>
                  <a:pt x="18822541" y="4816492"/>
                  <a:pt x="19447881" y="4583628"/>
                </a:cubicBezTo>
                <a:cubicBezTo>
                  <a:pt x="19659261" y="4510858"/>
                  <a:pt x="19844221" y="4423535"/>
                  <a:pt x="20064413" y="4347126"/>
                </a:cubicBezTo>
                <a:cubicBezTo>
                  <a:pt x="20055605" y="4383511"/>
                  <a:pt x="20011565" y="4405342"/>
                  <a:pt x="19976337" y="4430812"/>
                </a:cubicBezTo>
                <a:cubicBezTo>
                  <a:pt x="17853705" y="5726117"/>
                  <a:pt x="15246659" y="6821305"/>
                  <a:pt x="12075926" y="7679991"/>
                </a:cubicBezTo>
                <a:cubicBezTo>
                  <a:pt x="9477686" y="8378583"/>
                  <a:pt x="6659258" y="8855225"/>
                  <a:pt x="3603023" y="9080813"/>
                </a:cubicBezTo>
                <a:cubicBezTo>
                  <a:pt x="2458036" y="9164498"/>
                  <a:pt x="1304241" y="9208160"/>
                  <a:pt x="141638" y="9215437"/>
                </a:cubicBezTo>
                <a:cubicBezTo>
                  <a:pt x="97601" y="9215437"/>
                  <a:pt x="53563" y="9211799"/>
                  <a:pt x="9525" y="9211799"/>
                </a:cubicBezTo>
                <a:cubicBezTo>
                  <a:pt x="9525" y="7436211"/>
                  <a:pt x="9525" y="5656986"/>
                  <a:pt x="9525" y="3881398"/>
                </a:cubicBezTo>
                <a:close/>
                <a:moveTo>
                  <a:pt x="24396701" y="1804914"/>
                </a:moveTo>
                <a:lnTo>
                  <a:pt x="24396701" y="1850392"/>
                </a:lnTo>
                <a:lnTo>
                  <a:pt x="24396701" y="1884955"/>
                </a:lnTo>
                <a:lnTo>
                  <a:pt x="24396701" y="6927537"/>
                </a:lnTo>
                <a:cubicBezTo>
                  <a:pt x="24396701" y="6974834"/>
                  <a:pt x="24361469" y="7000301"/>
                  <a:pt x="24255785" y="7022131"/>
                </a:cubicBezTo>
                <a:cubicBezTo>
                  <a:pt x="22679293" y="7356847"/>
                  <a:pt x="21014729" y="7582417"/>
                  <a:pt x="19270901" y="7713394"/>
                </a:cubicBezTo>
                <a:cubicBezTo>
                  <a:pt x="18522285" y="7771605"/>
                  <a:pt x="17756057" y="7804349"/>
                  <a:pt x="16989829" y="7822540"/>
                </a:cubicBezTo>
                <a:cubicBezTo>
                  <a:pt x="16364518" y="7837093"/>
                  <a:pt x="15730399" y="7837093"/>
                  <a:pt x="15105086" y="7829817"/>
                </a:cubicBezTo>
                <a:cubicBezTo>
                  <a:pt x="14400509" y="7815264"/>
                  <a:pt x="13695932" y="7789796"/>
                  <a:pt x="13000162" y="7731585"/>
                </a:cubicBezTo>
                <a:cubicBezTo>
                  <a:pt x="12912090" y="7724308"/>
                  <a:pt x="12824018" y="7720670"/>
                  <a:pt x="12709524" y="7713394"/>
                </a:cubicBezTo>
                <a:cubicBezTo>
                  <a:pt x="17879361" y="6174424"/>
                  <a:pt x="21701693" y="4191590"/>
                  <a:pt x="24396701" y="1804914"/>
                </a:cubicBezTo>
                <a:close/>
                <a:moveTo>
                  <a:pt x="9524" y="1218220"/>
                </a:moveTo>
                <a:cubicBezTo>
                  <a:pt x="79987" y="1225496"/>
                  <a:pt x="62371" y="1254601"/>
                  <a:pt x="79987" y="1272791"/>
                </a:cubicBezTo>
                <a:cubicBezTo>
                  <a:pt x="1101691" y="2575214"/>
                  <a:pt x="2810404" y="3695733"/>
                  <a:pt x="5241356" y="4627075"/>
                </a:cubicBezTo>
                <a:cubicBezTo>
                  <a:pt x="6174982" y="4987242"/>
                  <a:pt x="7187880" y="5303752"/>
                  <a:pt x="8262431" y="5587520"/>
                </a:cubicBezTo>
                <a:cubicBezTo>
                  <a:pt x="8306470" y="5602073"/>
                  <a:pt x="8359316" y="5612987"/>
                  <a:pt x="8412162" y="5627539"/>
                </a:cubicBezTo>
                <a:cubicBezTo>
                  <a:pt x="8332893" y="5653005"/>
                  <a:pt x="8271239" y="5631177"/>
                  <a:pt x="8209584" y="5623901"/>
                </a:cubicBezTo>
                <a:cubicBezTo>
                  <a:pt x="6976492" y="5449274"/>
                  <a:pt x="5796248" y="5227353"/>
                  <a:pt x="4660042" y="4969051"/>
                </a:cubicBezTo>
                <a:cubicBezTo>
                  <a:pt x="3021791" y="4597970"/>
                  <a:pt x="1506851" y="4157766"/>
                  <a:pt x="115218" y="3644801"/>
                </a:cubicBezTo>
                <a:cubicBezTo>
                  <a:pt x="79987" y="3633887"/>
                  <a:pt x="62371" y="3615696"/>
                  <a:pt x="9524" y="3615696"/>
                </a:cubicBezTo>
                <a:cubicBezTo>
                  <a:pt x="9524" y="2815325"/>
                  <a:pt x="9524" y="2014953"/>
                  <a:pt x="9524" y="1218220"/>
                </a:cubicBezTo>
                <a:close/>
                <a:moveTo>
                  <a:pt x="114497" y="0"/>
                </a:moveTo>
                <a:cubicBezTo>
                  <a:pt x="2069756" y="0"/>
                  <a:pt x="4033822" y="0"/>
                  <a:pt x="5997890" y="0"/>
                </a:cubicBezTo>
                <a:cubicBezTo>
                  <a:pt x="12127889" y="0"/>
                  <a:pt x="18257893" y="0"/>
                  <a:pt x="24396701" y="0"/>
                </a:cubicBezTo>
                <a:lnTo>
                  <a:pt x="24396701" y="1287856"/>
                </a:lnTo>
                <a:cubicBezTo>
                  <a:pt x="24396701" y="1313322"/>
                  <a:pt x="24387893" y="1338788"/>
                  <a:pt x="24361469" y="1367892"/>
                </a:cubicBezTo>
                <a:cubicBezTo>
                  <a:pt x="23436685" y="2128236"/>
                  <a:pt x="22397405" y="2863114"/>
                  <a:pt x="21129129" y="3536146"/>
                </a:cubicBezTo>
                <a:cubicBezTo>
                  <a:pt x="20010577" y="4132779"/>
                  <a:pt x="18751109" y="4663928"/>
                  <a:pt x="17218609" y="5082299"/>
                </a:cubicBezTo>
                <a:cubicBezTo>
                  <a:pt x="16091252" y="5391530"/>
                  <a:pt x="14875821" y="5613449"/>
                  <a:pt x="13537085" y="5711675"/>
                </a:cubicBezTo>
                <a:cubicBezTo>
                  <a:pt x="12004585" y="5820815"/>
                  <a:pt x="10524931" y="5748055"/>
                  <a:pt x="9080505" y="5511584"/>
                </a:cubicBezTo>
                <a:cubicBezTo>
                  <a:pt x="7812229" y="5304218"/>
                  <a:pt x="6711295" y="4991349"/>
                  <a:pt x="5707243" y="4616634"/>
                </a:cubicBezTo>
                <a:cubicBezTo>
                  <a:pt x="3892904" y="3939965"/>
                  <a:pt x="2527745" y="3125051"/>
                  <a:pt x="1462041" y="2222824"/>
                </a:cubicBezTo>
                <a:cubicBezTo>
                  <a:pt x="907171" y="1746245"/>
                  <a:pt x="440375" y="1255114"/>
                  <a:pt x="70460" y="753068"/>
                </a:cubicBezTo>
                <a:cubicBezTo>
                  <a:pt x="52845" y="731240"/>
                  <a:pt x="61653" y="709412"/>
                  <a:pt x="8807" y="698498"/>
                </a:cubicBezTo>
                <a:cubicBezTo>
                  <a:pt x="8807" y="480218"/>
                  <a:pt x="8807" y="261937"/>
                  <a:pt x="0" y="43657"/>
                </a:cubicBezTo>
                <a:cubicBezTo>
                  <a:pt x="0" y="7276"/>
                  <a:pt x="17615" y="0"/>
                  <a:pt x="11449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39803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639607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st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50746" y="381850"/>
            <a:ext cx="2282301" cy="133290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2919305" y="381850"/>
            <a:ext cx="2282301" cy="133290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450746" y="1905298"/>
            <a:ext cx="2282301" cy="133290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2919305" y="1905298"/>
            <a:ext cx="2282301" cy="133290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450746" y="3428745"/>
            <a:ext cx="2282301" cy="133290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2919305" y="3428745"/>
            <a:ext cx="2282301" cy="133290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49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3428554" y="392005"/>
            <a:ext cx="5329139" cy="2106216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372243" y="2704131"/>
            <a:ext cx="5329139" cy="2106216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04300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16222" y="391716"/>
            <a:ext cx="1939871" cy="218003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632129" y="391716"/>
            <a:ext cx="1939871" cy="218003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336899" y="2792016"/>
            <a:ext cx="4440198" cy="1969396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516222" y="2792016"/>
            <a:ext cx="3820677" cy="1969396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buClrTx/>
              <a:buFontTx/>
              <a:buNone/>
            </a:pPr>
            <a:endParaRPr lang="en-US" sz="1350" kern="12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5319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421274" y="389389"/>
            <a:ext cx="4378532" cy="4384316"/>
          </a:xfrm>
          <a:custGeom>
            <a:avLst/>
            <a:gdLst>
              <a:gd name="connsiteX0" fmla="*/ 3971109 w 11677605"/>
              <a:gd name="connsiteY0" fmla="*/ 1 h 12384088"/>
              <a:gd name="connsiteX1" fmla="*/ 7706496 w 11677605"/>
              <a:gd name="connsiteY1" fmla="*/ 1 h 12384088"/>
              <a:gd name="connsiteX2" fmla="*/ 7706496 w 11677605"/>
              <a:gd name="connsiteY2" fmla="*/ 12384088 h 12384088"/>
              <a:gd name="connsiteX3" fmla="*/ 3971109 w 11677605"/>
              <a:gd name="connsiteY3" fmla="*/ 12384088 h 12384088"/>
              <a:gd name="connsiteX4" fmla="*/ 0 w 11677605"/>
              <a:gd name="connsiteY4" fmla="*/ 1 h 12384088"/>
              <a:gd name="connsiteX5" fmla="*/ 3735387 w 11677605"/>
              <a:gd name="connsiteY5" fmla="*/ 1 h 12384088"/>
              <a:gd name="connsiteX6" fmla="*/ 3735387 w 11677605"/>
              <a:gd name="connsiteY6" fmla="*/ 12384088 h 12384088"/>
              <a:gd name="connsiteX7" fmla="*/ 0 w 11677605"/>
              <a:gd name="connsiteY7" fmla="*/ 12384088 h 12384088"/>
              <a:gd name="connsiteX8" fmla="*/ 7942218 w 11677605"/>
              <a:gd name="connsiteY8" fmla="*/ 0 h 12384088"/>
              <a:gd name="connsiteX9" fmla="*/ 11677605 w 11677605"/>
              <a:gd name="connsiteY9" fmla="*/ 0 h 12384088"/>
              <a:gd name="connsiteX10" fmla="*/ 11677605 w 11677605"/>
              <a:gd name="connsiteY10" fmla="*/ 12384087 h 12384088"/>
              <a:gd name="connsiteX11" fmla="*/ 7942218 w 11677605"/>
              <a:gd name="connsiteY11" fmla="*/ 12384087 h 12384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77605" h="12384088">
                <a:moveTo>
                  <a:pt x="3971109" y="1"/>
                </a:moveTo>
                <a:lnTo>
                  <a:pt x="7706496" y="1"/>
                </a:lnTo>
                <a:lnTo>
                  <a:pt x="7706496" y="12384088"/>
                </a:lnTo>
                <a:lnTo>
                  <a:pt x="3971109" y="12384088"/>
                </a:lnTo>
                <a:close/>
                <a:moveTo>
                  <a:pt x="0" y="1"/>
                </a:moveTo>
                <a:lnTo>
                  <a:pt x="3735387" y="1"/>
                </a:lnTo>
                <a:lnTo>
                  <a:pt x="3735387" y="12384088"/>
                </a:lnTo>
                <a:lnTo>
                  <a:pt x="0" y="12384088"/>
                </a:lnTo>
                <a:close/>
                <a:moveTo>
                  <a:pt x="7942218" y="0"/>
                </a:moveTo>
                <a:lnTo>
                  <a:pt x="11677605" y="0"/>
                </a:lnTo>
                <a:lnTo>
                  <a:pt x="11677605" y="12384087"/>
                </a:lnTo>
                <a:lnTo>
                  <a:pt x="7942218" y="123840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23073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3898755" y="352885"/>
            <a:ext cx="4839295" cy="22384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898755" y="2723793"/>
            <a:ext cx="4839295" cy="203761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28844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411648" y="1626326"/>
            <a:ext cx="8326265" cy="3154527"/>
          </a:xfrm>
          <a:custGeom>
            <a:avLst/>
            <a:gdLst>
              <a:gd name="connsiteX0" fmla="*/ 11677603 w 22206265"/>
              <a:gd name="connsiteY0" fmla="*/ 4284572 h 8412072"/>
              <a:gd name="connsiteX1" fmla="*/ 22206265 w 22206265"/>
              <a:gd name="connsiteY1" fmla="*/ 4284572 h 8412072"/>
              <a:gd name="connsiteX2" fmla="*/ 22206265 w 22206265"/>
              <a:gd name="connsiteY2" fmla="*/ 8412072 h 8412072"/>
              <a:gd name="connsiteX3" fmla="*/ 11677603 w 22206265"/>
              <a:gd name="connsiteY3" fmla="*/ 8412072 h 8412072"/>
              <a:gd name="connsiteX4" fmla="*/ 0 w 22206265"/>
              <a:gd name="connsiteY4" fmla="*/ 0 h 8412072"/>
              <a:gd name="connsiteX5" fmla="*/ 11356975 w 22206265"/>
              <a:gd name="connsiteY5" fmla="*/ 0 h 8412072"/>
              <a:gd name="connsiteX6" fmla="*/ 11356975 w 22206265"/>
              <a:gd name="connsiteY6" fmla="*/ 8412072 h 8412072"/>
              <a:gd name="connsiteX7" fmla="*/ 0 w 22206265"/>
              <a:gd name="connsiteY7" fmla="*/ 8412072 h 8412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206265" h="8412072">
                <a:moveTo>
                  <a:pt x="11677603" y="4284572"/>
                </a:moveTo>
                <a:lnTo>
                  <a:pt x="22206265" y="4284572"/>
                </a:lnTo>
                <a:lnTo>
                  <a:pt x="22206265" y="8412072"/>
                </a:lnTo>
                <a:lnTo>
                  <a:pt x="11677603" y="8412072"/>
                </a:lnTo>
                <a:close/>
                <a:moveTo>
                  <a:pt x="0" y="0"/>
                </a:moveTo>
                <a:lnTo>
                  <a:pt x="11356975" y="0"/>
                </a:lnTo>
                <a:lnTo>
                  <a:pt x="11356975" y="8412072"/>
                </a:lnTo>
                <a:lnTo>
                  <a:pt x="0" y="84120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411648" y="362495"/>
            <a:ext cx="4258311" cy="1263831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buClrTx/>
              <a:buFontTx/>
              <a:buNone/>
            </a:pPr>
            <a:endParaRPr lang="en-US" sz="1350" kern="12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500367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/>
          <p:cNvSpPr>
            <a:spLocks noGrp="1"/>
          </p:cNvSpPr>
          <p:nvPr>
            <p:ph type="pic" sz="quarter" idx="10"/>
          </p:nvPr>
        </p:nvSpPr>
        <p:spPr>
          <a:xfrm>
            <a:off x="469257" y="362716"/>
            <a:ext cx="8225080" cy="3007519"/>
          </a:xfrm>
          <a:custGeom>
            <a:avLst/>
            <a:gdLst>
              <a:gd name="connsiteX0" fmla="*/ 1301685 w 21936403"/>
              <a:gd name="connsiteY0" fmla="*/ 5400949 h 8020050"/>
              <a:gd name="connsiteX1" fmla="*/ 1301685 w 21936403"/>
              <a:gd name="connsiteY1" fmla="*/ 7053990 h 8020050"/>
              <a:gd name="connsiteX2" fmla="*/ 9068145 w 21936403"/>
              <a:gd name="connsiteY2" fmla="*/ 7053990 h 8020050"/>
              <a:gd name="connsiteX3" fmla="*/ 9068145 w 21936403"/>
              <a:gd name="connsiteY3" fmla="*/ 5400949 h 8020050"/>
              <a:gd name="connsiteX4" fmla="*/ 1301686 w 21936403"/>
              <a:gd name="connsiteY4" fmla="*/ 3183504 h 8020050"/>
              <a:gd name="connsiteX5" fmla="*/ 1301686 w 21936403"/>
              <a:gd name="connsiteY5" fmla="*/ 4836545 h 8020050"/>
              <a:gd name="connsiteX6" fmla="*/ 9068145 w 21936403"/>
              <a:gd name="connsiteY6" fmla="*/ 4836545 h 8020050"/>
              <a:gd name="connsiteX7" fmla="*/ 9068145 w 21936403"/>
              <a:gd name="connsiteY7" fmla="*/ 3183504 h 8020050"/>
              <a:gd name="connsiteX8" fmla="*/ 1301687 w 21936403"/>
              <a:gd name="connsiteY8" fmla="*/ 966059 h 8020050"/>
              <a:gd name="connsiteX9" fmla="*/ 1301687 w 21936403"/>
              <a:gd name="connsiteY9" fmla="*/ 2619101 h 8020050"/>
              <a:gd name="connsiteX10" fmla="*/ 9068146 w 21936403"/>
              <a:gd name="connsiteY10" fmla="*/ 2619101 h 8020050"/>
              <a:gd name="connsiteX11" fmla="*/ 9068146 w 21936403"/>
              <a:gd name="connsiteY11" fmla="*/ 966059 h 8020050"/>
              <a:gd name="connsiteX12" fmla="*/ 0 w 21936403"/>
              <a:gd name="connsiteY12" fmla="*/ 0 h 8020050"/>
              <a:gd name="connsiteX13" fmla="*/ 21936403 w 21936403"/>
              <a:gd name="connsiteY13" fmla="*/ 0 h 8020050"/>
              <a:gd name="connsiteX14" fmla="*/ 21936403 w 21936403"/>
              <a:gd name="connsiteY14" fmla="*/ 8020050 h 8020050"/>
              <a:gd name="connsiteX15" fmla="*/ 0 w 21936403"/>
              <a:gd name="connsiteY15" fmla="*/ 8020050 h 802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1936403" h="8020050">
                <a:moveTo>
                  <a:pt x="1301685" y="5400949"/>
                </a:moveTo>
                <a:lnTo>
                  <a:pt x="1301685" y="7053990"/>
                </a:lnTo>
                <a:lnTo>
                  <a:pt x="9068145" y="7053990"/>
                </a:lnTo>
                <a:lnTo>
                  <a:pt x="9068145" y="5400949"/>
                </a:lnTo>
                <a:close/>
                <a:moveTo>
                  <a:pt x="1301686" y="3183504"/>
                </a:moveTo>
                <a:lnTo>
                  <a:pt x="1301686" y="4836545"/>
                </a:lnTo>
                <a:lnTo>
                  <a:pt x="9068145" y="4836545"/>
                </a:lnTo>
                <a:lnTo>
                  <a:pt x="9068145" y="3183504"/>
                </a:lnTo>
                <a:close/>
                <a:moveTo>
                  <a:pt x="1301687" y="966059"/>
                </a:moveTo>
                <a:lnTo>
                  <a:pt x="1301687" y="2619101"/>
                </a:lnTo>
                <a:lnTo>
                  <a:pt x="9068146" y="2619101"/>
                </a:lnTo>
                <a:lnTo>
                  <a:pt x="9068146" y="966059"/>
                </a:lnTo>
                <a:close/>
                <a:moveTo>
                  <a:pt x="0" y="0"/>
                </a:moveTo>
                <a:lnTo>
                  <a:pt x="21936403" y="0"/>
                </a:lnTo>
                <a:lnTo>
                  <a:pt x="21936403" y="8020050"/>
                </a:lnTo>
                <a:lnTo>
                  <a:pt x="0" y="8020050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56178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391665" y="391886"/>
            <a:ext cx="4180336" cy="2179864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572000" y="2571750"/>
            <a:ext cx="4180336" cy="2179864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32883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01766" y="401939"/>
            <a:ext cx="1870824" cy="2860510"/>
          </a:xfrm>
          <a:prstGeom prst="rect">
            <a:avLst/>
          </a:prstGeom>
          <a:solidFill>
            <a:schemeClr val="bg2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409919" y="1832066"/>
            <a:ext cx="1870824" cy="2880360"/>
          </a:xfrm>
          <a:prstGeom prst="rect">
            <a:avLst/>
          </a:prstGeom>
          <a:solidFill>
            <a:schemeClr val="bg2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4418072" y="2390502"/>
            <a:ext cx="4300250" cy="232192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55067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170370" y="362546"/>
            <a:ext cx="2392845" cy="441840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678112" y="362545"/>
            <a:ext cx="2020618" cy="441840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47940" y="362545"/>
            <a:ext cx="3607532" cy="236106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42986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80133" y="372223"/>
            <a:ext cx="4062479" cy="312535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480133" y="3497579"/>
            <a:ext cx="4072275" cy="125403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buClrTx/>
              <a:buFontTx/>
              <a:buNone/>
            </a:pPr>
            <a:endParaRPr lang="en-US" sz="1350" kern="1200">
              <a:solidFill>
                <a:srgbClr val="FFFFFF"/>
              </a:solidFill>
            </a:endParaRP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4672918" y="372223"/>
            <a:ext cx="4025574" cy="22730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10677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121" y="392014"/>
            <a:ext cx="2615463" cy="435947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188658" y="392013"/>
            <a:ext cx="2615463" cy="23805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5946195" y="392013"/>
            <a:ext cx="2742740" cy="23805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20070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026101" y="386928"/>
            <a:ext cx="3418758" cy="43892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7345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4214859" y="0"/>
            <a:ext cx="4929141" cy="5143500"/>
          </a:xfrm>
          <a:custGeom>
            <a:avLst/>
            <a:gdLst>
              <a:gd name="connsiteX0" fmla="*/ 8938420 w 13146088"/>
              <a:gd name="connsiteY0" fmla="*/ 3666269 h 13716000"/>
              <a:gd name="connsiteX1" fmla="*/ 5746688 w 13146088"/>
              <a:gd name="connsiteY1" fmla="*/ 6858000 h 13716000"/>
              <a:gd name="connsiteX2" fmla="*/ 8938420 w 13146088"/>
              <a:gd name="connsiteY2" fmla="*/ 10049731 h 13716000"/>
              <a:gd name="connsiteX3" fmla="*/ 12130150 w 13146088"/>
              <a:gd name="connsiteY3" fmla="*/ 6858000 h 13716000"/>
              <a:gd name="connsiteX4" fmla="*/ 8938420 w 13146088"/>
              <a:gd name="connsiteY4" fmla="*/ 3666269 h 13716000"/>
              <a:gd name="connsiteX5" fmla="*/ 3207364 w 13146088"/>
              <a:gd name="connsiteY5" fmla="*/ 0 h 13716000"/>
              <a:gd name="connsiteX6" fmla="*/ 13146088 w 13146088"/>
              <a:gd name="connsiteY6" fmla="*/ 0 h 13716000"/>
              <a:gd name="connsiteX7" fmla="*/ 13146088 w 13146088"/>
              <a:gd name="connsiteY7" fmla="*/ 13716000 h 13716000"/>
              <a:gd name="connsiteX8" fmla="*/ 3207364 w 13146088"/>
              <a:gd name="connsiteY8" fmla="*/ 13716000 h 13716000"/>
              <a:gd name="connsiteX9" fmla="*/ 2928428 w 13146088"/>
              <a:gd name="connsiteY9" fmla="*/ 13474380 h 13716000"/>
              <a:gd name="connsiteX10" fmla="*/ 0 w 13146088"/>
              <a:gd name="connsiteY10" fmla="*/ 6858000 h 13716000"/>
              <a:gd name="connsiteX11" fmla="*/ 2928428 w 13146088"/>
              <a:gd name="connsiteY11" fmla="*/ 241621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146088" h="13716000">
                <a:moveTo>
                  <a:pt x="8938420" y="3666269"/>
                </a:moveTo>
                <a:cubicBezTo>
                  <a:pt x="7175676" y="3666269"/>
                  <a:pt x="5746688" y="5095257"/>
                  <a:pt x="5746688" y="6858000"/>
                </a:cubicBezTo>
                <a:cubicBezTo>
                  <a:pt x="5746688" y="8620744"/>
                  <a:pt x="7175676" y="10049731"/>
                  <a:pt x="8938420" y="10049731"/>
                </a:cubicBezTo>
                <a:cubicBezTo>
                  <a:pt x="10701164" y="10049731"/>
                  <a:pt x="12130150" y="8620744"/>
                  <a:pt x="12130150" y="6858000"/>
                </a:cubicBezTo>
                <a:cubicBezTo>
                  <a:pt x="12130150" y="5095257"/>
                  <a:pt x="10701164" y="3666269"/>
                  <a:pt x="8938420" y="3666269"/>
                </a:cubicBezTo>
                <a:close/>
                <a:moveTo>
                  <a:pt x="3207364" y="0"/>
                </a:moveTo>
                <a:lnTo>
                  <a:pt x="13146088" y="0"/>
                </a:lnTo>
                <a:lnTo>
                  <a:pt x="13146088" y="13716000"/>
                </a:lnTo>
                <a:lnTo>
                  <a:pt x="3207364" y="13716000"/>
                </a:lnTo>
                <a:lnTo>
                  <a:pt x="2928428" y="13474380"/>
                </a:lnTo>
                <a:cubicBezTo>
                  <a:pt x="1129433" y="11839294"/>
                  <a:pt x="0" y="9480544"/>
                  <a:pt x="0" y="6858000"/>
                </a:cubicBezTo>
                <a:cubicBezTo>
                  <a:pt x="0" y="4235457"/>
                  <a:pt x="1129433" y="1876706"/>
                  <a:pt x="2928428" y="241621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64908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00593" y="2386013"/>
            <a:ext cx="8142815" cy="23431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53811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85712" y="257175"/>
            <a:ext cx="3714266" cy="10429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85712" y="1457325"/>
            <a:ext cx="3714266" cy="10429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85712" y="2657475"/>
            <a:ext cx="3714266" cy="10429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85712" y="3857625"/>
            <a:ext cx="3714266" cy="10429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54570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099979" y="414337"/>
            <a:ext cx="2757128" cy="20716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099979" y="2657475"/>
            <a:ext cx="2757128" cy="20716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22724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3999979" y="0"/>
            <a:ext cx="5144020" cy="5143500"/>
          </a:xfrm>
          <a:custGeom>
            <a:avLst/>
            <a:gdLst>
              <a:gd name="connsiteX0" fmla="*/ 4572000 w 13719174"/>
              <a:gd name="connsiteY0" fmla="*/ 0 h 13716000"/>
              <a:gd name="connsiteX1" fmla="*/ 8801100 w 13719174"/>
              <a:gd name="connsiteY1" fmla="*/ 0 h 13716000"/>
              <a:gd name="connsiteX2" fmla="*/ 8801100 w 13719174"/>
              <a:gd name="connsiteY2" fmla="*/ 13716000 h 13716000"/>
              <a:gd name="connsiteX3" fmla="*/ 4572000 w 13719174"/>
              <a:gd name="connsiteY3" fmla="*/ 13716000 h 13716000"/>
              <a:gd name="connsiteX4" fmla="*/ 0 w 13719174"/>
              <a:gd name="connsiteY4" fmla="*/ 0 h 13716000"/>
              <a:gd name="connsiteX5" fmla="*/ 4229100 w 13719174"/>
              <a:gd name="connsiteY5" fmla="*/ 0 h 13716000"/>
              <a:gd name="connsiteX6" fmla="*/ 4229100 w 13719174"/>
              <a:gd name="connsiteY6" fmla="*/ 11049000 h 13716000"/>
              <a:gd name="connsiteX7" fmla="*/ 0 w 13719174"/>
              <a:gd name="connsiteY7" fmla="*/ 11049000 h 13716000"/>
              <a:gd name="connsiteX8" fmla="*/ 9144000 w 13719174"/>
              <a:gd name="connsiteY8" fmla="*/ 0 h 13716000"/>
              <a:gd name="connsiteX9" fmla="*/ 13719174 w 13719174"/>
              <a:gd name="connsiteY9" fmla="*/ 0 h 13716000"/>
              <a:gd name="connsiteX10" fmla="*/ 13719174 w 13719174"/>
              <a:gd name="connsiteY10" fmla="*/ 13716000 h 13716000"/>
              <a:gd name="connsiteX11" fmla="*/ 9144000 w 13719174"/>
              <a:gd name="connsiteY11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719174" h="13716000">
                <a:moveTo>
                  <a:pt x="4572000" y="0"/>
                </a:moveTo>
                <a:lnTo>
                  <a:pt x="8801100" y="0"/>
                </a:lnTo>
                <a:lnTo>
                  <a:pt x="8801100" y="13716000"/>
                </a:lnTo>
                <a:lnTo>
                  <a:pt x="4572000" y="13716000"/>
                </a:lnTo>
                <a:close/>
                <a:moveTo>
                  <a:pt x="0" y="0"/>
                </a:moveTo>
                <a:lnTo>
                  <a:pt x="4229100" y="0"/>
                </a:lnTo>
                <a:lnTo>
                  <a:pt x="4229100" y="11049000"/>
                </a:lnTo>
                <a:lnTo>
                  <a:pt x="0" y="11049000"/>
                </a:lnTo>
                <a:close/>
                <a:moveTo>
                  <a:pt x="9144000" y="0"/>
                </a:moveTo>
                <a:lnTo>
                  <a:pt x="13719174" y="0"/>
                </a:lnTo>
                <a:lnTo>
                  <a:pt x="13719174" y="13716000"/>
                </a:lnTo>
                <a:lnTo>
                  <a:pt x="9144000" y="13716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25130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314268" cy="25717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485696" y="1843087"/>
            <a:ext cx="5658304" cy="330041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67393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114264" y="0"/>
            <a:ext cx="5029736" cy="387191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3942837" cy="24288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24783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/>
          <p:cNvSpPr>
            <a:spLocks noGrp="1"/>
          </p:cNvSpPr>
          <p:nvPr>
            <p:ph type="pic" sz="quarter" idx="13"/>
          </p:nvPr>
        </p:nvSpPr>
        <p:spPr>
          <a:xfrm>
            <a:off x="3043253" y="2690453"/>
            <a:ext cx="2399576" cy="2028633"/>
          </a:xfrm>
          <a:custGeom>
            <a:avLst/>
            <a:gdLst>
              <a:gd name="connsiteX0" fmla="*/ 387874 w 6399702"/>
              <a:gd name="connsiteY0" fmla="*/ 0 h 5409689"/>
              <a:gd name="connsiteX1" fmla="*/ 6011827 w 6399702"/>
              <a:gd name="connsiteY1" fmla="*/ 0 h 5409689"/>
              <a:gd name="connsiteX2" fmla="*/ 6399702 w 6399702"/>
              <a:gd name="connsiteY2" fmla="*/ 387875 h 5409689"/>
              <a:gd name="connsiteX3" fmla="*/ 6399702 w 6399702"/>
              <a:gd name="connsiteY3" fmla="*/ 5021814 h 5409689"/>
              <a:gd name="connsiteX4" fmla="*/ 6011827 w 6399702"/>
              <a:gd name="connsiteY4" fmla="*/ 5409689 h 5409689"/>
              <a:gd name="connsiteX5" fmla="*/ 387874 w 6399702"/>
              <a:gd name="connsiteY5" fmla="*/ 5409689 h 5409689"/>
              <a:gd name="connsiteX6" fmla="*/ 0 w 6399702"/>
              <a:gd name="connsiteY6" fmla="*/ 5021814 h 5409689"/>
              <a:gd name="connsiteX7" fmla="*/ 0 w 6399702"/>
              <a:gd name="connsiteY7" fmla="*/ 387875 h 5409689"/>
              <a:gd name="connsiteX8" fmla="*/ 387874 w 6399702"/>
              <a:gd name="connsiteY8" fmla="*/ 0 h 5409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99702" h="5409689">
                <a:moveTo>
                  <a:pt x="387874" y="0"/>
                </a:moveTo>
                <a:lnTo>
                  <a:pt x="6011827" y="0"/>
                </a:lnTo>
                <a:cubicBezTo>
                  <a:pt x="6226044" y="0"/>
                  <a:pt x="6399702" y="173658"/>
                  <a:pt x="6399702" y="387875"/>
                </a:cubicBezTo>
                <a:lnTo>
                  <a:pt x="6399702" y="5021814"/>
                </a:lnTo>
                <a:cubicBezTo>
                  <a:pt x="6399702" y="5236031"/>
                  <a:pt x="6226044" y="5409689"/>
                  <a:pt x="6011827" y="5409689"/>
                </a:cubicBezTo>
                <a:lnTo>
                  <a:pt x="387874" y="5409689"/>
                </a:lnTo>
                <a:cubicBezTo>
                  <a:pt x="173658" y="5409689"/>
                  <a:pt x="0" y="5236031"/>
                  <a:pt x="0" y="5021814"/>
                </a:cubicBezTo>
                <a:lnTo>
                  <a:pt x="0" y="387875"/>
                </a:lnTo>
                <a:cubicBezTo>
                  <a:pt x="0" y="173658"/>
                  <a:pt x="173658" y="0"/>
                  <a:pt x="387874" y="0"/>
                </a:cubicBez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2"/>
          </p:nvPr>
        </p:nvSpPr>
        <p:spPr>
          <a:xfrm>
            <a:off x="446248" y="2690453"/>
            <a:ext cx="2399576" cy="2028633"/>
          </a:xfrm>
          <a:custGeom>
            <a:avLst/>
            <a:gdLst>
              <a:gd name="connsiteX0" fmla="*/ 387875 w 6399703"/>
              <a:gd name="connsiteY0" fmla="*/ 0 h 5409689"/>
              <a:gd name="connsiteX1" fmla="*/ 6011828 w 6399703"/>
              <a:gd name="connsiteY1" fmla="*/ 0 h 5409689"/>
              <a:gd name="connsiteX2" fmla="*/ 6399703 w 6399703"/>
              <a:gd name="connsiteY2" fmla="*/ 387875 h 5409689"/>
              <a:gd name="connsiteX3" fmla="*/ 6399703 w 6399703"/>
              <a:gd name="connsiteY3" fmla="*/ 5021814 h 5409689"/>
              <a:gd name="connsiteX4" fmla="*/ 6011828 w 6399703"/>
              <a:gd name="connsiteY4" fmla="*/ 5409689 h 5409689"/>
              <a:gd name="connsiteX5" fmla="*/ 387875 w 6399703"/>
              <a:gd name="connsiteY5" fmla="*/ 5409689 h 5409689"/>
              <a:gd name="connsiteX6" fmla="*/ 0 w 6399703"/>
              <a:gd name="connsiteY6" fmla="*/ 5021814 h 5409689"/>
              <a:gd name="connsiteX7" fmla="*/ 0 w 6399703"/>
              <a:gd name="connsiteY7" fmla="*/ 387875 h 5409689"/>
              <a:gd name="connsiteX8" fmla="*/ 387875 w 6399703"/>
              <a:gd name="connsiteY8" fmla="*/ 0 h 5409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99703" h="5409689">
                <a:moveTo>
                  <a:pt x="387875" y="0"/>
                </a:moveTo>
                <a:lnTo>
                  <a:pt x="6011828" y="0"/>
                </a:lnTo>
                <a:cubicBezTo>
                  <a:pt x="6226045" y="0"/>
                  <a:pt x="6399703" y="173658"/>
                  <a:pt x="6399703" y="387875"/>
                </a:cubicBezTo>
                <a:lnTo>
                  <a:pt x="6399703" y="5021814"/>
                </a:lnTo>
                <a:cubicBezTo>
                  <a:pt x="6399703" y="5236031"/>
                  <a:pt x="6226045" y="5409689"/>
                  <a:pt x="6011828" y="5409689"/>
                </a:cubicBezTo>
                <a:lnTo>
                  <a:pt x="387875" y="5409689"/>
                </a:lnTo>
                <a:cubicBezTo>
                  <a:pt x="173658" y="5409689"/>
                  <a:pt x="0" y="5236031"/>
                  <a:pt x="0" y="5021814"/>
                </a:cubicBezTo>
                <a:lnTo>
                  <a:pt x="0" y="387875"/>
                </a:lnTo>
                <a:cubicBezTo>
                  <a:pt x="0" y="173658"/>
                  <a:pt x="173658" y="0"/>
                  <a:pt x="387875" y="0"/>
                </a:cubicBez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3043253" y="452990"/>
            <a:ext cx="2399576" cy="2028633"/>
          </a:xfrm>
          <a:custGeom>
            <a:avLst/>
            <a:gdLst>
              <a:gd name="connsiteX0" fmla="*/ 387875 w 6399703"/>
              <a:gd name="connsiteY0" fmla="*/ 0 h 5409689"/>
              <a:gd name="connsiteX1" fmla="*/ 6011828 w 6399703"/>
              <a:gd name="connsiteY1" fmla="*/ 0 h 5409689"/>
              <a:gd name="connsiteX2" fmla="*/ 6399703 w 6399703"/>
              <a:gd name="connsiteY2" fmla="*/ 387875 h 5409689"/>
              <a:gd name="connsiteX3" fmla="*/ 6399703 w 6399703"/>
              <a:gd name="connsiteY3" fmla="*/ 5021814 h 5409689"/>
              <a:gd name="connsiteX4" fmla="*/ 6011828 w 6399703"/>
              <a:gd name="connsiteY4" fmla="*/ 5409689 h 5409689"/>
              <a:gd name="connsiteX5" fmla="*/ 387875 w 6399703"/>
              <a:gd name="connsiteY5" fmla="*/ 5409689 h 5409689"/>
              <a:gd name="connsiteX6" fmla="*/ 0 w 6399703"/>
              <a:gd name="connsiteY6" fmla="*/ 5021814 h 5409689"/>
              <a:gd name="connsiteX7" fmla="*/ 0 w 6399703"/>
              <a:gd name="connsiteY7" fmla="*/ 387875 h 5409689"/>
              <a:gd name="connsiteX8" fmla="*/ 387875 w 6399703"/>
              <a:gd name="connsiteY8" fmla="*/ 0 h 5409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99703" h="5409689">
                <a:moveTo>
                  <a:pt x="387875" y="0"/>
                </a:moveTo>
                <a:lnTo>
                  <a:pt x="6011828" y="0"/>
                </a:lnTo>
                <a:cubicBezTo>
                  <a:pt x="6226045" y="0"/>
                  <a:pt x="6399703" y="173658"/>
                  <a:pt x="6399703" y="387875"/>
                </a:cubicBezTo>
                <a:lnTo>
                  <a:pt x="6399703" y="5021814"/>
                </a:lnTo>
                <a:cubicBezTo>
                  <a:pt x="6399703" y="5236031"/>
                  <a:pt x="6226045" y="5409689"/>
                  <a:pt x="6011828" y="5409689"/>
                </a:cubicBezTo>
                <a:lnTo>
                  <a:pt x="387875" y="5409689"/>
                </a:lnTo>
                <a:cubicBezTo>
                  <a:pt x="173658" y="5409689"/>
                  <a:pt x="0" y="5236031"/>
                  <a:pt x="0" y="5021814"/>
                </a:cubicBezTo>
                <a:lnTo>
                  <a:pt x="0" y="387875"/>
                </a:lnTo>
                <a:cubicBezTo>
                  <a:pt x="0" y="173658"/>
                  <a:pt x="173658" y="0"/>
                  <a:pt x="387875" y="0"/>
                </a:cubicBez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446248" y="452990"/>
            <a:ext cx="2399576" cy="2028633"/>
          </a:xfrm>
          <a:custGeom>
            <a:avLst/>
            <a:gdLst>
              <a:gd name="connsiteX0" fmla="*/ 387875 w 6399703"/>
              <a:gd name="connsiteY0" fmla="*/ 0 h 5409689"/>
              <a:gd name="connsiteX1" fmla="*/ 6011828 w 6399703"/>
              <a:gd name="connsiteY1" fmla="*/ 0 h 5409689"/>
              <a:gd name="connsiteX2" fmla="*/ 6399703 w 6399703"/>
              <a:gd name="connsiteY2" fmla="*/ 387875 h 5409689"/>
              <a:gd name="connsiteX3" fmla="*/ 6399703 w 6399703"/>
              <a:gd name="connsiteY3" fmla="*/ 5021814 h 5409689"/>
              <a:gd name="connsiteX4" fmla="*/ 6011828 w 6399703"/>
              <a:gd name="connsiteY4" fmla="*/ 5409689 h 5409689"/>
              <a:gd name="connsiteX5" fmla="*/ 387875 w 6399703"/>
              <a:gd name="connsiteY5" fmla="*/ 5409689 h 5409689"/>
              <a:gd name="connsiteX6" fmla="*/ 0 w 6399703"/>
              <a:gd name="connsiteY6" fmla="*/ 5021814 h 5409689"/>
              <a:gd name="connsiteX7" fmla="*/ 0 w 6399703"/>
              <a:gd name="connsiteY7" fmla="*/ 387875 h 5409689"/>
              <a:gd name="connsiteX8" fmla="*/ 387875 w 6399703"/>
              <a:gd name="connsiteY8" fmla="*/ 0 h 5409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99703" h="5409689">
                <a:moveTo>
                  <a:pt x="387875" y="0"/>
                </a:moveTo>
                <a:lnTo>
                  <a:pt x="6011828" y="0"/>
                </a:lnTo>
                <a:cubicBezTo>
                  <a:pt x="6226045" y="0"/>
                  <a:pt x="6399703" y="173658"/>
                  <a:pt x="6399703" y="387875"/>
                </a:cubicBezTo>
                <a:lnTo>
                  <a:pt x="6399703" y="5021814"/>
                </a:lnTo>
                <a:cubicBezTo>
                  <a:pt x="6399703" y="5236031"/>
                  <a:pt x="6226045" y="5409689"/>
                  <a:pt x="6011828" y="5409689"/>
                </a:cubicBezTo>
                <a:lnTo>
                  <a:pt x="387875" y="5409689"/>
                </a:lnTo>
                <a:cubicBezTo>
                  <a:pt x="173658" y="5409689"/>
                  <a:pt x="0" y="5236031"/>
                  <a:pt x="0" y="5021814"/>
                </a:cubicBezTo>
                <a:lnTo>
                  <a:pt x="0" y="387875"/>
                </a:lnTo>
                <a:cubicBezTo>
                  <a:pt x="0" y="173658"/>
                  <a:pt x="173658" y="0"/>
                  <a:pt x="387875" y="0"/>
                </a:cubicBez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48303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599997" y="2671763"/>
            <a:ext cx="4072003" cy="208597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143000" dist="3429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buClrTx/>
              <a:buFontTx/>
              <a:buNone/>
            </a:pPr>
            <a:endParaRPr lang="en-US" sz="1350" kern="1200">
              <a:solidFill>
                <a:srgbClr val="FFFFFF"/>
              </a:solidFill>
            </a:endParaRP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950293" y="3082677"/>
            <a:ext cx="1263981" cy="1264146"/>
          </a:xfrm>
          <a:custGeom>
            <a:avLst/>
            <a:gdLst>
              <a:gd name="connsiteX0" fmla="*/ 1685528 w 3371056"/>
              <a:gd name="connsiteY0" fmla="*/ 0 h 3371056"/>
              <a:gd name="connsiteX1" fmla="*/ 3371056 w 3371056"/>
              <a:gd name="connsiteY1" fmla="*/ 1685528 h 3371056"/>
              <a:gd name="connsiteX2" fmla="*/ 1685528 w 3371056"/>
              <a:gd name="connsiteY2" fmla="*/ 3371056 h 3371056"/>
              <a:gd name="connsiteX3" fmla="*/ 0 w 3371056"/>
              <a:gd name="connsiteY3" fmla="*/ 1685528 h 3371056"/>
              <a:gd name="connsiteX4" fmla="*/ 1685528 w 3371056"/>
              <a:gd name="connsiteY4" fmla="*/ 0 h 3371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71056" h="3371056">
                <a:moveTo>
                  <a:pt x="1685528" y="0"/>
                </a:moveTo>
                <a:cubicBezTo>
                  <a:pt x="2616419" y="0"/>
                  <a:pt x="3371056" y="754637"/>
                  <a:pt x="3371056" y="1685528"/>
                </a:cubicBezTo>
                <a:cubicBezTo>
                  <a:pt x="3371056" y="2616419"/>
                  <a:pt x="2616419" y="3371056"/>
                  <a:pt x="1685528" y="3371056"/>
                </a:cubicBezTo>
                <a:cubicBezTo>
                  <a:pt x="754637" y="3371056"/>
                  <a:pt x="0" y="2616419"/>
                  <a:pt x="0" y="1685528"/>
                </a:cubicBezTo>
                <a:cubicBezTo>
                  <a:pt x="0" y="754637"/>
                  <a:pt x="754637" y="0"/>
                  <a:pt x="168552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" name="Rectangle 2"/>
          <p:cNvSpPr/>
          <p:nvPr userDrawn="1"/>
        </p:nvSpPr>
        <p:spPr>
          <a:xfrm>
            <a:off x="599997" y="385763"/>
            <a:ext cx="4072003" cy="2085975"/>
          </a:xfrm>
          <a:prstGeom prst="rect">
            <a:avLst/>
          </a:prstGeom>
          <a:gradFill>
            <a:gsLst>
              <a:gs pos="25000">
                <a:schemeClr val="accent4"/>
              </a:gs>
              <a:gs pos="100000">
                <a:schemeClr val="accent5"/>
              </a:gs>
            </a:gsLst>
            <a:lin ang="2700000" scaled="0"/>
          </a:gradFill>
          <a:ln>
            <a:noFill/>
          </a:ln>
          <a:effectLst>
            <a:outerShdw blurRad="1143000" dist="3429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buClrTx/>
              <a:buFontTx/>
              <a:buNone/>
            </a:pPr>
            <a:endParaRPr lang="en-US" sz="1350" kern="1200">
              <a:solidFill>
                <a:srgbClr val="FFFFFF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950293" y="796677"/>
            <a:ext cx="1263981" cy="1264146"/>
          </a:xfrm>
          <a:custGeom>
            <a:avLst/>
            <a:gdLst>
              <a:gd name="connsiteX0" fmla="*/ 1685528 w 3371056"/>
              <a:gd name="connsiteY0" fmla="*/ 0 h 3371056"/>
              <a:gd name="connsiteX1" fmla="*/ 3371056 w 3371056"/>
              <a:gd name="connsiteY1" fmla="*/ 1685528 h 3371056"/>
              <a:gd name="connsiteX2" fmla="*/ 1685528 w 3371056"/>
              <a:gd name="connsiteY2" fmla="*/ 3371056 h 3371056"/>
              <a:gd name="connsiteX3" fmla="*/ 0 w 3371056"/>
              <a:gd name="connsiteY3" fmla="*/ 1685528 h 3371056"/>
              <a:gd name="connsiteX4" fmla="*/ 1685528 w 3371056"/>
              <a:gd name="connsiteY4" fmla="*/ 0 h 3371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71056" h="3371056">
                <a:moveTo>
                  <a:pt x="1685528" y="0"/>
                </a:moveTo>
                <a:cubicBezTo>
                  <a:pt x="2616419" y="0"/>
                  <a:pt x="3371056" y="754637"/>
                  <a:pt x="3371056" y="1685528"/>
                </a:cubicBezTo>
                <a:cubicBezTo>
                  <a:pt x="3371056" y="2616419"/>
                  <a:pt x="2616419" y="3371056"/>
                  <a:pt x="1685528" y="3371056"/>
                </a:cubicBezTo>
                <a:cubicBezTo>
                  <a:pt x="754637" y="3371056"/>
                  <a:pt x="0" y="2616419"/>
                  <a:pt x="0" y="1685528"/>
                </a:cubicBezTo>
                <a:cubicBezTo>
                  <a:pt x="0" y="754637"/>
                  <a:pt x="754637" y="0"/>
                  <a:pt x="168552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43471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4385691" y="0"/>
            <a:ext cx="4758309" cy="4972050"/>
          </a:xfrm>
          <a:custGeom>
            <a:avLst/>
            <a:gdLst>
              <a:gd name="connsiteX0" fmla="*/ 9277350 w 12690476"/>
              <a:gd name="connsiteY0" fmla="*/ 1407171 h 13258800"/>
              <a:gd name="connsiteX1" fmla="*/ 6703072 w 12690476"/>
              <a:gd name="connsiteY1" fmla="*/ 3981450 h 13258800"/>
              <a:gd name="connsiteX2" fmla="*/ 9277350 w 12690476"/>
              <a:gd name="connsiteY2" fmla="*/ 6555729 h 13258800"/>
              <a:gd name="connsiteX3" fmla="*/ 11851628 w 12690476"/>
              <a:gd name="connsiteY3" fmla="*/ 3981450 h 13258800"/>
              <a:gd name="connsiteX4" fmla="*/ 9277350 w 12690476"/>
              <a:gd name="connsiteY4" fmla="*/ 1407171 h 13258800"/>
              <a:gd name="connsiteX5" fmla="*/ 896463 w 12690476"/>
              <a:gd name="connsiteY5" fmla="*/ 0 h 13258800"/>
              <a:gd name="connsiteX6" fmla="*/ 12690476 w 12690476"/>
              <a:gd name="connsiteY6" fmla="*/ 0 h 13258800"/>
              <a:gd name="connsiteX7" fmla="*/ 12690476 w 12690476"/>
              <a:gd name="connsiteY7" fmla="*/ 12607823 h 13258800"/>
              <a:gd name="connsiteX8" fmla="*/ 12467214 w 12690476"/>
              <a:gd name="connsiteY8" fmla="*/ 12695853 h 13258800"/>
              <a:gd name="connsiteX9" fmla="*/ 9277350 w 12690476"/>
              <a:gd name="connsiteY9" fmla="*/ 13258800 h 13258800"/>
              <a:gd name="connsiteX10" fmla="*/ 0 w 12690476"/>
              <a:gd name="connsiteY10" fmla="*/ 3981450 h 13258800"/>
              <a:gd name="connsiteX11" fmla="*/ 729060 w 12690476"/>
              <a:gd name="connsiteY11" fmla="*/ 370287 h 1325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690476" h="13258800">
                <a:moveTo>
                  <a:pt x="9277350" y="1407171"/>
                </a:moveTo>
                <a:cubicBezTo>
                  <a:pt x="7855616" y="1407171"/>
                  <a:pt x="6703072" y="2559715"/>
                  <a:pt x="6703072" y="3981450"/>
                </a:cubicBezTo>
                <a:cubicBezTo>
                  <a:pt x="6703072" y="5403185"/>
                  <a:pt x="7855616" y="6555729"/>
                  <a:pt x="9277350" y="6555729"/>
                </a:cubicBezTo>
                <a:cubicBezTo>
                  <a:pt x="10699084" y="6555729"/>
                  <a:pt x="11851628" y="5403185"/>
                  <a:pt x="11851628" y="3981450"/>
                </a:cubicBezTo>
                <a:cubicBezTo>
                  <a:pt x="11851628" y="2559715"/>
                  <a:pt x="10699084" y="1407171"/>
                  <a:pt x="9277350" y="1407171"/>
                </a:cubicBezTo>
                <a:close/>
                <a:moveTo>
                  <a:pt x="896463" y="0"/>
                </a:moveTo>
                <a:lnTo>
                  <a:pt x="12690476" y="0"/>
                </a:lnTo>
                <a:lnTo>
                  <a:pt x="12690476" y="12607823"/>
                </a:lnTo>
                <a:lnTo>
                  <a:pt x="12467214" y="12695853"/>
                </a:lnTo>
                <a:cubicBezTo>
                  <a:pt x="11472564" y="13060043"/>
                  <a:pt x="10398168" y="13258800"/>
                  <a:pt x="9277350" y="13258800"/>
                </a:cubicBezTo>
                <a:cubicBezTo>
                  <a:pt x="4153611" y="13258800"/>
                  <a:pt x="0" y="9105189"/>
                  <a:pt x="0" y="3981450"/>
                </a:cubicBezTo>
                <a:cubicBezTo>
                  <a:pt x="0" y="2700516"/>
                  <a:pt x="259601" y="1480214"/>
                  <a:pt x="729060" y="3702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77277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99997" y="1571625"/>
            <a:ext cx="2614272" cy="26289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264864" y="1571625"/>
            <a:ext cx="2614272" cy="26289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029731" y="1571625"/>
            <a:ext cx="2614272" cy="26289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07506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485712" y="1457325"/>
            <a:ext cx="2471416" cy="3171825"/>
          </a:xfrm>
          <a:prstGeom prst="roundRect">
            <a:avLst>
              <a:gd name="adj" fmla="val 4935"/>
            </a:avLst>
          </a:prstGeom>
          <a:gradFill>
            <a:gsLst>
              <a:gs pos="25000">
                <a:schemeClr val="accent4"/>
              </a:gs>
              <a:gs pos="100000">
                <a:schemeClr val="accent5"/>
              </a:gs>
            </a:gsLst>
            <a:lin ang="2700000" scaled="0"/>
          </a:gradFill>
          <a:ln>
            <a:noFill/>
          </a:ln>
          <a:effectLst>
            <a:outerShdw blurRad="965200" dist="381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buClrTx/>
              <a:buFontTx/>
              <a:buNone/>
            </a:pPr>
            <a:endParaRPr lang="en-US" sz="1350" kern="1200">
              <a:solidFill>
                <a:srgbClr val="FFFFFF"/>
              </a:solidFill>
            </a:endParaRPr>
          </a:p>
        </p:txBody>
      </p:sp>
      <p:sp>
        <p:nvSpPr>
          <p:cNvPr id="5" name="Rounded Rectangle 4"/>
          <p:cNvSpPr/>
          <p:nvPr userDrawn="1"/>
        </p:nvSpPr>
        <p:spPr>
          <a:xfrm>
            <a:off x="3336292" y="1457325"/>
            <a:ext cx="2471416" cy="3171825"/>
          </a:xfrm>
          <a:prstGeom prst="roundRect">
            <a:avLst>
              <a:gd name="adj" fmla="val 4935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965200" dist="381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buClrTx/>
              <a:buFontTx/>
              <a:buNone/>
            </a:pPr>
            <a:endParaRPr lang="en-US" sz="1350" kern="1200">
              <a:solidFill>
                <a:srgbClr val="FFFFFF"/>
              </a:solidFill>
            </a:endParaRPr>
          </a:p>
        </p:txBody>
      </p:sp>
      <p:sp>
        <p:nvSpPr>
          <p:cNvPr id="6" name="Rounded Rectangle 5"/>
          <p:cNvSpPr/>
          <p:nvPr userDrawn="1"/>
        </p:nvSpPr>
        <p:spPr>
          <a:xfrm>
            <a:off x="6186873" y="1457325"/>
            <a:ext cx="2471416" cy="3171825"/>
          </a:xfrm>
          <a:prstGeom prst="roundRect">
            <a:avLst>
              <a:gd name="adj" fmla="val 4935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965200" dist="381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buClrTx/>
              <a:buFontTx/>
              <a:buNone/>
            </a:pPr>
            <a:endParaRPr lang="en-US" sz="1350" kern="1200">
              <a:solidFill>
                <a:srgbClr val="FFFFFF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728568" y="1714500"/>
            <a:ext cx="992852" cy="992981"/>
          </a:xfrm>
          <a:custGeom>
            <a:avLst/>
            <a:gdLst>
              <a:gd name="connsiteX0" fmla="*/ 1323975 w 2647950"/>
              <a:gd name="connsiteY0" fmla="*/ 0 h 2647950"/>
              <a:gd name="connsiteX1" fmla="*/ 2647950 w 2647950"/>
              <a:gd name="connsiteY1" fmla="*/ 1323975 h 2647950"/>
              <a:gd name="connsiteX2" fmla="*/ 1323975 w 2647950"/>
              <a:gd name="connsiteY2" fmla="*/ 2647950 h 2647950"/>
              <a:gd name="connsiteX3" fmla="*/ 0 w 2647950"/>
              <a:gd name="connsiteY3" fmla="*/ 1323975 h 2647950"/>
              <a:gd name="connsiteX4" fmla="*/ 1323975 w 2647950"/>
              <a:gd name="connsiteY4" fmla="*/ 0 h 2647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47950" h="2647950">
                <a:moveTo>
                  <a:pt x="1323975" y="0"/>
                </a:moveTo>
                <a:cubicBezTo>
                  <a:pt x="2055186" y="0"/>
                  <a:pt x="2647950" y="592764"/>
                  <a:pt x="2647950" y="1323975"/>
                </a:cubicBezTo>
                <a:cubicBezTo>
                  <a:pt x="2647950" y="2055186"/>
                  <a:pt x="2055186" y="2647950"/>
                  <a:pt x="1323975" y="2647950"/>
                </a:cubicBezTo>
                <a:cubicBezTo>
                  <a:pt x="592764" y="2647950"/>
                  <a:pt x="0" y="2055186"/>
                  <a:pt x="0" y="1323975"/>
                </a:cubicBezTo>
                <a:cubicBezTo>
                  <a:pt x="0" y="592764"/>
                  <a:pt x="592764" y="0"/>
                  <a:pt x="1323975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3579148" y="1714500"/>
            <a:ext cx="992852" cy="992981"/>
          </a:xfrm>
          <a:custGeom>
            <a:avLst/>
            <a:gdLst>
              <a:gd name="connsiteX0" fmla="*/ 1323975 w 2647950"/>
              <a:gd name="connsiteY0" fmla="*/ 0 h 2647950"/>
              <a:gd name="connsiteX1" fmla="*/ 2647950 w 2647950"/>
              <a:gd name="connsiteY1" fmla="*/ 1323975 h 2647950"/>
              <a:gd name="connsiteX2" fmla="*/ 1323975 w 2647950"/>
              <a:gd name="connsiteY2" fmla="*/ 2647950 h 2647950"/>
              <a:gd name="connsiteX3" fmla="*/ 0 w 2647950"/>
              <a:gd name="connsiteY3" fmla="*/ 1323975 h 2647950"/>
              <a:gd name="connsiteX4" fmla="*/ 1323975 w 2647950"/>
              <a:gd name="connsiteY4" fmla="*/ 0 h 2647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47950" h="2647950">
                <a:moveTo>
                  <a:pt x="1323975" y="0"/>
                </a:moveTo>
                <a:cubicBezTo>
                  <a:pt x="2055186" y="0"/>
                  <a:pt x="2647950" y="592764"/>
                  <a:pt x="2647950" y="1323975"/>
                </a:cubicBezTo>
                <a:cubicBezTo>
                  <a:pt x="2647950" y="2055186"/>
                  <a:pt x="2055186" y="2647950"/>
                  <a:pt x="1323975" y="2647950"/>
                </a:cubicBezTo>
                <a:cubicBezTo>
                  <a:pt x="592764" y="2647950"/>
                  <a:pt x="0" y="2055186"/>
                  <a:pt x="0" y="1323975"/>
                </a:cubicBezTo>
                <a:cubicBezTo>
                  <a:pt x="0" y="592764"/>
                  <a:pt x="592764" y="0"/>
                  <a:pt x="1323975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6429729" y="1714500"/>
            <a:ext cx="992852" cy="992981"/>
          </a:xfrm>
          <a:custGeom>
            <a:avLst/>
            <a:gdLst>
              <a:gd name="connsiteX0" fmla="*/ 1323975 w 2647950"/>
              <a:gd name="connsiteY0" fmla="*/ 0 h 2647950"/>
              <a:gd name="connsiteX1" fmla="*/ 2647950 w 2647950"/>
              <a:gd name="connsiteY1" fmla="*/ 1323975 h 2647950"/>
              <a:gd name="connsiteX2" fmla="*/ 1323975 w 2647950"/>
              <a:gd name="connsiteY2" fmla="*/ 2647950 h 2647950"/>
              <a:gd name="connsiteX3" fmla="*/ 0 w 2647950"/>
              <a:gd name="connsiteY3" fmla="*/ 1323975 h 2647950"/>
              <a:gd name="connsiteX4" fmla="*/ 1323975 w 2647950"/>
              <a:gd name="connsiteY4" fmla="*/ 0 h 2647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47950" h="2647950">
                <a:moveTo>
                  <a:pt x="1323975" y="0"/>
                </a:moveTo>
                <a:cubicBezTo>
                  <a:pt x="2055186" y="0"/>
                  <a:pt x="2647950" y="592764"/>
                  <a:pt x="2647950" y="1323975"/>
                </a:cubicBezTo>
                <a:cubicBezTo>
                  <a:pt x="2647950" y="2055186"/>
                  <a:pt x="2055186" y="2647950"/>
                  <a:pt x="1323975" y="2647950"/>
                </a:cubicBezTo>
                <a:cubicBezTo>
                  <a:pt x="592764" y="2647950"/>
                  <a:pt x="0" y="2055186"/>
                  <a:pt x="0" y="1323975"/>
                </a:cubicBezTo>
                <a:cubicBezTo>
                  <a:pt x="0" y="592764"/>
                  <a:pt x="592764" y="0"/>
                  <a:pt x="1323975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81321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3930932" y="0"/>
            <a:ext cx="2599391" cy="25717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544609" y="2700337"/>
            <a:ext cx="2599391" cy="24431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8909" y="2700337"/>
            <a:ext cx="2599391" cy="24431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701751" y="0"/>
            <a:ext cx="2442249" cy="25717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58923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5-Point Star 2"/>
          <p:cNvSpPr/>
          <p:nvPr userDrawn="1"/>
        </p:nvSpPr>
        <p:spPr>
          <a:xfrm>
            <a:off x="1029162" y="707231"/>
            <a:ext cx="3728552" cy="3729038"/>
          </a:xfrm>
          <a:prstGeom prst="star5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buClrTx/>
              <a:buFontTx/>
              <a:buNone/>
            </a:pPr>
            <a:endParaRPr lang="en-US" sz="1350" kern="1200">
              <a:solidFill>
                <a:srgbClr val="FFFFFF"/>
              </a:solidFill>
            </a:endParaRPr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1"/>
          </p:nvPr>
        </p:nvSpPr>
        <p:spPr>
          <a:xfrm>
            <a:off x="4072003" y="1628775"/>
            <a:ext cx="1099994" cy="1100138"/>
          </a:xfrm>
          <a:custGeom>
            <a:avLst/>
            <a:gdLst>
              <a:gd name="connsiteX0" fmla="*/ 1466850 w 2933700"/>
              <a:gd name="connsiteY0" fmla="*/ 0 h 2933700"/>
              <a:gd name="connsiteX1" fmla="*/ 2933700 w 2933700"/>
              <a:gd name="connsiteY1" fmla="*/ 1466850 h 2933700"/>
              <a:gd name="connsiteX2" fmla="*/ 1466850 w 2933700"/>
              <a:gd name="connsiteY2" fmla="*/ 2933700 h 2933700"/>
              <a:gd name="connsiteX3" fmla="*/ 0 w 2933700"/>
              <a:gd name="connsiteY3" fmla="*/ 1466850 h 2933700"/>
              <a:gd name="connsiteX4" fmla="*/ 1466850 w 2933700"/>
              <a:gd name="connsiteY4" fmla="*/ 0 h 293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33700" h="2933700">
                <a:moveTo>
                  <a:pt x="1466850" y="0"/>
                </a:moveTo>
                <a:cubicBezTo>
                  <a:pt x="2276969" y="0"/>
                  <a:pt x="2933700" y="656731"/>
                  <a:pt x="2933700" y="1466850"/>
                </a:cubicBezTo>
                <a:cubicBezTo>
                  <a:pt x="2933700" y="2276969"/>
                  <a:pt x="2276969" y="2933700"/>
                  <a:pt x="1466850" y="2933700"/>
                </a:cubicBezTo>
                <a:cubicBezTo>
                  <a:pt x="656731" y="2933700"/>
                  <a:pt x="0" y="2276969"/>
                  <a:pt x="0" y="1466850"/>
                </a:cubicBezTo>
                <a:cubicBezTo>
                  <a:pt x="0" y="656731"/>
                  <a:pt x="656731" y="0"/>
                  <a:pt x="146685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12"/>
          </p:nvPr>
        </p:nvSpPr>
        <p:spPr>
          <a:xfrm>
            <a:off x="3443435" y="3729037"/>
            <a:ext cx="1099994" cy="1100138"/>
          </a:xfrm>
          <a:custGeom>
            <a:avLst/>
            <a:gdLst>
              <a:gd name="connsiteX0" fmla="*/ 1466850 w 2933700"/>
              <a:gd name="connsiteY0" fmla="*/ 0 h 2933700"/>
              <a:gd name="connsiteX1" fmla="*/ 2933700 w 2933700"/>
              <a:gd name="connsiteY1" fmla="*/ 1466850 h 2933700"/>
              <a:gd name="connsiteX2" fmla="*/ 1466850 w 2933700"/>
              <a:gd name="connsiteY2" fmla="*/ 2933700 h 2933700"/>
              <a:gd name="connsiteX3" fmla="*/ 0 w 2933700"/>
              <a:gd name="connsiteY3" fmla="*/ 1466850 h 2933700"/>
              <a:gd name="connsiteX4" fmla="*/ 1466850 w 2933700"/>
              <a:gd name="connsiteY4" fmla="*/ 0 h 293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33700" h="2933700">
                <a:moveTo>
                  <a:pt x="1466850" y="0"/>
                </a:moveTo>
                <a:cubicBezTo>
                  <a:pt x="2276969" y="0"/>
                  <a:pt x="2933700" y="656731"/>
                  <a:pt x="2933700" y="1466850"/>
                </a:cubicBezTo>
                <a:cubicBezTo>
                  <a:pt x="2933700" y="2276969"/>
                  <a:pt x="2276969" y="2933700"/>
                  <a:pt x="1466850" y="2933700"/>
                </a:cubicBezTo>
                <a:cubicBezTo>
                  <a:pt x="656731" y="2933700"/>
                  <a:pt x="0" y="2276969"/>
                  <a:pt x="0" y="1466850"/>
                </a:cubicBezTo>
                <a:cubicBezTo>
                  <a:pt x="0" y="656731"/>
                  <a:pt x="656731" y="0"/>
                  <a:pt x="146685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3"/>
          </p:nvPr>
        </p:nvSpPr>
        <p:spPr>
          <a:xfrm>
            <a:off x="1243446" y="3729037"/>
            <a:ext cx="1099994" cy="1100138"/>
          </a:xfrm>
          <a:custGeom>
            <a:avLst/>
            <a:gdLst>
              <a:gd name="connsiteX0" fmla="*/ 1466850 w 2933700"/>
              <a:gd name="connsiteY0" fmla="*/ 0 h 2933700"/>
              <a:gd name="connsiteX1" fmla="*/ 2933700 w 2933700"/>
              <a:gd name="connsiteY1" fmla="*/ 1466850 h 2933700"/>
              <a:gd name="connsiteX2" fmla="*/ 1466850 w 2933700"/>
              <a:gd name="connsiteY2" fmla="*/ 2933700 h 2933700"/>
              <a:gd name="connsiteX3" fmla="*/ 0 w 2933700"/>
              <a:gd name="connsiteY3" fmla="*/ 1466850 h 2933700"/>
              <a:gd name="connsiteX4" fmla="*/ 1466850 w 2933700"/>
              <a:gd name="connsiteY4" fmla="*/ 0 h 293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33700" h="2933700">
                <a:moveTo>
                  <a:pt x="1466850" y="0"/>
                </a:moveTo>
                <a:cubicBezTo>
                  <a:pt x="2276969" y="0"/>
                  <a:pt x="2933700" y="656731"/>
                  <a:pt x="2933700" y="1466850"/>
                </a:cubicBezTo>
                <a:cubicBezTo>
                  <a:pt x="2933700" y="2276969"/>
                  <a:pt x="2276969" y="2933700"/>
                  <a:pt x="1466850" y="2933700"/>
                </a:cubicBezTo>
                <a:cubicBezTo>
                  <a:pt x="656731" y="2933700"/>
                  <a:pt x="0" y="2276969"/>
                  <a:pt x="0" y="1466850"/>
                </a:cubicBezTo>
                <a:cubicBezTo>
                  <a:pt x="0" y="656731"/>
                  <a:pt x="656731" y="0"/>
                  <a:pt x="146685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2" name="Picture Placeholder 21"/>
          <p:cNvSpPr>
            <a:spLocks noGrp="1"/>
          </p:cNvSpPr>
          <p:nvPr>
            <p:ph type="pic" sz="quarter" idx="14"/>
          </p:nvPr>
        </p:nvSpPr>
        <p:spPr>
          <a:xfrm>
            <a:off x="601188" y="1668065"/>
            <a:ext cx="1099994" cy="1100138"/>
          </a:xfrm>
          <a:custGeom>
            <a:avLst/>
            <a:gdLst>
              <a:gd name="connsiteX0" fmla="*/ 1466850 w 2933700"/>
              <a:gd name="connsiteY0" fmla="*/ 0 h 2933700"/>
              <a:gd name="connsiteX1" fmla="*/ 2933700 w 2933700"/>
              <a:gd name="connsiteY1" fmla="*/ 1466850 h 2933700"/>
              <a:gd name="connsiteX2" fmla="*/ 1466850 w 2933700"/>
              <a:gd name="connsiteY2" fmla="*/ 2933700 h 2933700"/>
              <a:gd name="connsiteX3" fmla="*/ 0 w 2933700"/>
              <a:gd name="connsiteY3" fmla="*/ 1466850 h 2933700"/>
              <a:gd name="connsiteX4" fmla="*/ 1466850 w 2933700"/>
              <a:gd name="connsiteY4" fmla="*/ 0 h 293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33700" h="2933700">
                <a:moveTo>
                  <a:pt x="1466850" y="0"/>
                </a:moveTo>
                <a:cubicBezTo>
                  <a:pt x="2276969" y="0"/>
                  <a:pt x="2933700" y="656731"/>
                  <a:pt x="2933700" y="1466850"/>
                </a:cubicBezTo>
                <a:cubicBezTo>
                  <a:pt x="2933700" y="2276969"/>
                  <a:pt x="2276969" y="2933700"/>
                  <a:pt x="1466850" y="2933700"/>
                </a:cubicBezTo>
                <a:cubicBezTo>
                  <a:pt x="656731" y="2933700"/>
                  <a:pt x="0" y="2276969"/>
                  <a:pt x="0" y="1466850"/>
                </a:cubicBezTo>
                <a:cubicBezTo>
                  <a:pt x="0" y="656731"/>
                  <a:pt x="656731" y="0"/>
                  <a:pt x="146685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2343441" y="314325"/>
            <a:ext cx="1099994" cy="1100138"/>
          </a:xfrm>
          <a:custGeom>
            <a:avLst/>
            <a:gdLst>
              <a:gd name="connsiteX0" fmla="*/ 1466850 w 2933700"/>
              <a:gd name="connsiteY0" fmla="*/ 0 h 2933700"/>
              <a:gd name="connsiteX1" fmla="*/ 2933700 w 2933700"/>
              <a:gd name="connsiteY1" fmla="*/ 1466850 h 2933700"/>
              <a:gd name="connsiteX2" fmla="*/ 1466850 w 2933700"/>
              <a:gd name="connsiteY2" fmla="*/ 2933700 h 2933700"/>
              <a:gd name="connsiteX3" fmla="*/ 0 w 2933700"/>
              <a:gd name="connsiteY3" fmla="*/ 1466850 h 2933700"/>
              <a:gd name="connsiteX4" fmla="*/ 1466850 w 2933700"/>
              <a:gd name="connsiteY4" fmla="*/ 0 h 293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33700" h="2933700">
                <a:moveTo>
                  <a:pt x="1466850" y="0"/>
                </a:moveTo>
                <a:cubicBezTo>
                  <a:pt x="2276969" y="0"/>
                  <a:pt x="2933700" y="656731"/>
                  <a:pt x="2933700" y="1466850"/>
                </a:cubicBezTo>
                <a:cubicBezTo>
                  <a:pt x="2933700" y="2276969"/>
                  <a:pt x="2276969" y="2933700"/>
                  <a:pt x="1466850" y="2933700"/>
                </a:cubicBezTo>
                <a:cubicBezTo>
                  <a:pt x="656731" y="2933700"/>
                  <a:pt x="0" y="2276969"/>
                  <a:pt x="0" y="1466850"/>
                </a:cubicBezTo>
                <a:cubicBezTo>
                  <a:pt x="0" y="656731"/>
                  <a:pt x="656731" y="0"/>
                  <a:pt x="146685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80266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>
          <a:xfrm>
            <a:off x="1114280" y="1157288"/>
            <a:ext cx="3014270" cy="1657350"/>
          </a:xfrm>
          <a:prstGeom prst="roundRect">
            <a:avLst>
              <a:gd name="adj" fmla="val 7184"/>
            </a:avLst>
          </a:prstGeom>
          <a:noFill/>
          <a:ln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buClrTx/>
              <a:buFontTx/>
              <a:buNone/>
            </a:pPr>
            <a:endParaRPr lang="en-US" sz="1350" kern="1200">
              <a:solidFill>
                <a:srgbClr val="FFFFFF"/>
              </a:solidFill>
            </a:endParaRP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42854" y="1414463"/>
            <a:ext cx="1142851" cy="1143000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Rounded Rectangle 7"/>
          <p:cNvSpPr/>
          <p:nvPr userDrawn="1"/>
        </p:nvSpPr>
        <p:spPr>
          <a:xfrm>
            <a:off x="1114280" y="3071813"/>
            <a:ext cx="3014270" cy="1657350"/>
          </a:xfrm>
          <a:prstGeom prst="roundRect">
            <a:avLst>
              <a:gd name="adj" fmla="val 7184"/>
            </a:avLst>
          </a:prstGeom>
          <a:noFill/>
          <a:ln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buClrTx/>
              <a:buFontTx/>
              <a:buNone/>
            </a:pPr>
            <a:endParaRPr lang="en-US" sz="1350" kern="1200">
              <a:solidFill>
                <a:srgbClr val="FFFFFF"/>
              </a:solidFill>
            </a:endParaRP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542854" y="3328988"/>
            <a:ext cx="1142851" cy="1143000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Rounded Rectangle 9"/>
          <p:cNvSpPr/>
          <p:nvPr userDrawn="1"/>
        </p:nvSpPr>
        <p:spPr>
          <a:xfrm>
            <a:off x="5271401" y="1157288"/>
            <a:ext cx="3014270" cy="1657350"/>
          </a:xfrm>
          <a:prstGeom prst="roundRect">
            <a:avLst>
              <a:gd name="adj" fmla="val 7184"/>
            </a:avLst>
          </a:prstGeom>
          <a:noFill/>
          <a:ln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buClrTx/>
              <a:buFontTx/>
              <a:buNone/>
            </a:pPr>
            <a:endParaRPr lang="en-US" sz="1350" kern="1200">
              <a:solidFill>
                <a:srgbClr val="FFFFFF"/>
              </a:solidFill>
            </a:endParaRP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99976" y="1414463"/>
            <a:ext cx="1142851" cy="1143000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Rounded Rectangle 11"/>
          <p:cNvSpPr/>
          <p:nvPr userDrawn="1"/>
        </p:nvSpPr>
        <p:spPr>
          <a:xfrm>
            <a:off x="5271401" y="3071813"/>
            <a:ext cx="3014270" cy="1657350"/>
          </a:xfrm>
          <a:prstGeom prst="roundRect">
            <a:avLst>
              <a:gd name="adj" fmla="val 7184"/>
            </a:avLst>
          </a:prstGeom>
          <a:noFill/>
          <a:ln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buClrTx/>
              <a:buFontTx/>
              <a:buNone/>
            </a:pPr>
            <a:endParaRPr lang="en-US" sz="1350" kern="1200">
              <a:solidFill>
                <a:srgbClr val="FFFFFF"/>
              </a:solidFill>
            </a:endParaRP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699976" y="3328988"/>
            <a:ext cx="1142851" cy="1143000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33321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 userDrawn="1"/>
        </p:nvSpPr>
        <p:spPr>
          <a:xfrm>
            <a:off x="578568" y="2064544"/>
            <a:ext cx="2114275" cy="2671763"/>
          </a:xfrm>
          <a:custGeom>
            <a:avLst/>
            <a:gdLst>
              <a:gd name="connsiteX0" fmla="*/ 0 w 5638800"/>
              <a:gd name="connsiteY0" fmla="*/ 0 h 7124700"/>
              <a:gd name="connsiteX1" fmla="*/ 5638800 w 5638800"/>
              <a:gd name="connsiteY1" fmla="*/ 0 h 7124700"/>
              <a:gd name="connsiteX2" fmla="*/ 5638800 w 5638800"/>
              <a:gd name="connsiteY2" fmla="*/ 4305300 h 7124700"/>
              <a:gd name="connsiteX3" fmla="*/ 2819400 w 5638800"/>
              <a:gd name="connsiteY3" fmla="*/ 7124700 h 7124700"/>
              <a:gd name="connsiteX4" fmla="*/ 0 w 5638800"/>
              <a:gd name="connsiteY4" fmla="*/ 4305300 h 7124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38800" h="7124700">
                <a:moveTo>
                  <a:pt x="0" y="0"/>
                </a:moveTo>
                <a:lnTo>
                  <a:pt x="5638800" y="0"/>
                </a:lnTo>
                <a:lnTo>
                  <a:pt x="5638800" y="4305300"/>
                </a:lnTo>
                <a:cubicBezTo>
                  <a:pt x="5638800" y="5862412"/>
                  <a:pt x="4376512" y="7124700"/>
                  <a:pt x="2819400" y="7124700"/>
                </a:cubicBezTo>
                <a:cubicBezTo>
                  <a:pt x="1262288" y="7124700"/>
                  <a:pt x="0" y="5862412"/>
                  <a:pt x="0" y="430530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buClrTx/>
              <a:buFontTx/>
              <a:buNone/>
            </a:pPr>
            <a:endParaRPr lang="en-US" sz="1350" kern="1200">
              <a:solidFill>
                <a:srgbClr val="FFFFFF"/>
              </a:solidFill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999995" y="1457325"/>
            <a:ext cx="1271422" cy="1271588"/>
          </a:xfrm>
          <a:custGeom>
            <a:avLst/>
            <a:gdLst>
              <a:gd name="connsiteX0" fmla="*/ 1695450 w 3390900"/>
              <a:gd name="connsiteY0" fmla="*/ 0 h 3390900"/>
              <a:gd name="connsiteX1" fmla="*/ 3390900 w 3390900"/>
              <a:gd name="connsiteY1" fmla="*/ 1695450 h 3390900"/>
              <a:gd name="connsiteX2" fmla="*/ 1695450 w 3390900"/>
              <a:gd name="connsiteY2" fmla="*/ 3390900 h 3390900"/>
              <a:gd name="connsiteX3" fmla="*/ 0 w 3390900"/>
              <a:gd name="connsiteY3" fmla="*/ 1695450 h 3390900"/>
              <a:gd name="connsiteX4" fmla="*/ 1695450 w 3390900"/>
              <a:gd name="connsiteY4" fmla="*/ 0 h 339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90900" h="3390900">
                <a:moveTo>
                  <a:pt x="1695450" y="0"/>
                </a:moveTo>
                <a:cubicBezTo>
                  <a:pt x="2631821" y="0"/>
                  <a:pt x="3390900" y="759079"/>
                  <a:pt x="3390900" y="1695450"/>
                </a:cubicBezTo>
                <a:cubicBezTo>
                  <a:pt x="3390900" y="2631821"/>
                  <a:pt x="2631821" y="3390900"/>
                  <a:pt x="1695450" y="3390900"/>
                </a:cubicBezTo>
                <a:cubicBezTo>
                  <a:pt x="759079" y="3390900"/>
                  <a:pt x="0" y="2631821"/>
                  <a:pt x="0" y="1695450"/>
                </a:cubicBezTo>
                <a:cubicBezTo>
                  <a:pt x="0" y="759079"/>
                  <a:pt x="759079" y="0"/>
                  <a:pt x="169545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0" name="Freeform 9"/>
          <p:cNvSpPr/>
          <p:nvPr userDrawn="1"/>
        </p:nvSpPr>
        <p:spPr>
          <a:xfrm>
            <a:off x="3514863" y="2064544"/>
            <a:ext cx="2114275" cy="2671763"/>
          </a:xfrm>
          <a:custGeom>
            <a:avLst/>
            <a:gdLst>
              <a:gd name="connsiteX0" fmla="*/ 0 w 5638800"/>
              <a:gd name="connsiteY0" fmla="*/ 0 h 7124700"/>
              <a:gd name="connsiteX1" fmla="*/ 5638800 w 5638800"/>
              <a:gd name="connsiteY1" fmla="*/ 0 h 7124700"/>
              <a:gd name="connsiteX2" fmla="*/ 5638800 w 5638800"/>
              <a:gd name="connsiteY2" fmla="*/ 4305300 h 7124700"/>
              <a:gd name="connsiteX3" fmla="*/ 2819400 w 5638800"/>
              <a:gd name="connsiteY3" fmla="*/ 7124700 h 7124700"/>
              <a:gd name="connsiteX4" fmla="*/ 0 w 5638800"/>
              <a:gd name="connsiteY4" fmla="*/ 4305300 h 7124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38800" h="7124700">
                <a:moveTo>
                  <a:pt x="0" y="0"/>
                </a:moveTo>
                <a:lnTo>
                  <a:pt x="5638800" y="0"/>
                </a:lnTo>
                <a:lnTo>
                  <a:pt x="5638800" y="4305300"/>
                </a:lnTo>
                <a:cubicBezTo>
                  <a:pt x="5638800" y="5862412"/>
                  <a:pt x="4376512" y="7124700"/>
                  <a:pt x="2819400" y="7124700"/>
                </a:cubicBezTo>
                <a:cubicBezTo>
                  <a:pt x="1262288" y="7124700"/>
                  <a:pt x="0" y="5862412"/>
                  <a:pt x="0" y="4305300"/>
                </a:cubicBezTo>
                <a:close/>
              </a:path>
            </a:pathLst>
          </a:custGeom>
          <a:gradFill>
            <a:gsLst>
              <a:gs pos="25000">
                <a:schemeClr val="accent4"/>
              </a:gs>
              <a:gs pos="100000">
                <a:schemeClr val="accent5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buClrTx/>
              <a:buFontTx/>
              <a:buNone/>
            </a:pPr>
            <a:endParaRPr lang="en-US" sz="1350" kern="1200">
              <a:solidFill>
                <a:srgbClr val="FFFFFF"/>
              </a:solidFill>
            </a:endParaRP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3936289" y="1457325"/>
            <a:ext cx="1271422" cy="1271588"/>
          </a:xfrm>
          <a:custGeom>
            <a:avLst/>
            <a:gdLst>
              <a:gd name="connsiteX0" fmla="*/ 1695450 w 3390900"/>
              <a:gd name="connsiteY0" fmla="*/ 0 h 3390900"/>
              <a:gd name="connsiteX1" fmla="*/ 3390900 w 3390900"/>
              <a:gd name="connsiteY1" fmla="*/ 1695450 h 3390900"/>
              <a:gd name="connsiteX2" fmla="*/ 1695450 w 3390900"/>
              <a:gd name="connsiteY2" fmla="*/ 3390900 h 3390900"/>
              <a:gd name="connsiteX3" fmla="*/ 0 w 3390900"/>
              <a:gd name="connsiteY3" fmla="*/ 1695450 h 3390900"/>
              <a:gd name="connsiteX4" fmla="*/ 1695450 w 3390900"/>
              <a:gd name="connsiteY4" fmla="*/ 0 h 339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90900" h="3390900">
                <a:moveTo>
                  <a:pt x="1695450" y="0"/>
                </a:moveTo>
                <a:cubicBezTo>
                  <a:pt x="2631821" y="0"/>
                  <a:pt x="3390900" y="759079"/>
                  <a:pt x="3390900" y="1695450"/>
                </a:cubicBezTo>
                <a:cubicBezTo>
                  <a:pt x="3390900" y="2631821"/>
                  <a:pt x="2631821" y="3390900"/>
                  <a:pt x="1695450" y="3390900"/>
                </a:cubicBezTo>
                <a:cubicBezTo>
                  <a:pt x="759079" y="3390900"/>
                  <a:pt x="0" y="2631821"/>
                  <a:pt x="0" y="1695450"/>
                </a:cubicBezTo>
                <a:cubicBezTo>
                  <a:pt x="0" y="759079"/>
                  <a:pt x="759079" y="0"/>
                  <a:pt x="169545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2" name="Freeform 11"/>
          <p:cNvSpPr/>
          <p:nvPr userDrawn="1"/>
        </p:nvSpPr>
        <p:spPr>
          <a:xfrm>
            <a:off x="6451157" y="2064544"/>
            <a:ext cx="2114275" cy="2671763"/>
          </a:xfrm>
          <a:custGeom>
            <a:avLst/>
            <a:gdLst>
              <a:gd name="connsiteX0" fmla="*/ 0 w 5638800"/>
              <a:gd name="connsiteY0" fmla="*/ 0 h 7124700"/>
              <a:gd name="connsiteX1" fmla="*/ 5638800 w 5638800"/>
              <a:gd name="connsiteY1" fmla="*/ 0 h 7124700"/>
              <a:gd name="connsiteX2" fmla="*/ 5638800 w 5638800"/>
              <a:gd name="connsiteY2" fmla="*/ 4305300 h 7124700"/>
              <a:gd name="connsiteX3" fmla="*/ 2819400 w 5638800"/>
              <a:gd name="connsiteY3" fmla="*/ 7124700 h 7124700"/>
              <a:gd name="connsiteX4" fmla="*/ 0 w 5638800"/>
              <a:gd name="connsiteY4" fmla="*/ 4305300 h 7124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38800" h="7124700">
                <a:moveTo>
                  <a:pt x="0" y="0"/>
                </a:moveTo>
                <a:lnTo>
                  <a:pt x="5638800" y="0"/>
                </a:lnTo>
                <a:lnTo>
                  <a:pt x="5638800" y="4305300"/>
                </a:lnTo>
                <a:cubicBezTo>
                  <a:pt x="5638800" y="5862412"/>
                  <a:pt x="4376512" y="7124700"/>
                  <a:pt x="2819400" y="7124700"/>
                </a:cubicBezTo>
                <a:cubicBezTo>
                  <a:pt x="1262288" y="7124700"/>
                  <a:pt x="0" y="5862412"/>
                  <a:pt x="0" y="430530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buClrTx/>
              <a:buFontTx/>
              <a:buNone/>
            </a:pPr>
            <a:endParaRPr lang="en-US" sz="1350" kern="1200">
              <a:solidFill>
                <a:srgbClr val="FFFFFF"/>
              </a:solidFill>
            </a:endParaRP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6872584" y="1457325"/>
            <a:ext cx="1271422" cy="1271588"/>
          </a:xfrm>
          <a:custGeom>
            <a:avLst/>
            <a:gdLst>
              <a:gd name="connsiteX0" fmla="*/ 1695450 w 3390900"/>
              <a:gd name="connsiteY0" fmla="*/ 0 h 3390900"/>
              <a:gd name="connsiteX1" fmla="*/ 3390900 w 3390900"/>
              <a:gd name="connsiteY1" fmla="*/ 1695450 h 3390900"/>
              <a:gd name="connsiteX2" fmla="*/ 1695450 w 3390900"/>
              <a:gd name="connsiteY2" fmla="*/ 3390900 h 3390900"/>
              <a:gd name="connsiteX3" fmla="*/ 0 w 3390900"/>
              <a:gd name="connsiteY3" fmla="*/ 1695450 h 3390900"/>
              <a:gd name="connsiteX4" fmla="*/ 1695450 w 3390900"/>
              <a:gd name="connsiteY4" fmla="*/ 0 h 339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90900" h="3390900">
                <a:moveTo>
                  <a:pt x="1695450" y="0"/>
                </a:moveTo>
                <a:cubicBezTo>
                  <a:pt x="2631821" y="0"/>
                  <a:pt x="3390900" y="759079"/>
                  <a:pt x="3390900" y="1695450"/>
                </a:cubicBezTo>
                <a:cubicBezTo>
                  <a:pt x="3390900" y="2631821"/>
                  <a:pt x="2631821" y="3390900"/>
                  <a:pt x="1695450" y="3390900"/>
                </a:cubicBezTo>
                <a:cubicBezTo>
                  <a:pt x="759079" y="3390900"/>
                  <a:pt x="0" y="2631821"/>
                  <a:pt x="0" y="1695450"/>
                </a:cubicBezTo>
                <a:cubicBezTo>
                  <a:pt x="0" y="759079"/>
                  <a:pt x="759079" y="0"/>
                  <a:pt x="169545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16801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57140" y="1443038"/>
            <a:ext cx="1657134" cy="14287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557140" y="3171825"/>
            <a:ext cx="1657134" cy="14287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57119" y="1443038"/>
            <a:ext cx="1657134" cy="14287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657119" y="3171825"/>
            <a:ext cx="1657134" cy="14287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42849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802972" y="421277"/>
            <a:ext cx="1635944" cy="2047484"/>
          </a:xfrm>
          <a:custGeom>
            <a:avLst/>
            <a:gdLst>
              <a:gd name="connsiteX0" fmla="*/ 0 w 4911725"/>
              <a:gd name="connsiteY0" fmla="*/ 0 h 3840163"/>
              <a:gd name="connsiteX1" fmla="*/ 4911725 w 4911725"/>
              <a:gd name="connsiteY1" fmla="*/ 0 h 3840163"/>
              <a:gd name="connsiteX2" fmla="*/ 4911725 w 4911725"/>
              <a:gd name="connsiteY2" fmla="*/ 3840163 h 3840163"/>
              <a:gd name="connsiteX3" fmla="*/ 0 w 4911725"/>
              <a:gd name="connsiteY3" fmla="*/ 3840163 h 3840163"/>
              <a:gd name="connsiteX4" fmla="*/ 0 w 4911725"/>
              <a:gd name="connsiteY4" fmla="*/ 0 h 3840163"/>
              <a:gd name="connsiteX0" fmla="*/ 0 w 4911725"/>
              <a:gd name="connsiteY0" fmla="*/ 1619794 h 5459957"/>
              <a:gd name="connsiteX1" fmla="*/ 4363085 w 4911725"/>
              <a:gd name="connsiteY1" fmla="*/ 0 h 5459957"/>
              <a:gd name="connsiteX2" fmla="*/ 4911725 w 4911725"/>
              <a:gd name="connsiteY2" fmla="*/ 5459957 h 5459957"/>
              <a:gd name="connsiteX3" fmla="*/ 0 w 4911725"/>
              <a:gd name="connsiteY3" fmla="*/ 5459957 h 5459957"/>
              <a:gd name="connsiteX4" fmla="*/ 0 w 4911725"/>
              <a:gd name="connsiteY4" fmla="*/ 1619794 h 5459957"/>
              <a:gd name="connsiteX0" fmla="*/ 0 w 4363085"/>
              <a:gd name="connsiteY0" fmla="*/ 1619794 h 5459957"/>
              <a:gd name="connsiteX1" fmla="*/ 4363085 w 4363085"/>
              <a:gd name="connsiteY1" fmla="*/ 0 h 5459957"/>
              <a:gd name="connsiteX2" fmla="*/ 4363085 w 4363085"/>
              <a:gd name="connsiteY2" fmla="*/ 3422151 h 5459957"/>
              <a:gd name="connsiteX3" fmla="*/ 0 w 4363085"/>
              <a:gd name="connsiteY3" fmla="*/ 5459957 h 5459957"/>
              <a:gd name="connsiteX4" fmla="*/ 0 w 4363085"/>
              <a:gd name="connsiteY4" fmla="*/ 1619794 h 5459957"/>
              <a:gd name="connsiteX0" fmla="*/ 78378 w 4363085"/>
              <a:gd name="connsiteY0" fmla="*/ 1933303 h 5459957"/>
              <a:gd name="connsiteX1" fmla="*/ 4363085 w 4363085"/>
              <a:gd name="connsiteY1" fmla="*/ 0 h 5459957"/>
              <a:gd name="connsiteX2" fmla="*/ 4363085 w 4363085"/>
              <a:gd name="connsiteY2" fmla="*/ 3422151 h 5459957"/>
              <a:gd name="connsiteX3" fmla="*/ 0 w 4363085"/>
              <a:gd name="connsiteY3" fmla="*/ 5459957 h 5459957"/>
              <a:gd name="connsiteX4" fmla="*/ 78378 w 4363085"/>
              <a:gd name="connsiteY4" fmla="*/ 1933303 h 5459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63085" h="5459957">
                <a:moveTo>
                  <a:pt x="78378" y="1933303"/>
                </a:moveTo>
                <a:lnTo>
                  <a:pt x="4363085" y="0"/>
                </a:lnTo>
                <a:lnTo>
                  <a:pt x="4363085" y="3422151"/>
                </a:lnTo>
                <a:lnTo>
                  <a:pt x="0" y="5459957"/>
                </a:lnTo>
                <a:lnTo>
                  <a:pt x="78378" y="1933303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4" name="Picture Placeholder 6"/>
          <p:cNvSpPr>
            <a:spLocks noGrp="1"/>
          </p:cNvSpPr>
          <p:nvPr>
            <p:ph type="pic" sz="quarter" idx="11"/>
          </p:nvPr>
        </p:nvSpPr>
        <p:spPr>
          <a:xfrm rot="20535544">
            <a:off x="3683273" y="1610660"/>
            <a:ext cx="1282456" cy="1252229"/>
          </a:xfrm>
          <a:custGeom>
            <a:avLst/>
            <a:gdLst>
              <a:gd name="connsiteX0" fmla="*/ 0 w 3473450"/>
              <a:gd name="connsiteY0" fmla="*/ 0 h 2743200"/>
              <a:gd name="connsiteX1" fmla="*/ 3473450 w 3473450"/>
              <a:gd name="connsiteY1" fmla="*/ 0 h 2743200"/>
              <a:gd name="connsiteX2" fmla="*/ 3473450 w 3473450"/>
              <a:gd name="connsiteY2" fmla="*/ 2743200 h 2743200"/>
              <a:gd name="connsiteX3" fmla="*/ 0 w 3473450"/>
              <a:gd name="connsiteY3" fmla="*/ 2743200 h 2743200"/>
              <a:gd name="connsiteX4" fmla="*/ 0 w 3473450"/>
              <a:gd name="connsiteY4" fmla="*/ 0 h 2743200"/>
              <a:gd name="connsiteX0" fmla="*/ 0 w 3473450"/>
              <a:gd name="connsiteY0" fmla="*/ 0 h 2906889"/>
              <a:gd name="connsiteX1" fmla="*/ 3473450 w 3473450"/>
              <a:gd name="connsiteY1" fmla="*/ 0 h 2906889"/>
              <a:gd name="connsiteX2" fmla="*/ 3222973 w 3473450"/>
              <a:gd name="connsiteY2" fmla="*/ 2906889 h 2906889"/>
              <a:gd name="connsiteX3" fmla="*/ 0 w 3473450"/>
              <a:gd name="connsiteY3" fmla="*/ 2743200 h 2906889"/>
              <a:gd name="connsiteX4" fmla="*/ 0 w 3473450"/>
              <a:gd name="connsiteY4" fmla="*/ 0 h 2906889"/>
              <a:gd name="connsiteX0" fmla="*/ 0 w 3473450"/>
              <a:gd name="connsiteY0" fmla="*/ 0 h 3339277"/>
              <a:gd name="connsiteX1" fmla="*/ 3473450 w 3473450"/>
              <a:gd name="connsiteY1" fmla="*/ 0 h 3339277"/>
              <a:gd name="connsiteX2" fmla="*/ 3222973 w 3473450"/>
              <a:gd name="connsiteY2" fmla="*/ 2906889 h 3339277"/>
              <a:gd name="connsiteX3" fmla="*/ 53122 w 3473450"/>
              <a:gd name="connsiteY3" fmla="*/ 3339277 h 3339277"/>
              <a:gd name="connsiteX4" fmla="*/ 0 w 3473450"/>
              <a:gd name="connsiteY4" fmla="*/ 0 h 3339277"/>
              <a:gd name="connsiteX0" fmla="*/ 103390 w 3420328"/>
              <a:gd name="connsiteY0" fmla="*/ 415807 h 3339277"/>
              <a:gd name="connsiteX1" fmla="*/ 3420328 w 3420328"/>
              <a:gd name="connsiteY1" fmla="*/ 0 h 3339277"/>
              <a:gd name="connsiteX2" fmla="*/ 3169851 w 3420328"/>
              <a:gd name="connsiteY2" fmla="*/ 2906889 h 3339277"/>
              <a:gd name="connsiteX3" fmla="*/ 0 w 3420328"/>
              <a:gd name="connsiteY3" fmla="*/ 3339277 h 3339277"/>
              <a:gd name="connsiteX4" fmla="*/ 103390 w 3420328"/>
              <a:gd name="connsiteY4" fmla="*/ 415807 h 3339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0328" h="3339277">
                <a:moveTo>
                  <a:pt x="103390" y="415807"/>
                </a:moveTo>
                <a:lnTo>
                  <a:pt x="3420328" y="0"/>
                </a:lnTo>
                <a:lnTo>
                  <a:pt x="3169851" y="2906889"/>
                </a:lnTo>
                <a:lnTo>
                  <a:pt x="0" y="3339277"/>
                </a:lnTo>
                <a:lnTo>
                  <a:pt x="103390" y="415807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2"/>
          </p:nvPr>
        </p:nvSpPr>
        <p:spPr>
          <a:xfrm rot="19474714">
            <a:off x="2362317" y="2688823"/>
            <a:ext cx="1498770" cy="1251092"/>
          </a:xfrm>
          <a:custGeom>
            <a:avLst/>
            <a:gdLst>
              <a:gd name="connsiteX0" fmla="*/ 0 w 2978150"/>
              <a:gd name="connsiteY0" fmla="*/ 0 h 3341687"/>
              <a:gd name="connsiteX1" fmla="*/ 2978150 w 2978150"/>
              <a:gd name="connsiteY1" fmla="*/ 0 h 3341687"/>
              <a:gd name="connsiteX2" fmla="*/ 2978150 w 2978150"/>
              <a:gd name="connsiteY2" fmla="*/ 3341687 h 3341687"/>
              <a:gd name="connsiteX3" fmla="*/ 0 w 2978150"/>
              <a:gd name="connsiteY3" fmla="*/ 3341687 h 3341687"/>
              <a:gd name="connsiteX4" fmla="*/ 0 w 2978150"/>
              <a:gd name="connsiteY4" fmla="*/ 0 h 3341687"/>
              <a:gd name="connsiteX0" fmla="*/ 0 w 3997241"/>
              <a:gd name="connsiteY0" fmla="*/ 5443 h 3341687"/>
              <a:gd name="connsiteX1" fmla="*/ 3997241 w 3997241"/>
              <a:gd name="connsiteY1" fmla="*/ 0 h 3341687"/>
              <a:gd name="connsiteX2" fmla="*/ 3997241 w 3997241"/>
              <a:gd name="connsiteY2" fmla="*/ 3341687 h 3341687"/>
              <a:gd name="connsiteX3" fmla="*/ 1019091 w 3997241"/>
              <a:gd name="connsiteY3" fmla="*/ 3341687 h 3341687"/>
              <a:gd name="connsiteX4" fmla="*/ 0 w 3997241"/>
              <a:gd name="connsiteY4" fmla="*/ 5443 h 3341687"/>
              <a:gd name="connsiteX0" fmla="*/ 0 w 3997241"/>
              <a:gd name="connsiteY0" fmla="*/ 0 h 3336244"/>
              <a:gd name="connsiteX1" fmla="*/ 2523634 w 3997241"/>
              <a:gd name="connsiteY1" fmla="*/ 513846 h 3336244"/>
              <a:gd name="connsiteX2" fmla="*/ 3997241 w 3997241"/>
              <a:gd name="connsiteY2" fmla="*/ 3336244 h 3336244"/>
              <a:gd name="connsiteX3" fmla="*/ 1019091 w 3997241"/>
              <a:gd name="connsiteY3" fmla="*/ 3336244 h 3336244"/>
              <a:gd name="connsiteX4" fmla="*/ 0 w 3997241"/>
              <a:gd name="connsiteY4" fmla="*/ 0 h 3336244"/>
              <a:gd name="connsiteX0" fmla="*/ 0 w 3997241"/>
              <a:gd name="connsiteY0" fmla="*/ 0 h 3336244"/>
              <a:gd name="connsiteX1" fmla="*/ 2523634 w 3997241"/>
              <a:gd name="connsiteY1" fmla="*/ 513846 h 3336244"/>
              <a:gd name="connsiteX2" fmla="*/ 3997241 w 3997241"/>
              <a:gd name="connsiteY2" fmla="*/ 3336244 h 3336244"/>
              <a:gd name="connsiteX3" fmla="*/ 1598717 w 3997241"/>
              <a:gd name="connsiteY3" fmla="*/ 2946999 h 3336244"/>
              <a:gd name="connsiteX4" fmla="*/ 0 w 3997241"/>
              <a:gd name="connsiteY4" fmla="*/ 0 h 3336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97241" h="3336244">
                <a:moveTo>
                  <a:pt x="0" y="0"/>
                </a:moveTo>
                <a:lnTo>
                  <a:pt x="2523634" y="513846"/>
                </a:lnTo>
                <a:lnTo>
                  <a:pt x="3997241" y="3336244"/>
                </a:lnTo>
                <a:lnTo>
                  <a:pt x="1598717" y="2946999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6" name="Picture Placeholder 10"/>
          <p:cNvSpPr>
            <a:spLocks noGrp="1"/>
          </p:cNvSpPr>
          <p:nvPr>
            <p:ph type="pic" sz="quarter" idx="13"/>
          </p:nvPr>
        </p:nvSpPr>
        <p:spPr>
          <a:xfrm rot="19051671">
            <a:off x="702243" y="2603714"/>
            <a:ext cx="788025" cy="928982"/>
          </a:xfrm>
          <a:custGeom>
            <a:avLst/>
            <a:gdLst>
              <a:gd name="connsiteX0" fmla="*/ 0 w 1600200"/>
              <a:gd name="connsiteY0" fmla="*/ 0 h 2724150"/>
              <a:gd name="connsiteX1" fmla="*/ 1600200 w 1600200"/>
              <a:gd name="connsiteY1" fmla="*/ 0 h 2724150"/>
              <a:gd name="connsiteX2" fmla="*/ 1600200 w 1600200"/>
              <a:gd name="connsiteY2" fmla="*/ 2724150 h 2724150"/>
              <a:gd name="connsiteX3" fmla="*/ 0 w 1600200"/>
              <a:gd name="connsiteY3" fmla="*/ 2724150 h 2724150"/>
              <a:gd name="connsiteX4" fmla="*/ 0 w 1600200"/>
              <a:gd name="connsiteY4" fmla="*/ 0 h 2724150"/>
              <a:gd name="connsiteX0" fmla="*/ 0 w 2101674"/>
              <a:gd name="connsiteY0" fmla="*/ 246865 h 2724150"/>
              <a:gd name="connsiteX1" fmla="*/ 2101674 w 2101674"/>
              <a:gd name="connsiteY1" fmla="*/ 0 h 2724150"/>
              <a:gd name="connsiteX2" fmla="*/ 2101674 w 2101674"/>
              <a:gd name="connsiteY2" fmla="*/ 2724150 h 2724150"/>
              <a:gd name="connsiteX3" fmla="*/ 501474 w 2101674"/>
              <a:gd name="connsiteY3" fmla="*/ 2724150 h 2724150"/>
              <a:gd name="connsiteX4" fmla="*/ 0 w 2101674"/>
              <a:gd name="connsiteY4" fmla="*/ 246865 h 2724150"/>
              <a:gd name="connsiteX0" fmla="*/ 0 w 2101674"/>
              <a:gd name="connsiteY0" fmla="*/ 0 h 2477285"/>
              <a:gd name="connsiteX1" fmla="*/ 1274332 w 2101674"/>
              <a:gd name="connsiteY1" fmla="*/ 355967 h 2477285"/>
              <a:gd name="connsiteX2" fmla="*/ 2101674 w 2101674"/>
              <a:gd name="connsiteY2" fmla="*/ 2477285 h 2477285"/>
              <a:gd name="connsiteX3" fmla="*/ 501474 w 2101674"/>
              <a:gd name="connsiteY3" fmla="*/ 2477285 h 2477285"/>
              <a:gd name="connsiteX4" fmla="*/ 0 w 2101674"/>
              <a:gd name="connsiteY4" fmla="*/ 0 h 2477285"/>
              <a:gd name="connsiteX0" fmla="*/ 0 w 2101674"/>
              <a:gd name="connsiteY0" fmla="*/ 0 h 2477285"/>
              <a:gd name="connsiteX1" fmla="*/ 1274332 w 2101674"/>
              <a:gd name="connsiteY1" fmla="*/ 355967 h 2477285"/>
              <a:gd name="connsiteX2" fmla="*/ 2101674 w 2101674"/>
              <a:gd name="connsiteY2" fmla="*/ 2477285 h 2477285"/>
              <a:gd name="connsiteX3" fmla="*/ 862433 w 2101674"/>
              <a:gd name="connsiteY3" fmla="*/ 2101790 h 2477285"/>
              <a:gd name="connsiteX4" fmla="*/ 0 w 2101674"/>
              <a:gd name="connsiteY4" fmla="*/ 0 h 2477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01674" h="2477285">
                <a:moveTo>
                  <a:pt x="0" y="0"/>
                </a:moveTo>
                <a:lnTo>
                  <a:pt x="1274332" y="355967"/>
                </a:lnTo>
                <a:lnTo>
                  <a:pt x="2101674" y="2477285"/>
                </a:lnTo>
                <a:lnTo>
                  <a:pt x="862433" y="210179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91720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0"/>
          </p:nvPr>
        </p:nvSpPr>
        <p:spPr>
          <a:xfrm rot="19384639">
            <a:off x="4295003" y="955849"/>
            <a:ext cx="2941612" cy="2132391"/>
          </a:xfrm>
          <a:custGeom>
            <a:avLst/>
            <a:gdLst>
              <a:gd name="connsiteX0" fmla="*/ 0 w 7934325"/>
              <a:gd name="connsiteY0" fmla="*/ 0 h 5899150"/>
              <a:gd name="connsiteX1" fmla="*/ 7934325 w 7934325"/>
              <a:gd name="connsiteY1" fmla="*/ 0 h 5899150"/>
              <a:gd name="connsiteX2" fmla="*/ 7934325 w 7934325"/>
              <a:gd name="connsiteY2" fmla="*/ 5899150 h 5899150"/>
              <a:gd name="connsiteX3" fmla="*/ 0 w 7934325"/>
              <a:gd name="connsiteY3" fmla="*/ 5899150 h 5899150"/>
              <a:gd name="connsiteX4" fmla="*/ 0 w 7934325"/>
              <a:gd name="connsiteY4" fmla="*/ 0 h 5899150"/>
              <a:gd name="connsiteX0" fmla="*/ 0 w 8399814"/>
              <a:gd name="connsiteY0" fmla="*/ 0 h 5899150"/>
              <a:gd name="connsiteX1" fmla="*/ 8399814 w 8399814"/>
              <a:gd name="connsiteY1" fmla="*/ 608063 h 5899150"/>
              <a:gd name="connsiteX2" fmla="*/ 7934325 w 8399814"/>
              <a:gd name="connsiteY2" fmla="*/ 5899150 h 5899150"/>
              <a:gd name="connsiteX3" fmla="*/ 0 w 8399814"/>
              <a:gd name="connsiteY3" fmla="*/ 5899150 h 5899150"/>
              <a:gd name="connsiteX4" fmla="*/ 0 w 8399814"/>
              <a:gd name="connsiteY4" fmla="*/ 0 h 5899150"/>
              <a:gd name="connsiteX0" fmla="*/ 984953 w 8399814"/>
              <a:gd name="connsiteY0" fmla="*/ 0 h 5638670"/>
              <a:gd name="connsiteX1" fmla="*/ 8399814 w 8399814"/>
              <a:gd name="connsiteY1" fmla="*/ 347583 h 5638670"/>
              <a:gd name="connsiteX2" fmla="*/ 7934325 w 8399814"/>
              <a:gd name="connsiteY2" fmla="*/ 5638670 h 5638670"/>
              <a:gd name="connsiteX3" fmla="*/ 0 w 8399814"/>
              <a:gd name="connsiteY3" fmla="*/ 5638670 h 5638670"/>
              <a:gd name="connsiteX4" fmla="*/ 984953 w 8399814"/>
              <a:gd name="connsiteY4" fmla="*/ 0 h 5638670"/>
              <a:gd name="connsiteX0" fmla="*/ 430458 w 7845319"/>
              <a:gd name="connsiteY0" fmla="*/ 0 h 5686376"/>
              <a:gd name="connsiteX1" fmla="*/ 7845319 w 7845319"/>
              <a:gd name="connsiteY1" fmla="*/ 347583 h 5686376"/>
              <a:gd name="connsiteX2" fmla="*/ 7379830 w 7845319"/>
              <a:gd name="connsiteY2" fmla="*/ 5638670 h 5686376"/>
              <a:gd name="connsiteX3" fmla="*/ 0 w 7845319"/>
              <a:gd name="connsiteY3" fmla="*/ 5686376 h 5686376"/>
              <a:gd name="connsiteX4" fmla="*/ 430458 w 7845319"/>
              <a:gd name="connsiteY4" fmla="*/ 0 h 5686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45319" h="5686376">
                <a:moveTo>
                  <a:pt x="430458" y="0"/>
                </a:moveTo>
                <a:lnTo>
                  <a:pt x="7845319" y="347583"/>
                </a:lnTo>
                <a:lnTo>
                  <a:pt x="7379830" y="5638670"/>
                </a:lnTo>
                <a:lnTo>
                  <a:pt x="0" y="5686376"/>
                </a:lnTo>
                <a:lnTo>
                  <a:pt x="430458" y="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80354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2897681" y="165920"/>
            <a:ext cx="1227643" cy="2521974"/>
          </a:xfrm>
          <a:custGeom>
            <a:avLst/>
            <a:gdLst>
              <a:gd name="connsiteX0" fmla="*/ 360385 w 3274142"/>
              <a:gd name="connsiteY0" fmla="*/ 0 h 6725265"/>
              <a:gd name="connsiteX1" fmla="*/ 2913757 w 3274142"/>
              <a:gd name="connsiteY1" fmla="*/ 0 h 6725265"/>
              <a:gd name="connsiteX2" fmla="*/ 3274142 w 3274142"/>
              <a:gd name="connsiteY2" fmla="*/ 360385 h 6725265"/>
              <a:gd name="connsiteX3" fmla="*/ 3274142 w 3274142"/>
              <a:gd name="connsiteY3" fmla="*/ 6364880 h 6725265"/>
              <a:gd name="connsiteX4" fmla="*/ 2913757 w 3274142"/>
              <a:gd name="connsiteY4" fmla="*/ 6725265 h 6725265"/>
              <a:gd name="connsiteX5" fmla="*/ 360385 w 3274142"/>
              <a:gd name="connsiteY5" fmla="*/ 6725265 h 6725265"/>
              <a:gd name="connsiteX6" fmla="*/ 0 w 3274142"/>
              <a:gd name="connsiteY6" fmla="*/ 6364880 h 6725265"/>
              <a:gd name="connsiteX7" fmla="*/ 0 w 3274142"/>
              <a:gd name="connsiteY7" fmla="*/ 360385 h 6725265"/>
              <a:gd name="connsiteX8" fmla="*/ 360385 w 3274142"/>
              <a:gd name="connsiteY8" fmla="*/ 0 h 6725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74142" h="6725265">
                <a:moveTo>
                  <a:pt x="360385" y="0"/>
                </a:moveTo>
                <a:lnTo>
                  <a:pt x="2913757" y="0"/>
                </a:lnTo>
                <a:cubicBezTo>
                  <a:pt x="3112792" y="0"/>
                  <a:pt x="3274142" y="161350"/>
                  <a:pt x="3274142" y="360385"/>
                </a:cubicBezTo>
                <a:lnTo>
                  <a:pt x="3274142" y="6364880"/>
                </a:lnTo>
                <a:cubicBezTo>
                  <a:pt x="3274142" y="6563915"/>
                  <a:pt x="3112792" y="6725265"/>
                  <a:pt x="2913757" y="6725265"/>
                </a:cubicBezTo>
                <a:lnTo>
                  <a:pt x="360385" y="6725265"/>
                </a:lnTo>
                <a:cubicBezTo>
                  <a:pt x="161350" y="6725265"/>
                  <a:pt x="0" y="6563915"/>
                  <a:pt x="0" y="6364880"/>
                </a:cubicBezTo>
                <a:lnTo>
                  <a:pt x="0" y="360385"/>
                </a:lnTo>
                <a:cubicBezTo>
                  <a:pt x="0" y="161350"/>
                  <a:pt x="161350" y="0"/>
                  <a:pt x="36038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1292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1"/>
          </p:nvPr>
        </p:nvSpPr>
        <p:spPr>
          <a:xfrm rot="2837903">
            <a:off x="4549983" y="992100"/>
            <a:ext cx="2018754" cy="1679933"/>
          </a:xfrm>
          <a:custGeom>
            <a:avLst/>
            <a:gdLst>
              <a:gd name="connsiteX0" fmla="*/ 0 w 7185025"/>
              <a:gd name="connsiteY0" fmla="*/ 0 h 3813175"/>
              <a:gd name="connsiteX1" fmla="*/ 7185025 w 7185025"/>
              <a:gd name="connsiteY1" fmla="*/ 0 h 3813175"/>
              <a:gd name="connsiteX2" fmla="*/ 7185025 w 7185025"/>
              <a:gd name="connsiteY2" fmla="*/ 3813175 h 3813175"/>
              <a:gd name="connsiteX3" fmla="*/ 0 w 7185025"/>
              <a:gd name="connsiteY3" fmla="*/ 3813175 h 3813175"/>
              <a:gd name="connsiteX4" fmla="*/ 0 w 7185025"/>
              <a:gd name="connsiteY4" fmla="*/ 0 h 3813175"/>
              <a:gd name="connsiteX0" fmla="*/ 0 w 7185025"/>
              <a:gd name="connsiteY0" fmla="*/ 0 h 3813175"/>
              <a:gd name="connsiteX1" fmla="*/ 7185025 w 7185025"/>
              <a:gd name="connsiteY1" fmla="*/ 0 h 3813175"/>
              <a:gd name="connsiteX2" fmla="*/ 6740407 w 7185025"/>
              <a:gd name="connsiteY2" fmla="*/ 2869615 h 3813175"/>
              <a:gd name="connsiteX3" fmla="*/ 0 w 7185025"/>
              <a:gd name="connsiteY3" fmla="*/ 3813175 h 3813175"/>
              <a:gd name="connsiteX4" fmla="*/ 0 w 7185025"/>
              <a:gd name="connsiteY4" fmla="*/ 0 h 3813175"/>
              <a:gd name="connsiteX0" fmla="*/ 0 w 7185025"/>
              <a:gd name="connsiteY0" fmla="*/ 0 h 4411015"/>
              <a:gd name="connsiteX1" fmla="*/ 7185025 w 7185025"/>
              <a:gd name="connsiteY1" fmla="*/ 0 h 4411015"/>
              <a:gd name="connsiteX2" fmla="*/ 6740407 w 7185025"/>
              <a:gd name="connsiteY2" fmla="*/ 2869615 h 4411015"/>
              <a:gd name="connsiteX3" fmla="*/ 1687964 w 7185025"/>
              <a:gd name="connsiteY3" fmla="*/ 4411015 h 4411015"/>
              <a:gd name="connsiteX4" fmla="*/ 0 w 7185025"/>
              <a:gd name="connsiteY4" fmla="*/ 0 h 4411015"/>
              <a:gd name="connsiteX0" fmla="*/ 426900 w 5497061"/>
              <a:gd name="connsiteY0" fmla="*/ 1560598 h 4411015"/>
              <a:gd name="connsiteX1" fmla="*/ 5497061 w 5497061"/>
              <a:gd name="connsiteY1" fmla="*/ 0 h 4411015"/>
              <a:gd name="connsiteX2" fmla="*/ 5052443 w 5497061"/>
              <a:gd name="connsiteY2" fmla="*/ 2869615 h 4411015"/>
              <a:gd name="connsiteX3" fmla="*/ 0 w 5497061"/>
              <a:gd name="connsiteY3" fmla="*/ 4411015 h 4411015"/>
              <a:gd name="connsiteX4" fmla="*/ 426900 w 5497061"/>
              <a:gd name="connsiteY4" fmla="*/ 1560598 h 4411015"/>
              <a:gd name="connsiteX0" fmla="*/ 426900 w 5383345"/>
              <a:gd name="connsiteY0" fmla="*/ 1629987 h 4480404"/>
              <a:gd name="connsiteX1" fmla="*/ 5383345 w 5383345"/>
              <a:gd name="connsiteY1" fmla="*/ 0 h 4480404"/>
              <a:gd name="connsiteX2" fmla="*/ 5052443 w 5383345"/>
              <a:gd name="connsiteY2" fmla="*/ 2939004 h 4480404"/>
              <a:gd name="connsiteX3" fmla="*/ 0 w 5383345"/>
              <a:gd name="connsiteY3" fmla="*/ 4480404 h 4480404"/>
              <a:gd name="connsiteX4" fmla="*/ 426900 w 5383345"/>
              <a:gd name="connsiteY4" fmla="*/ 1629987 h 4480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83345" h="4480404">
                <a:moveTo>
                  <a:pt x="426900" y="1629987"/>
                </a:moveTo>
                <a:lnTo>
                  <a:pt x="5383345" y="0"/>
                </a:lnTo>
                <a:lnTo>
                  <a:pt x="5052443" y="2939004"/>
                </a:lnTo>
                <a:lnTo>
                  <a:pt x="0" y="4480404"/>
                </a:lnTo>
                <a:lnTo>
                  <a:pt x="426900" y="1629987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4" name="Picture Placeholder 6"/>
          <p:cNvSpPr>
            <a:spLocks noGrp="1"/>
          </p:cNvSpPr>
          <p:nvPr>
            <p:ph type="pic" sz="quarter" idx="12"/>
          </p:nvPr>
        </p:nvSpPr>
        <p:spPr>
          <a:xfrm rot="2700360">
            <a:off x="6922854" y="2485209"/>
            <a:ext cx="2170418" cy="1620447"/>
          </a:xfrm>
          <a:custGeom>
            <a:avLst/>
            <a:gdLst>
              <a:gd name="connsiteX0" fmla="*/ 0 w 6138863"/>
              <a:gd name="connsiteY0" fmla="*/ 0 h 3527425"/>
              <a:gd name="connsiteX1" fmla="*/ 6138863 w 6138863"/>
              <a:gd name="connsiteY1" fmla="*/ 0 h 3527425"/>
              <a:gd name="connsiteX2" fmla="*/ 6138863 w 6138863"/>
              <a:gd name="connsiteY2" fmla="*/ 3527425 h 3527425"/>
              <a:gd name="connsiteX3" fmla="*/ 0 w 6138863"/>
              <a:gd name="connsiteY3" fmla="*/ 3527425 h 3527425"/>
              <a:gd name="connsiteX4" fmla="*/ 0 w 6138863"/>
              <a:gd name="connsiteY4" fmla="*/ 0 h 3527425"/>
              <a:gd name="connsiteX0" fmla="*/ 0 w 6138863"/>
              <a:gd name="connsiteY0" fmla="*/ 0 h 4321754"/>
              <a:gd name="connsiteX1" fmla="*/ 6138863 w 6138863"/>
              <a:gd name="connsiteY1" fmla="*/ 0 h 4321754"/>
              <a:gd name="connsiteX2" fmla="*/ 6138863 w 6138863"/>
              <a:gd name="connsiteY2" fmla="*/ 3527425 h 4321754"/>
              <a:gd name="connsiteX3" fmla="*/ 351083 w 6138863"/>
              <a:gd name="connsiteY3" fmla="*/ 4321754 h 4321754"/>
              <a:gd name="connsiteX4" fmla="*/ 0 w 6138863"/>
              <a:gd name="connsiteY4" fmla="*/ 0 h 4321754"/>
              <a:gd name="connsiteX0" fmla="*/ 591227 w 5787780"/>
              <a:gd name="connsiteY0" fmla="*/ 1459320 h 4321754"/>
              <a:gd name="connsiteX1" fmla="*/ 5787780 w 5787780"/>
              <a:gd name="connsiteY1" fmla="*/ 0 h 4321754"/>
              <a:gd name="connsiteX2" fmla="*/ 5787780 w 5787780"/>
              <a:gd name="connsiteY2" fmla="*/ 3527425 h 4321754"/>
              <a:gd name="connsiteX3" fmla="*/ 0 w 5787780"/>
              <a:gd name="connsiteY3" fmla="*/ 4321754 h 4321754"/>
              <a:gd name="connsiteX4" fmla="*/ 591227 w 5787780"/>
              <a:gd name="connsiteY4" fmla="*/ 1459320 h 4321754"/>
              <a:gd name="connsiteX0" fmla="*/ 591227 w 5787780"/>
              <a:gd name="connsiteY0" fmla="*/ 1459320 h 4321754"/>
              <a:gd name="connsiteX1" fmla="*/ 5787780 w 5787780"/>
              <a:gd name="connsiteY1" fmla="*/ 0 h 4321754"/>
              <a:gd name="connsiteX2" fmla="*/ 5122659 w 5787780"/>
              <a:gd name="connsiteY2" fmla="*/ 2862443 h 4321754"/>
              <a:gd name="connsiteX3" fmla="*/ 0 w 5787780"/>
              <a:gd name="connsiteY3" fmla="*/ 4321754 h 4321754"/>
              <a:gd name="connsiteX4" fmla="*/ 591227 w 5787780"/>
              <a:gd name="connsiteY4" fmla="*/ 1459320 h 4321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87780" h="4321754">
                <a:moveTo>
                  <a:pt x="591227" y="1459320"/>
                </a:moveTo>
                <a:lnTo>
                  <a:pt x="5787780" y="0"/>
                </a:lnTo>
                <a:lnTo>
                  <a:pt x="5122659" y="2862443"/>
                </a:lnTo>
                <a:lnTo>
                  <a:pt x="0" y="4321754"/>
                </a:lnTo>
                <a:lnTo>
                  <a:pt x="591227" y="145932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7091936" y="832792"/>
            <a:ext cx="666527" cy="881828"/>
          </a:xfrm>
          <a:custGeom>
            <a:avLst/>
            <a:gdLst>
              <a:gd name="connsiteX0" fmla="*/ 0 w 1333500"/>
              <a:gd name="connsiteY0" fmla="*/ 0 h 2220913"/>
              <a:gd name="connsiteX1" fmla="*/ 1333500 w 1333500"/>
              <a:gd name="connsiteY1" fmla="*/ 0 h 2220913"/>
              <a:gd name="connsiteX2" fmla="*/ 1333500 w 1333500"/>
              <a:gd name="connsiteY2" fmla="*/ 2220913 h 2220913"/>
              <a:gd name="connsiteX3" fmla="*/ 0 w 1333500"/>
              <a:gd name="connsiteY3" fmla="*/ 2220913 h 2220913"/>
              <a:gd name="connsiteX4" fmla="*/ 0 w 1333500"/>
              <a:gd name="connsiteY4" fmla="*/ 0 h 2220913"/>
              <a:gd name="connsiteX0" fmla="*/ 313508 w 1647008"/>
              <a:gd name="connsiteY0" fmla="*/ 0 h 2273165"/>
              <a:gd name="connsiteX1" fmla="*/ 1647008 w 1647008"/>
              <a:gd name="connsiteY1" fmla="*/ 0 h 2273165"/>
              <a:gd name="connsiteX2" fmla="*/ 1647008 w 1647008"/>
              <a:gd name="connsiteY2" fmla="*/ 2220913 h 2273165"/>
              <a:gd name="connsiteX3" fmla="*/ 0 w 1647008"/>
              <a:gd name="connsiteY3" fmla="*/ 2273165 h 2273165"/>
              <a:gd name="connsiteX4" fmla="*/ 313508 w 1647008"/>
              <a:gd name="connsiteY4" fmla="*/ 0 h 2273165"/>
              <a:gd name="connsiteX0" fmla="*/ 313508 w 1647008"/>
              <a:gd name="connsiteY0" fmla="*/ 0 h 2403793"/>
              <a:gd name="connsiteX1" fmla="*/ 1647008 w 1647008"/>
              <a:gd name="connsiteY1" fmla="*/ 0 h 2403793"/>
              <a:gd name="connsiteX2" fmla="*/ 1385750 w 1647008"/>
              <a:gd name="connsiteY2" fmla="*/ 2403793 h 2403793"/>
              <a:gd name="connsiteX3" fmla="*/ 0 w 1647008"/>
              <a:gd name="connsiteY3" fmla="*/ 2273165 h 2403793"/>
              <a:gd name="connsiteX4" fmla="*/ 313508 w 1647008"/>
              <a:gd name="connsiteY4" fmla="*/ 0 h 2403793"/>
              <a:gd name="connsiteX0" fmla="*/ 313508 w 1777637"/>
              <a:gd name="connsiteY0" fmla="*/ 0 h 2403793"/>
              <a:gd name="connsiteX1" fmla="*/ 1777637 w 1777637"/>
              <a:gd name="connsiteY1" fmla="*/ 78378 h 2403793"/>
              <a:gd name="connsiteX2" fmla="*/ 1385750 w 1777637"/>
              <a:gd name="connsiteY2" fmla="*/ 2403793 h 2403793"/>
              <a:gd name="connsiteX3" fmla="*/ 0 w 1777637"/>
              <a:gd name="connsiteY3" fmla="*/ 2273165 h 2403793"/>
              <a:gd name="connsiteX4" fmla="*/ 313508 w 1777637"/>
              <a:gd name="connsiteY4" fmla="*/ 0 h 2403793"/>
              <a:gd name="connsiteX0" fmla="*/ 339634 w 1777637"/>
              <a:gd name="connsiteY0" fmla="*/ 0 h 2351542"/>
              <a:gd name="connsiteX1" fmla="*/ 1777637 w 1777637"/>
              <a:gd name="connsiteY1" fmla="*/ 26127 h 2351542"/>
              <a:gd name="connsiteX2" fmla="*/ 1385750 w 1777637"/>
              <a:gd name="connsiteY2" fmla="*/ 2351542 h 2351542"/>
              <a:gd name="connsiteX3" fmla="*/ 0 w 1777637"/>
              <a:gd name="connsiteY3" fmla="*/ 2220914 h 2351542"/>
              <a:gd name="connsiteX4" fmla="*/ 339634 w 1777637"/>
              <a:gd name="connsiteY4" fmla="*/ 0 h 2351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7637" h="2351542">
                <a:moveTo>
                  <a:pt x="339634" y="0"/>
                </a:moveTo>
                <a:lnTo>
                  <a:pt x="1777637" y="26127"/>
                </a:lnTo>
                <a:lnTo>
                  <a:pt x="1385750" y="2351542"/>
                </a:lnTo>
                <a:lnTo>
                  <a:pt x="0" y="2220914"/>
                </a:lnTo>
                <a:lnTo>
                  <a:pt x="339634" y="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6" name="Picture Placeholder 10"/>
          <p:cNvSpPr>
            <a:spLocks noGrp="1"/>
          </p:cNvSpPr>
          <p:nvPr>
            <p:ph type="pic" sz="quarter" idx="14"/>
          </p:nvPr>
        </p:nvSpPr>
        <p:spPr>
          <a:xfrm rot="2540029">
            <a:off x="4160157" y="2528166"/>
            <a:ext cx="2186321" cy="1439958"/>
          </a:xfrm>
          <a:custGeom>
            <a:avLst/>
            <a:gdLst>
              <a:gd name="connsiteX0" fmla="*/ 0 w 6769100"/>
              <a:gd name="connsiteY0" fmla="*/ 0 h 4129088"/>
              <a:gd name="connsiteX1" fmla="*/ 6769100 w 6769100"/>
              <a:gd name="connsiteY1" fmla="*/ 0 h 4129088"/>
              <a:gd name="connsiteX2" fmla="*/ 6769100 w 6769100"/>
              <a:gd name="connsiteY2" fmla="*/ 4129088 h 4129088"/>
              <a:gd name="connsiteX3" fmla="*/ 0 w 6769100"/>
              <a:gd name="connsiteY3" fmla="*/ 4129088 h 4129088"/>
              <a:gd name="connsiteX4" fmla="*/ 0 w 6769100"/>
              <a:gd name="connsiteY4" fmla="*/ 0 h 4129088"/>
              <a:gd name="connsiteX0" fmla="*/ 1704116 w 6769100"/>
              <a:gd name="connsiteY0" fmla="*/ 1133496 h 4129088"/>
              <a:gd name="connsiteX1" fmla="*/ 6769100 w 6769100"/>
              <a:gd name="connsiteY1" fmla="*/ 0 h 4129088"/>
              <a:gd name="connsiteX2" fmla="*/ 6769100 w 6769100"/>
              <a:gd name="connsiteY2" fmla="*/ 4129088 h 4129088"/>
              <a:gd name="connsiteX3" fmla="*/ 0 w 6769100"/>
              <a:gd name="connsiteY3" fmla="*/ 4129088 h 4129088"/>
              <a:gd name="connsiteX4" fmla="*/ 1704116 w 6769100"/>
              <a:gd name="connsiteY4" fmla="*/ 1133496 h 4129088"/>
              <a:gd name="connsiteX0" fmla="*/ 765964 w 5830948"/>
              <a:gd name="connsiteY0" fmla="*/ 1133496 h 4129088"/>
              <a:gd name="connsiteX1" fmla="*/ 5830948 w 5830948"/>
              <a:gd name="connsiteY1" fmla="*/ 0 h 4129088"/>
              <a:gd name="connsiteX2" fmla="*/ 5830948 w 5830948"/>
              <a:gd name="connsiteY2" fmla="*/ 4129088 h 4129088"/>
              <a:gd name="connsiteX3" fmla="*/ 0 w 5830948"/>
              <a:gd name="connsiteY3" fmla="*/ 3839888 h 4129088"/>
              <a:gd name="connsiteX4" fmla="*/ 765964 w 5830948"/>
              <a:gd name="connsiteY4" fmla="*/ 1133496 h 4129088"/>
              <a:gd name="connsiteX0" fmla="*/ 765964 w 5830948"/>
              <a:gd name="connsiteY0" fmla="*/ 1133496 h 3839888"/>
              <a:gd name="connsiteX1" fmla="*/ 5830948 w 5830948"/>
              <a:gd name="connsiteY1" fmla="*/ 0 h 3839888"/>
              <a:gd name="connsiteX2" fmla="*/ 4987731 w 5830948"/>
              <a:gd name="connsiteY2" fmla="*/ 2776769 h 3839888"/>
              <a:gd name="connsiteX3" fmla="*/ 0 w 5830948"/>
              <a:gd name="connsiteY3" fmla="*/ 3839888 h 3839888"/>
              <a:gd name="connsiteX4" fmla="*/ 765964 w 5830948"/>
              <a:gd name="connsiteY4" fmla="*/ 1133496 h 3839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30948" h="3839888">
                <a:moveTo>
                  <a:pt x="765964" y="1133496"/>
                </a:moveTo>
                <a:lnTo>
                  <a:pt x="5830948" y="0"/>
                </a:lnTo>
                <a:lnTo>
                  <a:pt x="4987731" y="2776769"/>
                </a:lnTo>
                <a:lnTo>
                  <a:pt x="0" y="3839888"/>
                </a:lnTo>
                <a:lnTo>
                  <a:pt x="765964" y="1133496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59970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2"/>
          <p:cNvSpPr>
            <a:spLocks noGrp="1"/>
          </p:cNvSpPr>
          <p:nvPr>
            <p:ph type="pic" sz="quarter" idx="13"/>
          </p:nvPr>
        </p:nvSpPr>
        <p:spPr>
          <a:xfrm>
            <a:off x="3660810" y="1449029"/>
            <a:ext cx="1437781" cy="2920181"/>
          </a:xfrm>
          <a:custGeom>
            <a:avLst/>
            <a:gdLst>
              <a:gd name="connsiteX0" fmla="*/ 639110 w 3834581"/>
              <a:gd name="connsiteY0" fmla="*/ 0 h 7787149"/>
              <a:gd name="connsiteX1" fmla="*/ 3195471 w 3834581"/>
              <a:gd name="connsiteY1" fmla="*/ 0 h 7787149"/>
              <a:gd name="connsiteX2" fmla="*/ 3834581 w 3834581"/>
              <a:gd name="connsiteY2" fmla="*/ 639110 h 7787149"/>
              <a:gd name="connsiteX3" fmla="*/ 3834581 w 3834581"/>
              <a:gd name="connsiteY3" fmla="*/ 7148039 h 7787149"/>
              <a:gd name="connsiteX4" fmla="*/ 3195471 w 3834581"/>
              <a:gd name="connsiteY4" fmla="*/ 7787149 h 7787149"/>
              <a:gd name="connsiteX5" fmla="*/ 639110 w 3834581"/>
              <a:gd name="connsiteY5" fmla="*/ 7787149 h 7787149"/>
              <a:gd name="connsiteX6" fmla="*/ 0 w 3834581"/>
              <a:gd name="connsiteY6" fmla="*/ 7148039 h 7787149"/>
              <a:gd name="connsiteX7" fmla="*/ 0 w 3834581"/>
              <a:gd name="connsiteY7" fmla="*/ 639110 h 7787149"/>
              <a:gd name="connsiteX8" fmla="*/ 639110 w 3834581"/>
              <a:gd name="connsiteY8" fmla="*/ 0 h 7787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34581" h="7787149">
                <a:moveTo>
                  <a:pt x="639110" y="0"/>
                </a:moveTo>
                <a:lnTo>
                  <a:pt x="3195471" y="0"/>
                </a:lnTo>
                <a:cubicBezTo>
                  <a:pt x="3548442" y="0"/>
                  <a:pt x="3834581" y="286139"/>
                  <a:pt x="3834581" y="639110"/>
                </a:cubicBezTo>
                <a:lnTo>
                  <a:pt x="3834581" y="7148039"/>
                </a:lnTo>
                <a:cubicBezTo>
                  <a:pt x="3834581" y="7501010"/>
                  <a:pt x="3548442" y="7787149"/>
                  <a:pt x="3195471" y="7787149"/>
                </a:cubicBezTo>
                <a:lnTo>
                  <a:pt x="639110" y="7787149"/>
                </a:lnTo>
                <a:cubicBezTo>
                  <a:pt x="286139" y="7787149"/>
                  <a:pt x="0" y="7501010"/>
                  <a:pt x="0" y="7148039"/>
                </a:cubicBezTo>
                <a:lnTo>
                  <a:pt x="0" y="639110"/>
                </a:lnTo>
                <a:cubicBezTo>
                  <a:pt x="0" y="286139"/>
                  <a:pt x="286139" y="0"/>
                  <a:pt x="63911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" name="Picture Placeholder 13"/>
          <p:cNvSpPr>
            <a:spLocks noGrp="1"/>
          </p:cNvSpPr>
          <p:nvPr>
            <p:ph type="pic" sz="quarter" idx="10"/>
          </p:nvPr>
        </p:nvSpPr>
        <p:spPr>
          <a:xfrm>
            <a:off x="109677" y="3672348"/>
            <a:ext cx="1437781" cy="1459841"/>
          </a:xfrm>
          <a:custGeom>
            <a:avLst/>
            <a:gdLst>
              <a:gd name="connsiteX0" fmla="*/ 639110 w 3834581"/>
              <a:gd name="connsiteY0" fmla="*/ 0 h 3892910"/>
              <a:gd name="connsiteX1" fmla="*/ 3195471 w 3834581"/>
              <a:gd name="connsiteY1" fmla="*/ 0 h 3892910"/>
              <a:gd name="connsiteX2" fmla="*/ 3834581 w 3834581"/>
              <a:gd name="connsiteY2" fmla="*/ 639110 h 3892910"/>
              <a:gd name="connsiteX3" fmla="*/ 3834581 w 3834581"/>
              <a:gd name="connsiteY3" fmla="*/ 3892910 h 3892910"/>
              <a:gd name="connsiteX4" fmla="*/ 0 w 3834581"/>
              <a:gd name="connsiteY4" fmla="*/ 3892910 h 3892910"/>
              <a:gd name="connsiteX5" fmla="*/ 0 w 3834581"/>
              <a:gd name="connsiteY5" fmla="*/ 639110 h 3892910"/>
              <a:gd name="connsiteX6" fmla="*/ 639110 w 3834581"/>
              <a:gd name="connsiteY6" fmla="*/ 0 h 3892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34581" h="3892910">
                <a:moveTo>
                  <a:pt x="639110" y="0"/>
                </a:moveTo>
                <a:lnTo>
                  <a:pt x="3195471" y="0"/>
                </a:lnTo>
                <a:cubicBezTo>
                  <a:pt x="3548442" y="0"/>
                  <a:pt x="3834581" y="286139"/>
                  <a:pt x="3834581" y="639110"/>
                </a:cubicBezTo>
                <a:lnTo>
                  <a:pt x="3834581" y="3892910"/>
                </a:lnTo>
                <a:lnTo>
                  <a:pt x="0" y="3892910"/>
                </a:lnTo>
                <a:lnTo>
                  <a:pt x="0" y="639110"/>
                </a:lnTo>
                <a:cubicBezTo>
                  <a:pt x="0" y="286139"/>
                  <a:pt x="286139" y="0"/>
                  <a:pt x="63911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4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110599" y="0"/>
            <a:ext cx="1437781" cy="2035278"/>
          </a:xfrm>
          <a:custGeom>
            <a:avLst/>
            <a:gdLst>
              <a:gd name="connsiteX0" fmla="*/ 0 w 3834581"/>
              <a:gd name="connsiteY0" fmla="*/ 0 h 5427407"/>
              <a:gd name="connsiteX1" fmla="*/ 3834581 w 3834581"/>
              <a:gd name="connsiteY1" fmla="*/ 0 h 5427407"/>
              <a:gd name="connsiteX2" fmla="*/ 3834581 w 3834581"/>
              <a:gd name="connsiteY2" fmla="*/ 4788297 h 5427407"/>
              <a:gd name="connsiteX3" fmla="*/ 3195471 w 3834581"/>
              <a:gd name="connsiteY3" fmla="*/ 5427407 h 5427407"/>
              <a:gd name="connsiteX4" fmla="*/ 639110 w 3834581"/>
              <a:gd name="connsiteY4" fmla="*/ 5427407 h 5427407"/>
              <a:gd name="connsiteX5" fmla="*/ 0 w 3834581"/>
              <a:gd name="connsiteY5" fmla="*/ 4788297 h 5427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34581" h="5427407">
                <a:moveTo>
                  <a:pt x="0" y="0"/>
                </a:moveTo>
                <a:lnTo>
                  <a:pt x="3834581" y="0"/>
                </a:lnTo>
                <a:lnTo>
                  <a:pt x="3834581" y="4788297"/>
                </a:lnTo>
                <a:cubicBezTo>
                  <a:pt x="3834581" y="5141268"/>
                  <a:pt x="3548442" y="5427407"/>
                  <a:pt x="3195471" y="5427407"/>
                </a:cubicBezTo>
                <a:lnTo>
                  <a:pt x="639110" y="5427407"/>
                </a:lnTo>
                <a:cubicBezTo>
                  <a:pt x="286139" y="5427407"/>
                  <a:pt x="0" y="5141268"/>
                  <a:pt x="0" y="4788297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5" name="Picture Placeholder 19"/>
          <p:cNvSpPr>
            <a:spLocks noGrp="1"/>
          </p:cNvSpPr>
          <p:nvPr>
            <p:ph type="pic" sz="quarter" idx="12"/>
          </p:nvPr>
        </p:nvSpPr>
        <p:spPr>
          <a:xfrm>
            <a:off x="1902295" y="0"/>
            <a:ext cx="1437781" cy="2765323"/>
          </a:xfrm>
          <a:custGeom>
            <a:avLst/>
            <a:gdLst>
              <a:gd name="connsiteX0" fmla="*/ 43204 w 3834581"/>
              <a:gd name="connsiteY0" fmla="*/ 0 h 7374194"/>
              <a:gd name="connsiteX1" fmla="*/ 3791377 w 3834581"/>
              <a:gd name="connsiteY1" fmla="*/ 0 h 7374194"/>
              <a:gd name="connsiteX2" fmla="*/ 3821597 w 3834581"/>
              <a:gd name="connsiteY2" fmla="*/ 97352 h 7374194"/>
              <a:gd name="connsiteX3" fmla="*/ 3834581 w 3834581"/>
              <a:gd name="connsiteY3" fmla="*/ 226155 h 7374194"/>
              <a:gd name="connsiteX4" fmla="*/ 3834581 w 3834581"/>
              <a:gd name="connsiteY4" fmla="*/ 6735084 h 7374194"/>
              <a:gd name="connsiteX5" fmla="*/ 3195471 w 3834581"/>
              <a:gd name="connsiteY5" fmla="*/ 7374194 h 7374194"/>
              <a:gd name="connsiteX6" fmla="*/ 639110 w 3834581"/>
              <a:gd name="connsiteY6" fmla="*/ 7374194 h 7374194"/>
              <a:gd name="connsiteX7" fmla="*/ 0 w 3834581"/>
              <a:gd name="connsiteY7" fmla="*/ 6735084 h 7374194"/>
              <a:gd name="connsiteX8" fmla="*/ 0 w 3834581"/>
              <a:gd name="connsiteY8" fmla="*/ 226155 h 7374194"/>
              <a:gd name="connsiteX9" fmla="*/ 12985 w 3834581"/>
              <a:gd name="connsiteY9" fmla="*/ 97352 h 7374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34581" h="7374194">
                <a:moveTo>
                  <a:pt x="43204" y="0"/>
                </a:moveTo>
                <a:lnTo>
                  <a:pt x="3791377" y="0"/>
                </a:lnTo>
                <a:lnTo>
                  <a:pt x="3821597" y="97352"/>
                </a:lnTo>
                <a:cubicBezTo>
                  <a:pt x="3830110" y="138957"/>
                  <a:pt x="3834581" y="182034"/>
                  <a:pt x="3834581" y="226155"/>
                </a:cubicBezTo>
                <a:lnTo>
                  <a:pt x="3834581" y="6735084"/>
                </a:lnTo>
                <a:cubicBezTo>
                  <a:pt x="3834581" y="7088055"/>
                  <a:pt x="3548442" y="7374194"/>
                  <a:pt x="3195471" y="7374194"/>
                </a:cubicBezTo>
                <a:lnTo>
                  <a:pt x="639110" y="7374194"/>
                </a:lnTo>
                <a:cubicBezTo>
                  <a:pt x="286139" y="7374194"/>
                  <a:pt x="0" y="7088055"/>
                  <a:pt x="0" y="6735084"/>
                </a:cubicBezTo>
                <a:lnTo>
                  <a:pt x="0" y="226155"/>
                </a:lnTo>
                <a:cubicBezTo>
                  <a:pt x="0" y="182034"/>
                  <a:pt x="4471" y="138957"/>
                  <a:pt x="12985" y="97352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6" name="Picture Placeholder 25"/>
          <p:cNvSpPr>
            <a:spLocks noGrp="1"/>
          </p:cNvSpPr>
          <p:nvPr>
            <p:ph type="pic" sz="quarter" idx="14"/>
          </p:nvPr>
        </p:nvSpPr>
        <p:spPr>
          <a:xfrm>
            <a:off x="1869114" y="3041855"/>
            <a:ext cx="1437781" cy="2101645"/>
          </a:xfrm>
          <a:custGeom>
            <a:avLst/>
            <a:gdLst>
              <a:gd name="connsiteX0" fmla="*/ 639110 w 3834581"/>
              <a:gd name="connsiteY0" fmla="*/ 0 h 5604386"/>
              <a:gd name="connsiteX1" fmla="*/ 3195471 w 3834581"/>
              <a:gd name="connsiteY1" fmla="*/ 0 h 5604386"/>
              <a:gd name="connsiteX2" fmla="*/ 3834581 w 3834581"/>
              <a:gd name="connsiteY2" fmla="*/ 639110 h 5604386"/>
              <a:gd name="connsiteX3" fmla="*/ 3834581 w 3834581"/>
              <a:gd name="connsiteY3" fmla="*/ 5604386 h 5604386"/>
              <a:gd name="connsiteX4" fmla="*/ 0 w 3834581"/>
              <a:gd name="connsiteY4" fmla="*/ 5604386 h 5604386"/>
              <a:gd name="connsiteX5" fmla="*/ 0 w 3834581"/>
              <a:gd name="connsiteY5" fmla="*/ 639110 h 5604386"/>
              <a:gd name="connsiteX6" fmla="*/ 639110 w 3834581"/>
              <a:gd name="connsiteY6" fmla="*/ 0 h 5604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34581" h="5604386">
                <a:moveTo>
                  <a:pt x="639110" y="0"/>
                </a:moveTo>
                <a:lnTo>
                  <a:pt x="3195471" y="0"/>
                </a:lnTo>
                <a:cubicBezTo>
                  <a:pt x="3548442" y="0"/>
                  <a:pt x="3834581" y="286139"/>
                  <a:pt x="3834581" y="639110"/>
                </a:cubicBezTo>
                <a:lnTo>
                  <a:pt x="3834581" y="5604386"/>
                </a:lnTo>
                <a:lnTo>
                  <a:pt x="0" y="5604386"/>
                </a:lnTo>
                <a:lnTo>
                  <a:pt x="0" y="639110"/>
                </a:lnTo>
                <a:cubicBezTo>
                  <a:pt x="0" y="286139"/>
                  <a:pt x="286139" y="0"/>
                  <a:pt x="63911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56362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4976932" y="884904"/>
            <a:ext cx="1647918" cy="3440061"/>
          </a:xfrm>
          <a:custGeom>
            <a:avLst/>
            <a:gdLst>
              <a:gd name="connsiteX0" fmla="*/ 732518 w 4395020"/>
              <a:gd name="connsiteY0" fmla="*/ 0 h 9173497"/>
              <a:gd name="connsiteX1" fmla="*/ 3662502 w 4395020"/>
              <a:gd name="connsiteY1" fmla="*/ 0 h 9173497"/>
              <a:gd name="connsiteX2" fmla="*/ 4395020 w 4395020"/>
              <a:gd name="connsiteY2" fmla="*/ 732518 h 9173497"/>
              <a:gd name="connsiteX3" fmla="*/ 4395020 w 4395020"/>
              <a:gd name="connsiteY3" fmla="*/ 8440979 h 9173497"/>
              <a:gd name="connsiteX4" fmla="*/ 3662502 w 4395020"/>
              <a:gd name="connsiteY4" fmla="*/ 9173497 h 9173497"/>
              <a:gd name="connsiteX5" fmla="*/ 732518 w 4395020"/>
              <a:gd name="connsiteY5" fmla="*/ 9173497 h 9173497"/>
              <a:gd name="connsiteX6" fmla="*/ 0 w 4395020"/>
              <a:gd name="connsiteY6" fmla="*/ 8440979 h 9173497"/>
              <a:gd name="connsiteX7" fmla="*/ 0 w 4395020"/>
              <a:gd name="connsiteY7" fmla="*/ 732518 h 9173497"/>
              <a:gd name="connsiteX8" fmla="*/ 732518 w 4395020"/>
              <a:gd name="connsiteY8" fmla="*/ 0 h 9173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95020" h="9173497">
                <a:moveTo>
                  <a:pt x="732518" y="0"/>
                </a:moveTo>
                <a:lnTo>
                  <a:pt x="3662502" y="0"/>
                </a:lnTo>
                <a:cubicBezTo>
                  <a:pt x="4067060" y="0"/>
                  <a:pt x="4395020" y="327959"/>
                  <a:pt x="4395020" y="732518"/>
                </a:cubicBezTo>
                <a:lnTo>
                  <a:pt x="4395020" y="8440979"/>
                </a:lnTo>
                <a:cubicBezTo>
                  <a:pt x="4395020" y="8845538"/>
                  <a:pt x="4067060" y="9173497"/>
                  <a:pt x="3662502" y="9173497"/>
                </a:cubicBezTo>
                <a:lnTo>
                  <a:pt x="732518" y="9173497"/>
                </a:lnTo>
                <a:cubicBezTo>
                  <a:pt x="327959" y="9173497"/>
                  <a:pt x="0" y="8845538"/>
                  <a:pt x="0" y="8440979"/>
                </a:cubicBezTo>
                <a:lnTo>
                  <a:pt x="0" y="732518"/>
                </a:lnTo>
                <a:cubicBezTo>
                  <a:pt x="0" y="327959"/>
                  <a:pt x="327959" y="0"/>
                  <a:pt x="73251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72791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2207322" y="414473"/>
            <a:ext cx="2724912" cy="4137378"/>
          </a:xfrm>
          <a:custGeom>
            <a:avLst/>
            <a:gdLst>
              <a:gd name="connsiteX0" fmla="*/ 3015959 w 7267378"/>
              <a:gd name="connsiteY0" fmla="*/ 1123 h 11033009"/>
              <a:gd name="connsiteX1" fmla="*/ 3105175 w 7267378"/>
              <a:gd name="connsiteY1" fmla="*/ 16664 h 11033009"/>
              <a:gd name="connsiteX2" fmla="*/ 6940694 w 7267378"/>
              <a:gd name="connsiteY2" fmla="*/ 1090300 h 11033009"/>
              <a:gd name="connsiteX3" fmla="*/ 7250716 w 7267378"/>
              <a:gd name="connsiteY3" fmla="*/ 1641352 h 11033009"/>
              <a:gd name="connsiteX4" fmla="*/ 4713256 w 7267378"/>
              <a:gd name="connsiteY4" fmla="*/ 10706325 h 11033009"/>
              <a:gd name="connsiteX5" fmla="*/ 4162204 w 7267378"/>
              <a:gd name="connsiteY5" fmla="*/ 11016346 h 11033009"/>
              <a:gd name="connsiteX6" fmla="*/ 326685 w 7267378"/>
              <a:gd name="connsiteY6" fmla="*/ 9942711 h 11033009"/>
              <a:gd name="connsiteX7" fmla="*/ 16664 w 7267378"/>
              <a:gd name="connsiteY7" fmla="*/ 9391659 h 11033009"/>
              <a:gd name="connsiteX8" fmla="*/ 2554123 w 7267378"/>
              <a:gd name="connsiteY8" fmla="*/ 326686 h 11033009"/>
              <a:gd name="connsiteX9" fmla="*/ 3015959 w 7267378"/>
              <a:gd name="connsiteY9" fmla="*/ 1123 h 11033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67378" h="11033009">
                <a:moveTo>
                  <a:pt x="3015959" y="1123"/>
                </a:moveTo>
                <a:cubicBezTo>
                  <a:pt x="3045591" y="3233"/>
                  <a:pt x="3075453" y="8345"/>
                  <a:pt x="3105175" y="16664"/>
                </a:cubicBezTo>
                <a:lnTo>
                  <a:pt x="6940694" y="1090300"/>
                </a:lnTo>
                <a:cubicBezTo>
                  <a:pt x="7178473" y="1156859"/>
                  <a:pt x="7317274" y="1403573"/>
                  <a:pt x="7250716" y="1641352"/>
                </a:cubicBezTo>
                <a:lnTo>
                  <a:pt x="4713256" y="10706325"/>
                </a:lnTo>
                <a:cubicBezTo>
                  <a:pt x="4646697" y="10944104"/>
                  <a:pt x="4399983" y="11082905"/>
                  <a:pt x="4162204" y="11016346"/>
                </a:cubicBezTo>
                <a:lnTo>
                  <a:pt x="326685" y="9942711"/>
                </a:lnTo>
                <a:cubicBezTo>
                  <a:pt x="88906" y="9876152"/>
                  <a:pt x="-49895" y="9629438"/>
                  <a:pt x="16664" y="9391659"/>
                </a:cubicBezTo>
                <a:lnTo>
                  <a:pt x="2554123" y="326686"/>
                </a:lnTo>
                <a:cubicBezTo>
                  <a:pt x="2612362" y="118629"/>
                  <a:pt x="2808533" y="-13648"/>
                  <a:pt x="3015959" y="1123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21252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2285702" y="519113"/>
            <a:ext cx="3376173" cy="2145506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Picture Placeholder 15"/>
          <p:cNvSpPr>
            <a:spLocks noGrp="1"/>
          </p:cNvSpPr>
          <p:nvPr>
            <p:ph type="pic" sz="quarter" idx="12"/>
          </p:nvPr>
        </p:nvSpPr>
        <p:spPr>
          <a:xfrm>
            <a:off x="4692238" y="1773436"/>
            <a:ext cx="2439273" cy="155733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6817822" y="1997869"/>
            <a:ext cx="1028566" cy="147994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Picture Placeholder 19"/>
          <p:cNvSpPr>
            <a:spLocks noGrp="1"/>
          </p:cNvSpPr>
          <p:nvPr>
            <p:ph type="pic" sz="quarter" idx="14"/>
          </p:nvPr>
        </p:nvSpPr>
        <p:spPr>
          <a:xfrm>
            <a:off x="6612466" y="2664619"/>
            <a:ext cx="470355" cy="861536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Picture Placeholder 21"/>
          <p:cNvSpPr>
            <a:spLocks noGrp="1"/>
          </p:cNvSpPr>
          <p:nvPr>
            <p:ph type="pic" sz="quarter" idx="15"/>
          </p:nvPr>
        </p:nvSpPr>
        <p:spPr>
          <a:xfrm>
            <a:off x="1407135" y="2407444"/>
            <a:ext cx="1557135" cy="111859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Picture Placeholder 23"/>
          <p:cNvSpPr>
            <a:spLocks noGrp="1"/>
          </p:cNvSpPr>
          <p:nvPr>
            <p:ph type="pic" sz="quarter" idx="16"/>
          </p:nvPr>
        </p:nvSpPr>
        <p:spPr>
          <a:xfrm>
            <a:off x="2828557" y="2664619"/>
            <a:ext cx="478569" cy="861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07065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6542823" y="680494"/>
            <a:ext cx="1828970" cy="3840480"/>
          </a:xfrm>
          <a:custGeom>
            <a:avLst/>
            <a:gdLst>
              <a:gd name="connsiteX0" fmla="*/ 622516 w 4877888"/>
              <a:gd name="connsiteY0" fmla="*/ 0 h 10241280"/>
              <a:gd name="connsiteX1" fmla="*/ 4255372 w 4877888"/>
              <a:gd name="connsiteY1" fmla="*/ 0 h 10241280"/>
              <a:gd name="connsiteX2" fmla="*/ 4877888 w 4877888"/>
              <a:gd name="connsiteY2" fmla="*/ 622516 h 10241280"/>
              <a:gd name="connsiteX3" fmla="*/ 4877888 w 4877888"/>
              <a:gd name="connsiteY3" fmla="*/ 9618764 h 10241280"/>
              <a:gd name="connsiteX4" fmla="*/ 4255372 w 4877888"/>
              <a:gd name="connsiteY4" fmla="*/ 10241280 h 10241280"/>
              <a:gd name="connsiteX5" fmla="*/ 622516 w 4877888"/>
              <a:gd name="connsiteY5" fmla="*/ 10241280 h 10241280"/>
              <a:gd name="connsiteX6" fmla="*/ 0 w 4877888"/>
              <a:gd name="connsiteY6" fmla="*/ 9618764 h 10241280"/>
              <a:gd name="connsiteX7" fmla="*/ 0 w 4877888"/>
              <a:gd name="connsiteY7" fmla="*/ 622516 h 10241280"/>
              <a:gd name="connsiteX8" fmla="*/ 622516 w 4877888"/>
              <a:gd name="connsiteY8" fmla="*/ 0 h 10241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77888" h="10241280">
                <a:moveTo>
                  <a:pt x="622516" y="0"/>
                </a:moveTo>
                <a:lnTo>
                  <a:pt x="4255372" y="0"/>
                </a:lnTo>
                <a:cubicBezTo>
                  <a:pt x="4599180" y="0"/>
                  <a:pt x="4877888" y="278710"/>
                  <a:pt x="4877888" y="622516"/>
                </a:cubicBezTo>
                <a:lnTo>
                  <a:pt x="4877888" y="9618764"/>
                </a:lnTo>
                <a:cubicBezTo>
                  <a:pt x="4877888" y="9962570"/>
                  <a:pt x="4599180" y="10241280"/>
                  <a:pt x="4255372" y="10241280"/>
                </a:cubicBezTo>
                <a:lnTo>
                  <a:pt x="622516" y="10241280"/>
                </a:lnTo>
                <a:cubicBezTo>
                  <a:pt x="278710" y="10241280"/>
                  <a:pt x="0" y="9962570"/>
                  <a:pt x="0" y="9618764"/>
                </a:cubicBezTo>
                <a:lnTo>
                  <a:pt x="0" y="622516"/>
                </a:lnTo>
                <a:cubicBezTo>
                  <a:pt x="0" y="278710"/>
                  <a:pt x="278710" y="0"/>
                  <a:pt x="62251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08631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2997008" y="608409"/>
            <a:ext cx="3439863" cy="196334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2344631" y="1780580"/>
            <a:ext cx="1161303" cy="1515666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5596400" y="1590080"/>
            <a:ext cx="2620820" cy="1706166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11643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04881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Free Blank With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108340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/>
          </p:cNvSpPr>
          <p:nvPr>
            <p:ph type="pic" sz="quarter" idx="10"/>
          </p:nvPr>
        </p:nvSpPr>
        <p:spPr>
          <a:xfrm>
            <a:off x="309522" y="3105746"/>
            <a:ext cx="2367250" cy="157579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1" name="Picture Placeholder 19"/>
          <p:cNvSpPr>
            <a:spLocks noGrp="1"/>
          </p:cNvSpPr>
          <p:nvPr>
            <p:ph type="pic" sz="quarter" idx="11"/>
          </p:nvPr>
        </p:nvSpPr>
        <p:spPr>
          <a:xfrm>
            <a:off x="2908740" y="462251"/>
            <a:ext cx="2367250" cy="157579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86875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Mast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1488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691014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3870813" y="939999"/>
            <a:ext cx="3373197" cy="217943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2433033" y="447618"/>
            <a:ext cx="1880309" cy="250574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2093168" y="1904664"/>
            <a:ext cx="682855" cy="125287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51346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70752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829011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685834">
              <a:buClrTx/>
            </a:pPr>
            <a:fld id="{4E5130AB-1E02-4EC4-BFC3-2D41785EB90F}" type="slidenum">
              <a:rPr lang="en-US" sz="1350" kern="1200" smtClean="0">
                <a:solidFill>
                  <a:srgbClr val="262626"/>
                </a:solidFill>
                <a:latin typeface="Calibri" panose="020F0502020204030204"/>
              </a:rPr>
              <a:pPr defTabSz="685834">
                <a:buClrTx/>
              </a:pPr>
              <a:t>‹#›</a:t>
            </a:fld>
            <a:endParaRPr lang="en-US" sz="1350" kern="1200">
              <a:solidFill>
                <a:srgbClr val="262626"/>
              </a:solidFill>
              <a:latin typeface="Calibri" panose="020F0502020204030204"/>
            </a:endParaRPr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6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23939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ener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1324255"/>
      </p:ext>
    </p:extLst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ca-E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ca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F6DF50-8C94-47D3-B4F8-89E975EE3CE3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03865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ca-E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a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4473F8-D1D7-4B7C-9069-CD2214EBE5DF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00534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ca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DF6801-387D-4D4E-A53C-1865ECC8B685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57602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ca-E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a-E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a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A041FF-4DD9-4BA6-8898-3556B5085B36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001942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ca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a-E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a-E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0B6D8B-24CC-4CE2-9AFD-1E7C2CBCBDE5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743367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ca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B18CDA-6B90-4D79-AE2E-B37939C15680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5662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966150-1512-4858-B662-BF7E8633E378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958876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ca-E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a-E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5DF18E-5480-4C02-A31D-05A37B7B95AF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53642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ca-E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ca-E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60AFCF-84CF-434B-BA1C-47E51F333EE3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6636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ca-E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a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21A6E6-F92A-41CA-95F5-35DF965272C0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59918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ca-E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a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3938E3-70DB-4085-B787-75E45FFC70E5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843606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7820" y="867994"/>
            <a:ext cx="8368364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Roboto" panose="02000000000000000000" pitchFamily="2" charset="0"/>
              </a:defRPr>
            </a:lvl1pPr>
            <a:lvl2pPr marL="342884" indent="0">
              <a:buNone/>
              <a:defRPr sz="900"/>
            </a:lvl2pPr>
            <a:lvl3pPr marL="685766" indent="0">
              <a:buNone/>
              <a:defRPr sz="750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5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4" indent="0">
              <a:buNone/>
              <a:defRPr sz="675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387820" y="372608"/>
            <a:ext cx="8368364" cy="449262"/>
          </a:xfrm>
          <a:prstGeom prst="rect">
            <a:avLst/>
          </a:prstGeom>
        </p:spPr>
        <p:txBody>
          <a:bodyPr lIns="0" tIns="91440" rIns="0" bIns="91440" anchor="ctr"/>
          <a:lstStyle>
            <a:lvl1pPr algn="l"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7378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04785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05840" anchor="ctr"/>
          <a:lstStyle>
            <a:lvl1pPr marL="0" indent="0" algn="ctr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0284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9144000" cy="4401335"/>
          </a:xfrm>
          <a:custGeom>
            <a:avLst/>
            <a:gdLst>
              <a:gd name="connsiteX0" fmla="*/ 0 w 4572000"/>
              <a:gd name="connsiteY0" fmla="*/ 0 h 5143500"/>
              <a:gd name="connsiteX1" fmla="*/ 4572000 w 4572000"/>
              <a:gd name="connsiteY1" fmla="*/ 0 h 5143500"/>
              <a:gd name="connsiteX2" fmla="*/ 4572000 w 4572000"/>
              <a:gd name="connsiteY2" fmla="*/ 5143500 h 5143500"/>
              <a:gd name="connsiteX3" fmla="*/ 0 w 4572000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0" h="5143500">
                <a:moveTo>
                  <a:pt x="0" y="0"/>
                </a:moveTo>
                <a:lnTo>
                  <a:pt x="4572000" y="0"/>
                </a:lnTo>
                <a:lnTo>
                  <a:pt x="4572000" y="5143500"/>
                </a:lnTo>
                <a:lnTo>
                  <a:pt x="0" y="5143500"/>
                </a:lnTo>
                <a:close/>
              </a:path>
            </a:pathLst>
          </a:custGeom>
        </p:spPr>
        <p:txBody>
          <a:bodyPr wrap="square" tIns="91440" bIns="64008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6076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9144000" cy="4064001"/>
          </a:xfrm>
          <a:custGeom>
            <a:avLst/>
            <a:gdLst>
              <a:gd name="connsiteX0" fmla="*/ 0 w 4572000"/>
              <a:gd name="connsiteY0" fmla="*/ 0 h 5143500"/>
              <a:gd name="connsiteX1" fmla="*/ 4572000 w 4572000"/>
              <a:gd name="connsiteY1" fmla="*/ 0 h 5143500"/>
              <a:gd name="connsiteX2" fmla="*/ 4572000 w 4572000"/>
              <a:gd name="connsiteY2" fmla="*/ 5143500 h 5143500"/>
              <a:gd name="connsiteX3" fmla="*/ 0 w 4572000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0" h="5143500">
                <a:moveTo>
                  <a:pt x="0" y="0"/>
                </a:moveTo>
                <a:lnTo>
                  <a:pt x="4572000" y="0"/>
                </a:lnTo>
                <a:lnTo>
                  <a:pt x="4572000" y="5143500"/>
                </a:lnTo>
                <a:lnTo>
                  <a:pt x="0" y="5143500"/>
                </a:lnTo>
                <a:close/>
              </a:path>
            </a:pathLst>
          </a:custGeom>
        </p:spPr>
        <p:txBody>
          <a:bodyPr wrap="square" tIns="91440" bIns="64008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8286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444503" y="800102"/>
            <a:ext cx="8255000" cy="3543302"/>
          </a:xfrm>
          <a:custGeom>
            <a:avLst/>
            <a:gdLst>
              <a:gd name="connsiteX0" fmla="*/ 0 w 4572000"/>
              <a:gd name="connsiteY0" fmla="*/ 0 h 5143500"/>
              <a:gd name="connsiteX1" fmla="*/ 4572000 w 4572000"/>
              <a:gd name="connsiteY1" fmla="*/ 0 h 5143500"/>
              <a:gd name="connsiteX2" fmla="*/ 4572000 w 4572000"/>
              <a:gd name="connsiteY2" fmla="*/ 5143500 h 5143500"/>
              <a:gd name="connsiteX3" fmla="*/ 0 w 4572000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0" h="5143500">
                <a:moveTo>
                  <a:pt x="0" y="0"/>
                </a:moveTo>
                <a:lnTo>
                  <a:pt x="4572000" y="0"/>
                </a:lnTo>
                <a:lnTo>
                  <a:pt x="4572000" y="5143500"/>
                </a:lnTo>
                <a:lnTo>
                  <a:pt x="0" y="5143500"/>
                </a:lnTo>
                <a:close/>
              </a:path>
            </a:pathLst>
          </a:custGeom>
        </p:spPr>
        <p:txBody>
          <a:bodyPr wrap="square" tIns="91440" bIns="64008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6222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636293" y="0"/>
            <a:ext cx="4507707" cy="5143503"/>
          </a:xfrm>
          <a:custGeom>
            <a:avLst/>
            <a:gdLst>
              <a:gd name="connsiteX0" fmla="*/ 2068356 w 6010276"/>
              <a:gd name="connsiteY0" fmla="*/ 0 h 6858000"/>
              <a:gd name="connsiteX1" fmla="*/ 6010276 w 6010276"/>
              <a:gd name="connsiteY1" fmla="*/ 0 h 6858000"/>
              <a:gd name="connsiteX2" fmla="*/ 6010276 w 6010276"/>
              <a:gd name="connsiteY2" fmla="*/ 6858000 h 6858000"/>
              <a:gd name="connsiteX3" fmla="*/ 742665 w 6010276"/>
              <a:gd name="connsiteY3" fmla="*/ 6858000 h 6858000"/>
              <a:gd name="connsiteX4" fmla="*/ 710894 w 6010276"/>
              <a:gd name="connsiteY4" fmla="*/ 6806496 h 6858000"/>
              <a:gd name="connsiteX5" fmla="*/ 0 w 6010276"/>
              <a:gd name="connsiteY5" fmla="*/ 4160289 h 6858000"/>
              <a:gd name="connsiteX6" fmla="*/ 1972427 w 6010276"/>
              <a:gd name="connsiteY6" fmla="*/ 7089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10276" h="6858000">
                <a:moveTo>
                  <a:pt x="2068356" y="0"/>
                </a:moveTo>
                <a:lnTo>
                  <a:pt x="6010276" y="0"/>
                </a:lnTo>
                <a:lnTo>
                  <a:pt x="6010276" y="6858000"/>
                </a:lnTo>
                <a:lnTo>
                  <a:pt x="742665" y="6858000"/>
                </a:lnTo>
                <a:lnTo>
                  <a:pt x="710894" y="6806496"/>
                </a:lnTo>
                <a:cubicBezTo>
                  <a:pt x="259779" y="6034905"/>
                  <a:pt x="0" y="5129125"/>
                  <a:pt x="0" y="4160289"/>
                </a:cubicBezTo>
                <a:cubicBezTo>
                  <a:pt x="0" y="2486845"/>
                  <a:pt x="775042" y="1001530"/>
                  <a:pt x="1972427" y="7089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</p:spPr>
        <p:txBody>
          <a:bodyPr wrap="square" tIns="1620000" anchor="ctr">
            <a:noAutofit/>
          </a:bodyPr>
          <a:lstStyle>
            <a:lvl1pPr marL="0" indent="0" algn="ctr">
              <a:buNone/>
              <a:defRPr sz="202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5076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572000" cy="5143500"/>
          </a:xfrm>
          <a:prstGeom prst="rect">
            <a:avLst/>
          </a:prstGeom>
        </p:spPr>
        <p:txBody>
          <a:bodyPr tIns="1005840" anchor="ctr"/>
          <a:lstStyle>
            <a:lvl1pPr marL="0" indent="0" algn="ctr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6830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4572003" y="0"/>
            <a:ext cx="4571999" cy="5143500"/>
          </a:xfrm>
          <a:custGeom>
            <a:avLst/>
            <a:gdLst>
              <a:gd name="connsiteX0" fmla="*/ 0 w 4572000"/>
              <a:gd name="connsiteY0" fmla="*/ 0 h 5143500"/>
              <a:gd name="connsiteX1" fmla="*/ 4572000 w 4572000"/>
              <a:gd name="connsiteY1" fmla="*/ 0 h 5143500"/>
              <a:gd name="connsiteX2" fmla="*/ 4572000 w 4572000"/>
              <a:gd name="connsiteY2" fmla="*/ 5143500 h 5143500"/>
              <a:gd name="connsiteX3" fmla="*/ 0 w 4572000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0" h="5143500">
                <a:moveTo>
                  <a:pt x="0" y="0"/>
                </a:moveTo>
                <a:lnTo>
                  <a:pt x="4572000" y="0"/>
                </a:lnTo>
                <a:lnTo>
                  <a:pt x="4572000" y="5143500"/>
                </a:lnTo>
                <a:lnTo>
                  <a:pt x="0" y="5143500"/>
                </a:lnTo>
                <a:close/>
              </a:path>
            </a:pathLst>
          </a:custGeom>
        </p:spPr>
        <p:txBody>
          <a:bodyPr wrap="square" tIns="1920240" bIns="10058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8557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3" y="0"/>
            <a:ext cx="6426201" cy="5143500"/>
          </a:xfrm>
          <a:custGeom>
            <a:avLst/>
            <a:gdLst>
              <a:gd name="connsiteX0" fmla="*/ 0 w 4572000"/>
              <a:gd name="connsiteY0" fmla="*/ 0 h 5143500"/>
              <a:gd name="connsiteX1" fmla="*/ 4572000 w 4572000"/>
              <a:gd name="connsiteY1" fmla="*/ 0 h 5143500"/>
              <a:gd name="connsiteX2" fmla="*/ 4572000 w 4572000"/>
              <a:gd name="connsiteY2" fmla="*/ 5143500 h 5143500"/>
              <a:gd name="connsiteX3" fmla="*/ 0 w 4572000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0" h="5143500">
                <a:moveTo>
                  <a:pt x="0" y="0"/>
                </a:moveTo>
                <a:lnTo>
                  <a:pt x="4572000" y="0"/>
                </a:lnTo>
                <a:lnTo>
                  <a:pt x="4572000" y="5143500"/>
                </a:lnTo>
                <a:lnTo>
                  <a:pt x="0" y="5143500"/>
                </a:lnTo>
                <a:close/>
              </a:path>
            </a:pathLst>
          </a:custGeom>
        </p:spPr>
        <p:txBody>
          <a:bodyPr wrap="square" tIns="1920240" bIns="10058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0282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0" y="1"/>
            <a:ext cx="9144000" cy="3418114"/>
          </a:xfrm>
          <a:custGeom>
            <a:avLst/>
            <a:gdLst>
              <a:gd name="connsiteX0" fmla="*/ 0 w 4572000"/>
              <a:gd name="connsiteY0" fmla="*/ 0 h 5143500"/>
              <a:gd name="connsiteX1" fmla="*/ 4572000 w 4572000"/>
              <a:gd name="connsiteY1" fmla="*/ 0 h 5143500"/>
              <a:gd name="connsiteX2" fmla="*/ 4572000 w 4572000"/>
              <a:gd name="connsiteY2" fmla="*/ 5143500 h 5143500"/>
              <a:gd name="connsiteX3" fmla="*/ 0 w 4572000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0" h="5143500">
                <a:moveTo>
                  <a:pt x="0" y="0"/>
                </a:moveTo>
                <a:lnTo>
                  <a:pt x="4572000" y="0"/>
                </a:lnTo>
                <a:lnTo>
                  <a:pt x="4572000" y="5143500"/>
                </a:lnTo>
                <a:lnTo>
                  <a:pt x="0" y="5143500"/>
                </a:lnTo>
                <a:close/>
              </a:path>
            </a:pathLst>
          </a:custGeom>
        </p:spPr>
        <p:txBody>
          <a:bodyPr wrap="square" tIns="1920240" bIns="10058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0046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0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832100" cy="5143500"/>
          </a:xfrm>
          <a:custGeom>
            <a:avLst/>
            <a:gdLst>
              <a:gd name="connsiteX0" fmla="*/ 0 w 4572000"/>
              <a:gd name="connsiteY0" fmla="*/ 0 h 5143500"/>
              <a:gd name="connsiteX1" fmla="*/ 4572000 w 4572000"/>
              <a:gd name="connsiteY1" fmla="*/ 0 h 5143500"/>
              <a:gd name="connsiteX2" fmla="*/ 4572000 w 4572000"/>
              <a:gd name="connsiteY2" fmla="*/ 5143500 h 5143500"/>
              <a:gd name="connsiteX3" fmla="*/ 0 w 4572000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0" h="5143500">
                <a:moveTo>
                  <a:pt x="0" y="0"/>
                </a:moveTo>
                <a:lnTo>
                  <a:pt x="4572000" y="0"/>
                </a:lnTo>
                <a:lnTo>
                  <a:pt x="4572000" y="5143500"/>
                </a:lnTo>
                <a:lnTo>
                  <a:pt x="0" y="5143500"/>
                </a:lnTo>
                <a:close/>
              </a:path>
            </a:pathLst>
          </a:custGeom>
        </p:spPr>
        <p:txBody>
          <a:bodyPr wrap="square" tIns="91440" bIns="64008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2057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" y="-1"/>
            <a:ext cx="5130000" cy="2541069"/>
          </a:xfrm>
          <a:custGeom>
            <a:avLst/>
            <a:gdLst>
              <a:gd name="connsiteX0" fmla="*/ 0 w 4572000"/>
              <a:gd name="connsiteY0" fmla="*/ 0 h 5143500"/>
              <a:gd name="connsiteX1" fmla="*/ 4572000 w 4572000"/>
              <a:gd name="connsiteY1" fmla="*/ 0 h 5143500"/>
              <a:gd name="connsiteX2" fmla="*/ 4572000 w 4572000"/>
              <a:gd name="connsiteY2" fmla="*/ 5143500 h 5143500"/>
              <a:gd name="connsiteX3" fmla="*/ 0 w 4572000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0" h="5143500">
                <a:moveTo>
                  <a:pt x="0" y="0"/>
                </a:moveTo>
                <a:lnTo>
                  <a:pt x="4572000" y="0"/>
                </a:lnTo>
                <a:lnTo>
                  <a:pt x="4572000" y="5143500"/>
                </a:lnTo>
                <a:lnTo>
                  <a:pt x="0" y="5143500"/>
                </a:lnTo>
                <a:close/>
              </a:path>
            </a:pathLst>
          </a:custGeom>
        </p:spPr>
        <p:txBody>
          <a:bodyPr wrap="square" tIns="91440" bIns="64008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1" y="2598825"/>
            <a:ext cx="5130000" cy="2544679"/>
          </a:xfrm>
          <a:custGeom>
            <a:avLst/>
            <a:gdLst>
              <a:gd name="connsiteX0" fmla="*/ 0 w 4572000"/>
              <a:gd name="connsiteY0" fmla="*/ 0 h 5143500"/>
              <a:gd name="connsiteX1" fmla="*/ 4572000 w 4572000"/>
              <a:gd name="connsiteY1" fmla="*/ 0 h 5143500"/>
              <a:gd name="connsiteX2" fmla="*/ 4572000 w 4572000"/>
              <a:gd name="connsiteY2" fmla="*/ 5143500 h 5143500"/>
              <a:gd name="connsiteX3" fmla="*/ 0 w 4572000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0" h="5143500">
                <a:moveTo>
                  <a:pt x="0" y="0"/>
                </a:moveTo>
                <a:lnTo>
                  <a:pt x="4572000" y="0"/>
                </a:lnTo>
                <a:lnTo>
                  <a:pt x="4572000" y="5143500"/>
                </a:lnTo>
                <a:lnTo>
                  <a:pt x="0" y="5143500"/>
                </a:lnTo>
                <a:close/>
              </a:path>
            </a:pathLst>
          </a:custGeom>
        </p:spPr>
        <p:txBody>
          <a:bodyPr wrap="square" tIns="91440" bIns="64008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1380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014000" y="0"/>
            <a:ext cx="5130000" cy="5143500"/>
          </a:xfrm>
          <a:prstGeom prst="rect">
            <a:avLst/>
          </a:prstGeom>
        </p:spPr>
        <p:txBody>
          <a:bodyPr tIns="1005840" anchor="ctr"/>
          <a:lstStyle>
            <a:lvl1pPr marL="0" indent="0" algn="ctr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1598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-1" y="1271589"/>
            <a:ext cx="9144001" cy="3871915"/>
          </a:xfrm>
          <a:prstGeom prst="rect">
            <a:avLst/>
          </a:prstGeom>
        </p:spPr>
        <p:txBody>
          <a:bodyPr tIns="1005840" anchor="ctr"/>
          <a:lstStyle>
            <a:lvl1pPr marL="0" indent="0" algn="ctr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159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1" y="3"/>
            <a:ext cx="2253343" cy="217714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tIns="1920240" bIns="10058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2318660" y="3"/>
            <a:ext cx="2253343" cy="217714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tIns="1920240" bIns="10058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Picture Placeholder 4"/>
          <p:cNvSpPr>
            <a:spLocks noGrp="1"/>
          </p:cNvSpPr>
          <p:nvPr>
            <p:ph type="pic" sz="quarter" idx="17"/>
          </p:nvPr>
        </p:nvSpPr>
        <p:spPr>
          <a:xfrm>
            <a:off x="1" y="2966360"/>
            <a:ext cx="2253343" cy="217714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tIns="1920240" bIns="10058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7" name="Picture Placeholder 4"/>
          <p:cNvSpPr>
            <a:spLocks noGrp="1"/>
          </p:cNvSpPr>
          <p:nvPr>
            <p:ph type="pic" sz="quarter" idx="18"/>
          </p:nvPr>
        </p:nvSpPr>
        <p:spPr>
          <a:xfrm>
            <a:off x="2318660" y="2966360"/>
            <a:ext cx="2253343" cy="217714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tIns="1920240" bIns="10058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4720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0" y="3"/>
            <a:ext cx="4572000" cy="25363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tIns="1920240" bIns="10058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0" y="2607131"/>
            <a:ext cx="4572000" cy="25363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tIns="1920240" bIns="10058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61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4690327" y="522515"/>
            <a:ext cx="2203704" cy="2023454"/>
          </a:xfrm>
          <a:prstGeom prst="rect">
            <a:avLst/>
          </a:prstGeom>
        </p:spPr>
        <p:txBody>
          <a:bodyPr wrap="square" tIns="1920240" bIns="10058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6940296" y="522515"/>
            <a:ext cx="2203704" cy="2023454"/>
          </a:xfrm>
          <a:prstGeom prst="rect">
            <a:avLst/>
          </a:prstGeom>
        </p:spPr>
        <p:txBody>
          <a:bodyPr wrap="square" tIns="1920240" bIns="10058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7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90327" y="2597531"/>
            <a:ext cx="2203704" cy="2022300"/>
          </a:xfrm>
          <a:prstGeom prst="rect">
            <a:avLst/>
          </a:prstGeom>
        </p:spPr>
        <p:txBody>
          <a:bodyPr wrap="square" tIns="1920240" bIns="10058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6940296" y="2597531"/>
            <a:ext cx="2203704" cy="2022300"/>
          </a:xfrm>
          <a:prstGeom prst="rect">
            <a:avLst/>
          </a:prstGeom>
        </p:spPr>
        <p:txBody>
          <a:bodyPr wrap="square" tIns="1920240" bIns="10058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0841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382532" y="0"/>
            <a:ext cx="3761468" cy="5143500"/>
          </a:xfrm>
          <a:prstGeom prst="rect">
            <a:avLst/>
          </a:prstGeom>
        </p:spPr>
        <p:txBody>
          <a:bodyPr tIns="1005840" anchor="ctr"/>
          <a:lstStyle>
            <a:lvl1pPr marL="0" indent="0" algn="ctr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5238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0" y="-1"/>
            <a:ext cx="9144000" cy="3407229"/>
          </a:xfrm>
          <a:prstGeom prst="rect">
            <a:avLst/>
          </a:prstGeom>
        </p:spPr>
        <p:txBody>
          <a:bodyPr wrap="square" tIns="1920240" bIns="10058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454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4076700" cy="514350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wrap="square" tIns="1920240" bIns="10058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7293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4103915" y="0"/>
            <a:ext cx="5040086" cy="5143500"/>
          </a:xfrm>
          <a:prstGeom prst="rect">
            <a:avLst/>
          </a:prstGeom>
        </p:spPr>
        <p:txBody>
          <a:bodyPr wrap="square" tIns="1920240" bIns="10058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295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2586038" y="0"/>
            <a:ext cx="2514600" cy="5143500"/>
          </a:xfrm>
          <a:prstGeom prst="rect">
            <a:avLst/>
          </a:prstGeom>
        </p:spPr>
        <p:txBody>
          <a:bodyPr wrap="square" tIns="1920240" bIns="10058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2514600" cy="5143500"/>
          </a:xfrm>
          <a:prstGeom prst="rect">
            <a:avLst/>
          </a:prstGeom>
        </p:spPr>
        <p:txBody>
          <a:bodyPr wrap="square" tIns="1920240" bIns="1005840" anchor="b">
            <a:noAutofit/>
          </a:bodyPr>
          <a:lstStyle>
            <a:lvl1pPr marL="0" indent="0" algn="ctr" rtl="0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2470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6629400" y="0"/>
            <a:ext cx="2514600" cy="5143500"/>
          </a:xfrm>
          <a:prstGeom prst="rect">
            <a:avLst/>
          </a:prstGeom>
        </p:spPr>
        <p:txBody>
          <a:bodyPr wrap="square" tIns="1920240" bIns="10058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4043363" y="0"/>
            <a:ext cx="2514600" cy="5143500"/>
          </a:xfrm>
          <a:prstGeom prst="rect">
            <a:avLst/>
          </a:prstGeom>
        </p:spPr>
        <p:txBody>
          <a:bodyPr wrap="square" tIns="1920240" bIns="1005840" anchor="b">
            <a:noAutofit/>
          </a:bodyPr>
          <a:lstStyle>
            <a:lvl1pPr marL="0" indent="0" algn="ctr" rtl="0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2945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4178479" y="2687702"/>
            <a:ext cx="4585883" cy="1987200"/>
          </a:xfrm>
          <a:custGeom>
            <a:avLst/>
            <a:gdLst>
              <a:gd name="connsiteX0" fmla="*/ 0 w 4191000"/>
              <a:gd name="connsiteY0" fmla="*/ 0 h 2100056"/>
              <a:gd name="connsiteX1" fmla="*/ 4191000 w 4191000"/>
              <a:gd name="connsiteY1" fmla="*/ 0 h 2100056"/>
              <a:gd name="connsiteX2" fmla="*/ 4191000 w 4191000"/>
              <a:gd name="connsiteY2" fmla="*/ 2100056 h 2100056"/>
              <a:gd name="connsiteX3" fmla="*/ 0 w 4191000"/>
              <a:gd name="connsiteY3" fmla="*/ 2100056 h 2100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91000" h="2100056">
                <a:moveTo>
                  <a:pt x="0" y="0"/>
                </a:moveTo>
                <a:lnTo>
                  <a:pt x="4191000" y="0"/>
                </a:lnTo>
                <a:lnTo>
                  <a:pt x="4191000" y="2100056"/>
                </a:lnTo>
                <a:lnTo>
                  <a:pt x="0" y="2100056"/>
                </a:lnTo>
                <a:close/>
              </a:path>
            </a:pathLst>
          </a:custGeom>
          <a:noFill/>
          <a:ln w="28575">
            <a:noFill/>
          </a:ln>
        </p:spPr>
        <p:txBody>
          <a:bodyPr wrap="square" tIns="1920240" bIns="10058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4552630" y="468085"/>
            <a:ext cx="4585883" cy="1987713"/>
          </a:xfrm>
          <a:custGeom>
            <a:avLst/>
            <a:gdLst>
              <a:gd name="connsiteX0" fmla="*/ 0 w 4191000"/>
              <a:gd name="connsiteY0" fmla="*/ 0 h 2100056"/>
              <a:gd name="connsiteX1" fmla="*/ 4191000 w 4191000"/>
              <a:gd name="connsiteY1" fmla="*/ 0 h 2100056"/>
              <a:gd name="connsiteX2" fmla="*/ 4191000 w 4191000"/>
              <a:gd name="connsiteY2" fmla="*/ 2100056 h 2100056"/>
              <a:gd name="connsiteX3" fmla="*/ 0 w 4191000"/>
              <a:gd name="connsiteY3" fmla="*/ 2100056 h 2100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91000" h="2100056">
                <a:moveTo>
                  <a:pt x="0" y="0"/>
                </a:moveTo>
                <a:lnTo>
                  <a:pt x="4191000" y="0"/>
                </a:lnTo>
                <a:lnTo>
                  <a:pt x="4191000" y="2100056"/>
                </a:lnTo>
                <a:lnTo>
                  <a:pt x="0" y="2100056"/>
                </a:lnTo>
                <a:close/>
              </a:path>
            </a:pathLst>
          </a:custGeom>
          <a:noFill/>
          <a:ln w="28575">
            <a:noFill/>
          </a:ln>
        </p:spPr>
        <p:txBody>
          <a:bodyPr wrap="square" tIns="1920240" bIns="10058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9528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2070102" y="2209799"/>
            <a:ext cx="2672993" cy="2933700"/>
          </a:xfrm>
          <a:custGeom>
            <a:avLst/>
            <a:gdLst>
              <a:gd name="connsiteX0" fmla="*/ 0 w 2672993"/>
              <a:gd name="connsiteY0" fmla="*/ 0 h 2933700"/>
              <a:gd name="connsiteX1" fmla="*/ 2672993 w 2672993"/>
              <a:gd name="connsiteY1" fmla="*/ 0 h 2933700"/>
              <a:gd name="connsiteX2" fmla="*/ 2672993 w 2672993"/>
              <a:gd name="connsiteY2" fmla="*/ 2933700 h 2933700"/>
              <a:gd name="connsiteX3" fmla="*/ 0 w 2672993"/>
              <a:gd name="connsiteY3" fmla="*/ 2933700 h 293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2993" h="2933700">
                <a:moveTo>
                  <a:pt x="0" y="0"/>
                </a:moveTo>
                <a:lnTo>
                  <a:pt x="2672993" y="0"/>
                </a:lnTo>
                <a:lnTo>
                  <a:pt x="2672993" y="2933700"/>
                </a:lnTo>
                <a:lnTo>
                  <a:pt x="0" y="2933700"/>
                </a:lnTo>
                <a:close/>
              </a:path>
            </a:pathLst>
          </a:custGeom>
        </p:spPr>
        <p:txBody>
          <a:bodyPr wrap="square" tIns="1920240" bIns="10058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561976" y="-1"/>
            <a:ext cx="2672993" cy="2933700"/>
          </a:xfrm>
          <a:custGeom>
            <a:avLst/>
            <a:gdLst>
              <a:gd name="connsiteX0" fmla="*/ 0 w 2672993"/>
              <a:gd name="connsiteY0" fmla="*/ 0 h 2933700"/>
              <a:gd name="connsiteX1" fmla="*/ 2672993 w 2672993"/>
              <a:gd name="connsiteY1" fmla="*/ 0 h 2933700"/>
              <a:gd name="connsiteX2" fmla="*/ 2672993 w 2672993"/>
              <a:gd name="connsiteY2" fmla="*/ 2933700 h 2933700"/>
              <a:gd name="connsiteX3" fmla="*/ 0 w 2672993"/>
              <a:gd name="connsiteY3" fmla="*/ 2933700 h 293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2993" h="2933700">
                <a:moveTo>
                  <a:pt x="0" y="0"/>
                </a:moveTo>
                <a:lnTo>
                  <a:pt x="2672993" y="0"/>
                </a:lnTo>
                <a:lnTo>
                  <a:pt x="2672993" y="2933700"/>
                </a:lnTo>
                <a:lnTo>
                  <a:pt x="0" y="2933700"/>
                </a:lnTo>
                <a:close/>
              </a:path>
            </a:pathLst>
          </a:custGeom>
        </p:spPr>
        <p:txBody>
          <a:bodyPr wrap="square" tIns="1920240" bIns="10058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8815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4400911" y="2209799"/>
            <a:ext cx="2672993" cy="2933700"/>
          </a:xfrm>
          <a:custGeom>
            <a:avLst/>
            <a:gdLst>
              <a:gd name="connsiteX0" fmla="*/ 0 w 2672993"/>
              <a:gd name="connsiteY0" fmla="*/ 0 h 2933700"/>
              <a:gd name="connsiteX1" fmla="*/ 2672993 w 2672993"/>
              <a:gd name="connsiteY1" fmla="*/ 0 h 2933700"/>
              <a:gd name="connsiteX2" fmla="*/ 2672993 w 2672993"/>
              <a:gd name="connsiteY2" fmla="*/ 2933700 h 2933700"/>
              <a:gd name="connsiteX3" fmla="*/ 0 w 2672993"/>
              <a:gd name="connsiteY3" fmla="*/ 2933700 h 293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2993" h="2933700">
                <a:moveTo>
                  <a:pt x="0" y="0"/>
                </a:moveTo>
                <a:lnTo>
                  <a:pt x="2672993" y="0"/>
                </a:lnTo>
                <a:lnTo>
                  <a:pt x="2672993" y="2933700"/>
                </a:lnTo>
                <a:lnTo>
                  <a:pt x="0" y="2933700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</p:spPr>
        <p:txBody>
          <a:bodyPr wrap="square" tIns="1920240" bIns="10058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5909035" y="-1"/>
            <a:ext cx="2672993" cy="2933700"/>
          </a:xfrm>
          <a:custGeom>
            <a:avLst/>
            <a:gdLst>
              <a:gd name="connsiteX0" fmla="*/ 0 w 2672993"/>
              <a:gd name="connsiteY0" fmla="*/ 0 h 2933700"/>
              <a:gd name="connsiteX1" fmla="*/ 2672993 w 2672993"/>
              <a:gd name="connsiteY1" fmla="*/ 0 h 2933700"/>
              <a:gd name="connsiteX2" fmla="*/ 2672993 w 2672993"/>
              <a:gd name="connsiteY2" fmla="*/ 2933700 h 2933700"/>
              <a:gd name="connsiteX3" fmla="*/ 0 w 2672993"/>
              <a:gd name="connsiteY3" fmla="*/ 2933700 h 293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2993" h="2933700">
                <a:moveTo>
                  <a:pt x="0" y="0"/>
                </a:moveTo>
                <a:lnTo>
                  <a:pt x="2672993" y="0"/>
                </a:lnTo>
                <a:lnTo>
                  <a:pt x="2672993" y="2933700"/>
                </a:lnTo>
                <a:lnTo>
                  <a:pt x="0" y="2933700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</p:spPr>
        <p:txBody>
          <a:bodyPr wrap="square" tIns="1920240" bIns="10058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1887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3048300" cy="5143500"/>
          </a:xfrm>
          <a:custGeom>
            <a:avLst/>
            <a:gdLst>
              <a:gd name="connsiteX0" fmla="*/ 0 w 2672993"/>
              <a:gd name="connsiteY0" fmla="*/ 0 h 2933700"/>
              <a:gd name="connsiteX1" fmla="*/ 2672993 w 2672993"/>
              <a:gd name="connsiteY1" fmla="*/ 0 h 2933700"/>
              <a:gd name="connsiteX2" fmla="*/ 2672993 w 2672993"/>
              <a:gd name="connsiteY2" fmla="*/ 2933700 h 2933700"/>
              <a:gd name="connsiteX3" fmla="*/ 0 w 2672993"/>
              <a:gd name="connsiteY3" fmla="*/ 2933700 h 293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2993" h="2933700">
                <a:moveTo>
                  <a:pt x="0" y="0"/>
                </a:moveTo>
                <a:lnTo>
                  <a:pt x="2672993" y="0"/>
                </a:lnTo>
                <a:lnTo>
                  <a:pt x="2672993" y="2933700"/>
                </a:lnTo>
                <a:lnTo>
                  <a:pt x="0" y="2933700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</p:spPr>
        <p:txBody>
          <a:bodyPr wrap="square" tIns="1920240" bIns="10058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6095401" y="0"/>
            <a:ext cx="3048300" cy="5143500"/>
          </a:xfrm>
          <a:custGeom>
            <a:avLst/>
            <a:gdLst>
              <a:gd name="connsiteX0" fmla="*/ 0 w 2672993"/>
              <a:gd name="connsiteY0" fmla="*/ 0 h 2933700"/>
              <a:gd name="connsiteX1" fmla="*/ 2672993 w 2672993"/>
              <a:gd name="connsiteY1" fmla="*/ 0 h 2933700"/>
              <a:gd name="connsiteX2" fmla="*/ 2672993 w 2672993"/>
              <a:gd name="connsiteY2" fmla="*/ 2933700 h 2933700"/>
              <a:gd name="connsiteX3" fmla="*/ 0 w 2672993"/>
              <a:gd name="connsiteY3" fmla="*/ 2933700 h 293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2993" h="2933700">
                <a:moveTo>
                  <a:pt x="0" y="0"/>
                </a:moveTo>
                <a:lnTo>
                  <a:pt x="2672993" y="0"/>
                </a:lnTo>
                <a:lnTo>
                  <a:pt x="2672993" y="2933700"/>
                </a:lnTo>
                <a:lnTo>
                  <a:pt x="0" y="2933700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</p:spPr>
        <p:txBody>
          <a:bodyPr wrap="square" tIns="1920240" bIns="1005840" anchor="b">
            <a:noAutofit/>
          </a:bodyPr>
          <a:lstStyle>
            <a:lvl1pPr marL="0" indent="0" algn="ctr" rtl="0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3047851" y="0"/>
            <a:ext cx="3048300" cy="3889772"/>
          </a:xfrm>
          <a:custGeom>
            <a:avLst/>
            <a:gdLst>
              <a:gd name="connsiteX0" fmla="*/ 0 w 2672993"/>
              <a:gd name="connsiteY0" fmla="*/ 0 h 2933700"/>
              <a:gd name="connsiteX1" fmla="*/ 2672993 w 2672993"/>
              <a:gd name="connsiteY1" fmla="*/ 0 h 2933700"/>
              <a:gd name="connsiteX2" fmla="*/ 2672993 w 2672993"/>
              <a:gd name="connsiteY2" fmla="*/ 2933700 h 2933700"/>
              <a:gd name="connsiteX3" fmla="*/ 0 w 2672993"/>
              <a:gd name="connsiteY3" fmla="*/ 2933700 h 293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2993" h="2933700">
                <a:moveTo>
                  <a:pt x="0" y="0"/>
                </a:moveTo>
                <a:lnTo>
                  <a:pt x="2672993" y="0"/>
                </a:lnTo>
                <a:lnTo>
                  <a:pt x="2672993" y="2933700"/>
                </a:lnTo>
                <a:lnTo>
                  <a:pt x="0" y="2933700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</p:spPr>
        <p:txBody>
          <a:bodyPr wrap="square" tIns="1920240" bIns="1005840" anchor="b">
            <a:noAutofit/>
          </a:bodyPr>
          <a:lstStyle>
            <a:lvl1pPr marL="0" indent="0" algn="ctr" rtl="0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826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90438" y="1682663"/>
            <a:ext cx="2953512" cy="2400300"/>
          </a:xfrm>
          <a:prstGeom prst="diamond">
            <a:avLst/>
          </a:prstGeom>
        </p:spPr>
        <p:txBody>
          <a:bodyPr tIns="1005840" anchor="ctr"/>
          <a:lstStyle>
            <a:lvl1pPr marL="0" indent="0" algn="ctr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80238" y="1682663"/>
            <a:ext cx="2953512" cy="2400300"/>
          </a:xfrm>
          <a:prstGeom prst="diamond">
            <a:avLst/>
          </a:prstGeom>
        </p:spPr>
        <p:txBody>
          <a:bodyPr tIns="1005840" anchor="ctr"/>
          <a:lstStyle>
            <a:lvl1pPr marL="0" indent="0" algn="ctr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894838" y="1528763"/>
            <a:ext cx="3334512" cy="2708100"/>
          </a:xfrm>
          <a:prstGeom prst="diamond">
            <a:avLst/>
          </a:prstGeom>
          <a:solidFill>
            <a:schemeClr val="tx1">
              <a:lumMod val="10000"/>
              <a:lumOff val="90000"/>
            </a:schemeClr>
          </a:solidFill>
          <a:ln w="28575">
            <a:solidFill>
              <a:schemeClr val="bg1"/>
            </a:solidFill>
          </a:ln>
        </p:spPr>
        <p:txBody>
          <a:bodyPr tIns="1005840" anchor="ctr"/>
          <a:lstStyle>
            <a:lvl1pPr marL="0" indent="0" algn="ctr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7820" y="867994"/>
            <a:ext cx="8368364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Roboto" panose="02000000000000000000" pitchFamily="2" charset="0"/>
              </a:defRPr>
            </a:lvl1pPr>
            <a:lvl2pPr marL="342884" indent="0">
              <a:buNone/>
              <a:defRPr sz="900"/>
            </a:lvl2pPr>
            <a:lvl3pPr marL="685766" indent="0">
              <a:buNone/>
              <a:defRPr sz="750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5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4" indent="0">
              <a:buNone/>
              <a:defRPr sz="675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19" name="Title 1"/>
          <p:cNvSpPr>
            <a:spLocks noGrp="1"/>
          </p:cNvSpPr>
          <p:nvPr>
            <p:ph type="title" hasCustomPrompt="1"/>
          </p:nvPr>
        </p:nvSpPr>
        <p:spPr>
          <a:xfrm>
            <a:off x="387820" y="372608"/>
            <a:ext cx="8368364" cy="449262"/>
          </a:xfrm>
          <a:prstGeom prst="rect">
            <a:avLst/>
          </a:prstGeom>
        </p:spPr>
        <p:txBody>
          <a:bodyPr lIns="0" tIns="91440" rIns="0" bIns="91440" anchor="ctr"/>
          <a:lstStyle>
            <a:lvl1pPr algn="l"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11658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90438" y="1514615"/>
            <a:ext cx="2953512" cy="2400300"/>
          </a:xfrm>
          <a:prstGeom prst="ellipse">
            <a:avLst/>
          </a:prstGeom>
        </p:spPr>
        <p:txBody>
          <a:bodyPr tIns="1005840" anchor="ctr"/>
          <a:lstStyle>
            <a:lvl1pPr marL="0" indent="0" algn="ctr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80238" y="1514615"/>
            <a:ext cx="2953512" cy="2400300"/>
          </a:xfrm>
          <a:prstGeom prst="ellipse">
            <a:avLst/>
          </a:prstGeom>
        </p:spPr>
        <p:txBody>
          <a:bodyPr tIns="1005840" anchor="ctr"/>
          <a:lstStyle>
            <a:lvl1pPr marL="0" indent="0" algn="ctr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894838" y="1360715"/>
            <a:ext cx="3334512" cy="2708100"/>
          </a:xfrm>
          <a:prstGeom prst="ellipse">
            <a:avLst/>
          </a:prstGeom>
          <a:solidFill>
            <a:schemeClr val="tx1">
              <a:lumMod val="10000"/>
              <a:lumOff val="90000"/>
            </a:schemeClr>
          </a:solidFill>
          <a:ln w="28575">
            <a:solidFill>
              <a:schemeClr val="bg1"/>
            </a:solidFill>
          </a:ln>
        </p:spPr>
        <p:txBody>
          <a:bodyPr tIns="1005840" anchor="ctr"/>
          <a:lstStyle>
            <a:lvl1pPr marL="0" indent="0" algn="ctr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7820" y="867994"/>
            <a:ext cx="8368364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Roboto" panose="02000000000000000000" pitchFamily="2" charset="0"/>
              </a:defRPr>
            </a:lvl1pPr>
            <a:lvl2pPr marL="342884" indent="0">
              <a:buNone/>
              <a:defRPr sz="900"/>
            </a:lvl2pPr>
            <a:lvl3pPr marL="685766" indent="0">
              <a:buNone/>
              <a:defRPr sz="750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5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4" indent="0">
              <a:buNone/>
              <a:defRPr sz="675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19" name="Title 1"/>
          <p:cNvSpPr>
            <a:spLocks noGrp="1"/>
          </p:cNvSpPr>
          <p:nvPr>
            <p:ph type="title" hasCustomPrompt="1"/>
          </p:nvPr>
        </p:nvSpPr>
        <p:spPr>
          <a:xfrm>
            <a:off x="387820" y="372608"/>
            <a:ext cx="8368364" cy="449262"/>
          </a:xfrm>
          <a:prstGeom prst="rect">
            <a:avLst/>
          </a:prstGeom>
        </p:spPr>
        <p:txBody>
          <a:bodyPr lIns="0" tIns="91440" rIns="0" bIns="91440" anchor="ctr"/>
          <a:lstStyle>
            <a:lvl1pPr algn="l"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4364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84844" y="1757362"/>
            <a:ext cx="2432304" cy="1976400"/>
          </a:xfrm>
          <a:prstGeom prst="ellipse">
            <a:avLst/>
          </a:prstGeom>
          <a:solidFill>
            <a:schemeClr val="tx1">
              <a:lumMod val="10000"/>
              <a:lumOff val="90000"/>
            </a:schemeClr>
          </a:solidFill>
          <a:ln w="28575">
            <a:solidFill>
              <a:schemeClr val="bg1"/>
            </a:solidFill>
          </a:ln>
        </p:spPr>
        <p:txBody>
          <a:bodyPr tIns="1005840" anchor="ctr"/>
          <a:lstStyle>
            <a:lvl1pPr marL="0" indent="0" algn="ctr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359120" y="1757362"/>
            <a:ext cx="2432304" cy="1976400"/>
          </a:xfrm>
          <a:prstGeom prst="ellipse">
            <a:avLst/>
          </a:prstGeom>
          <a:solidFill>
            <a:schemeClr val="tx1">
              <a:lumMod val="10000"/>
              <a:lumOff val="90000"/>
            </a:schemeClr>
          </a:solidFill>
          <a:ln w="28575">
            <a:solidFill>
              <a:schemeClr val="bg1"/>
            </a:solidFill>
          </a:ln>
        </p:spPr>
        <p:txBody>
          <a:bodyPr tIns="1005840" anchor="ctr"/>
          <a:lstStyle>
            <a:lvl1pPr marL="0" indent="0" algn="ctr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347174" y="1757362"/>
            <a:ext cx="2432304" cy="1976400"/>
          </a:xfrm>
          <a:prstGeom prst="ellipse">
            <a:avLst/>
          </a:prstGeom>
          <a:solidFill>
            <a:schemeClr val="tx1">
              <a:lumMod val="10000"/>
              <a:lumOff val="90000"/>
            </a:schemeClr>
          </a:solidFill>
          <a:ln w="28575">
            <a:solidFill>
              <a:schemeClr val="bg1"/>
            </a:solidFill>
          </a:ln>
        </p:spPr>
        <p:txBody>
          <a:bodyPr tIns="1005840" anchor="ctr"/>
          <a:lstStyle>
            <a:lvl1pPr marL="0" indent="0" algn="ctr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325365" y="1757362"/>
            <a:ext cx="2432304" cy="1976400"/>
          </a:xfrm>
          <a:prstGeom prst="ellipse">
            <a:avLst/>
          </a:prstGeom>
          <a:solidFill>
            <a:schemeClr val="tx1">
              <a:lumMod val="10000"/>
              <a:lumOff val="90000"/>
            </a:schemeClr>
          </a:solidFill>
          <a:ln w="28575">
            <a:solidFill>
              <a:schemeClr val="bg1"/>
            </a:solidFill>
          </a:ln>
        </p:spPr>
        <p:txBody>
          <a:bodyPr tIns="1005840" anchor="ctr"/>
          <a:lstStyle>
            <a:lvl1pPr marL="0" indent="0" algn="ctr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7820" y="867994"/>
            <a:ext cx="8368364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Roboto" panose="02000000000000000000" pitchFamily="2" charset="0"/>
              </a:defRPr>
            </a:lvl1pPr>
            <a:lvl2pPr marL="342884" indent="0">
              <a:buNone/>
              <a:defRPr sz="900"/>
            </a:lvl2pPr>
            <a:lvl3pPr marL="685766" indent="0">
              <a:buNone/>
              <a:defRPr sz="750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5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4" indent="0">
              <a:buNone/>
              <a:defRPr sz="675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387820" y="372608"/>
            <a:ext cx="8368364" cy="449262"/>
          </a:xfrm>
          <a:prstGeom prst="rect">
            <a:avLst/>
          </a:prstGeom>
        </p:spPr>
        <p:txBody>
          <a:bodyPr lIns="0" tIns="91440" rIns="0" bIns="91440" anchor="ctr"/>
          <a:lstStyle>
            <a:lvl1pPr algn="l"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261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387818" y="1262743"/>
            <a:ext cx="4146082" cy="2492831"/>
          </a:xfrm>
          <a:prstGeom prst="rect">
            <a:avLst/>
          </a:prstGeom>
        </p:spPr>
        <p:txBody>
          <a:bodyPr tIns="1005840" anchor="ctr"/>
          <a:lstStyle>
            <a:lvl1pPr marL="0" indent="0" algn="ctr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615983" y="1262743"/>
            <a:ext cx="4146082" cy="2492831"/>
          </a:xfrm>
          <a:prstGeom prst="rect">
            <a:avLst/>
          </a:prstGeom>
        </p:spPr>
        <p:txBody>
          <a:bodyPr tIns="1005840" anchor="ctr"/>
          <a:lstStyle>
            <a:lvl1pPr marL="0" indent="0" algn="ctr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7820" y="867994"/>
            <a:ext cx="8368364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Roboto" panose="02000000000000000000" pitchFamily="2" charset="0"/>
              </a:defRPr>
            </a:lvl1pPr>
            <a:lvl2pPr marL="342884" indent="0">
              <a:buNone/>
              <a:defRPr sz="900"/>
            </a:lvl2pPr>
            <a:lvl3pPr marL="685766" indent="0">
              <a:buNone/>
              <a:defRPr sz="750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5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4" indent="0">
              <a:buNone/>
              <a:defRPr sz="675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387820" y="372608"/>
            <a:ext cx="8368364" cy="449262"/>
          </a:xfrm>
          <a:prstGeom prst="rect">
            <a:avLst/>
          </a:prstGeom>
        </p:spPr>
        <p:txBody>
          <a:bodyPr lIns="0" tIns="91440" rIns="0" bIns="91440" anchor="ctr"/>
          <a:lstStyle>
            <a:lvl1pPr algn="l"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2709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387820" y="1262743"/>
            <a:ext cx="2726612" cy="2906487"/>
          </a:xfrm>
          <a:prstGeom prst="rect">
            <a:avLst/>
          </a:prstGeom>
        </p:spPr>
        <p:txBody>
          <a:bodyPr tIns="1005840" anchor="ctr"/>
          <a:lstStyle>
            <a:lvl1pPr marL="0" indent="0" algn="ctr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250204" y="1262743"/>
            <a:ext cx="2726612" cy="2906487"/>
          </a:xfrm>
          <a:prstGeom prst="rect">
            <a:avLst/>
          </a:prstGeom>
        </p:spPr>
        <p:txBody>
          <a:bodyPr tIns="1005840" anchor="ctr"/>
          <a:lstStyle>
            <a:lvl1pPr marL="0" indent="0" algn="ctr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12588" y="1262743"/>
            <a:ext cx="2726612" cy="2906487"/>
          </a:xfrm>
          <a:prstGeom prst="rect">
            <a:avLst/>
          </a:prstGeom>
        </p:spPr>
        <p:txBody>
          <a:bodyPr tIns="1005840" anchor="ctr"/>
          <a:lstStyle>
            <a:lvl1pPr marL="0" indent="0" algn="ctr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7820" y="867994"/>
            <a:ext cx="8368364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Roboto" panose="02000000000000000000" pitchFamily="2" charset="0"/>
              </a:defRPr>
            </a:lvl1pPr>
            <a:lvl2pPr marL="342884" indent="0">
              <a:buNone/>
              <a:defRPr sz="900"/>
            </a:lvl2pPr>
            <a:lvl3pPr marL="685766" indent="0">
              <a:buNone/>
              <a:defRPr sz="750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5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4" indent="0">
              <a:buNone/>
              <a:defRPr sz="675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387820" y="372608"/>
            <a:ext cx="8368364" cy="449262"/>
          </a:xfrm>
          <a:prstGeom prst="rect">
            <a:avLst/>
          </a:prstGeom>
        </p:spPr>
        <p:txBody>
          <a:bodyPr lIns="0" tIns="91440" rIns="0" bIns="91440" anchor="ctr"/>
          <a:lstStyle>
            <a:lvl1pPr algn="l"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69427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387821" y="1262743"/>
            <a:ext cx="2056351" cy="2928260"/>
          </a:xfrm>
          <a:prstGeom prst="rect">
            <a:avLst/>
          </a:prstGeom>
        </p:spPr>
        <p:txBody>
          <a:bodyPr tIns="1005840" anchor="ctr"/>
          <a:lstStyle>
            <a:lvl1pPr marL="0" indent="0" algn="ctr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491821" y="1262743"/>
            <a:ext cx="2056351" cy="2928260"/>
          </a:xfrm>
          <a:prstGeom prst="rect">
            <a:avLst/>
          </a:prstGeom>
        </p:spPr>
        <p:txBody>
          <a:bodyPr tIns="1005840" anchor="ctr"/>
          <a:lstStyle>
            <a:lvl1pPr marL="0" indent="0" algn="ctr" rtl="0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00855" y="1262743"/>
            <a:ext cx="2056351" cy="2928260"/>
          </a:xfrm>
          <a:prstGeom prst="rect">
            <a:avLst/>
          </a:prstGeom>
        </p:spPr>
        <p:txBody>
          <a:bodyPr tIns="1005840" anchor="ctr"/>
          <a:lstStyle>
            <a:lvl1pPr marL="0" indent="0" algn="ctr" rtl="0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699833" y="1262743"/>
            <a:ext cx="2056351" cy="2928260"/>
          </a:xfrm>
          <a:prstGeom prst="rect">
            <a:avLst/>
          </a:prstGeom>
        </p:spPr>
        <p:txBody>
          <a:bodyPr tIns="1005840" anchor="ctr"/>
          <a:lstStyle>
            <a:lvl1pPr marL="0" indent="0" algn="ctr" rtl="0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7820" y="867994"/>
            <a:ext cx="8368364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Roboto" panose="02000000000000000000" pitchFamily="2" charset="0"/>
              </a:defRPr>
            </a:lvl1pPr>
            <a:lvl2pPr marL="342884" indent="0">
              <a:buNone/>
              <a:defRPr sz="900"/>
            </a:lvl2pPr>
            <a:lvl3pPr marL="685766" indent="0">
              <a:buNone/>
              <a:defRPr sz="750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5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4" indent="0">
              <a:buNone/>
              <a:defRPr sz="675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387820" y="372608"/>
            <a:ext cx="8368364" cy="449262"/>
          </a:xfrm>
          <a:prstGeom prst="rect">
            <a:avLst/>
          </a:prstGeom>
        </p:spPr>
        <p:txBody>
          <a:bodyPr lIns="0" tIns="91440" rIns="0" bIns="91440" anchor="ctr"/>
          <a:lstStyle>
            <a:lvl1pPr algn="l"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090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400051" y="816532"/>
            <a:ext cx="4198620" cy="3510291"/>
          </a:xfrm>
          <a:custGeom>
            <a:avLst/>
            <a:gdLst>
              <a:gd name="connsiteX0" fmla="*/ 0 w 4198620"/>
              <a:gd name="connsiteY0" fmla="*/ 0 h 4320540"/>
              <a:gd name="connsiteX1" fmla="*/ 4198620 w 4198620"/>
              <a:gd name="connsiteY1" fmla="*/ 0 h 4320540"/>
              <a:gd name="connsiteX2" fmla="*/ 4198620 w 4198620"/>
              <a:gd name="connsiteY2" fmla="*/ 4320540 h 4320540"/>
              <a:gd name="connsiteX3" fmla="*/ 0 w 4198620"/>
              <a:gd name="connsiteY3" fmla="*/ 4320540 h 4320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98620" h="4320540">
                <a:moveTo>
                  <a:pt x="0" y="0"/>
                </a:moveTo>
                <a:lnTo>
                  <a:pt x="4198620" y="0"/>
                </a:lnTo>
                <a:lnTo>
                  <a:pt x="4198620" y="4320540"/>
                </a:lnTo>
                <a:lnTo>
                  <a:pt x="0" y="4320540"/>
                </a:lnTo>
                <a:close/>
              </a:path>
            </a:pathLst>
          </a:custGeom>
        </p:spPr>
        <p:txBody>
          <a:bodyPr wrap="square" tIns="91440" bIns="64008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749144" y="816533"/>
            <a:ext cx="1987187" cy="1717629"/>
          </a:xfrm>
          <a:custGeom>
            <a:avLst/>
            <a:gdLst>
              <a:gd name="connsiteX0" fmla="*/ 0 w 1987187"/>
              <a:gd name="connsiteY0" fmla="*/ 0 h 2114006"/>
              <a:gd name="connsiteX1" fmla="*/ 1987187 w 1987187"/>
              <a:gd name="connsiteY1" fmla="*/ 0 h 2114006"/>
              <a:gd name="connsiteX2" fmla="*/ 1987187 w 1987187"/>
              <a:gd name="connsiteY2" fmla="*/ 2114006 h 2114006"/>
              <a:gd name="connsiteX3" fmla="*/ 0 w 1987187"/>
              <a:gd name="connsiteY3" fmla="*/ 2114006 h 2114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187" h="2114006">
                <a:moveTo>
                  <a:pt x="0" y="0"/>
                </a:moveTo>
                <a:lnTo>
                  <a:pt x="1987187" y="0"/>
                </a:lnTo>
                <a:lnTo>
                  <a:pt x="1987187" y="2114006"/>
                </a:lnTo>
                <a:lnTo>
                  <a:pt x="0" y="2114006"/>
                </a:lnTo>
                <a:close/>
              </a:path>
            </a:pathLst>
          </a:custGeom>
        </p:spPr>
        <p:txBody>
          <a:bodyPr wrap="square" tIns="91440" bIns="640080" anchor="b">
            <a:noAutofit/>
          </a:bodyPr>
          <a:lstStyle>
            <a:lvl1pPr marL="0" indent="0" algn="ctr">
              <a:buNone/>
              <a:defRPr sz="82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2"/>
          </p:nvPr>
        </p:nvSpPr>
        <p:spPr>
          <a:xfrm>
            <a:off x="4680316" y="2617836"/>
            <a:ext cx="1987187" cy="1708987"/>
          </a:xfrm>
          <a:custGeom>
            <a:avLst/>
            <a:gdLst>
              <a:gd name="connsiteX0" fmla="*/ 0 w 1987187"/>
              <a:gd name="connsiteY0" fmla="*/ 0 h 2114006"/>
              <a:gd name="connsiteX1" fmla="*/ 1987187 w 1987187"/>
              <a:gd name="connsiteY1" fmla="*/ 0 h 2114006"/>
              <a:gd name="connsiteX2" fmla="*/ 1987187 w 1987187"/>
              <a:gd name="connsiteY2" fmla="*/ 2114006 h 2114006"/>
              <a:gd name="connsiteX3" fmla="*/ 0 w 1987187"/>
              <a:gd name="connsiteY3" fmla="*/ 2114006 h 2114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187" h="2114006">
                <a:moveTo>
                  <a:pt x="0" y="0"/>
                </a:moveTo>
                <a:lnTo>
                  <a:pt x="1987187" y="0"/>
                </a:lnTo>
                <a:lnTo>
                  <a:pt x="1987187" y="2114006"/>
                </a:lnTo>
                <a:lnTo>
                  <a:pt x="0" y="2114006"/>
                </a:lnTo>
                <a:close/>
              </a:path>
            </a:pathLst>
          </a:custGeom>
        </p:spPr>
        <p:txBody>
          <a:bodyPr wrap="square" tIns="91440" bIns="640080" anchor="b">
            <a:noAutofit/>
          </a:bodyPr>
          <a:lstStyle>
            <a:lvl1pPr marL="0" indent="0" algn="ctr">
              <a:buNone/>
              <a:defRPr sz="82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5440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381004" y="2882903"/>
            <a:ext cx="2730499" cy="153090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wrap="square" tIns="0" bIns="5486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381004" y="1262744"/>
            <a:ext cx="2730499" cy="1531259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wrap="square" tIns="0" bIns="5486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3199936" y="2882903"/>
            <a:ext cx="2730499" cy="153090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wrap="square" tIns="0" bIns="5486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3199936" y="1262744"/>
            <a:ext cx="2730499" cy="1531259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wrap="square" tIns="0" bIns="5486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018868" y="1262743"/>
            <a:ext cx="2730499" cy="3151061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wrap="square" tIns="0" bIns="5486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7820" y="867994"/>
            <a:ext cx="8368364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Roboto" panose="02000000000000000000" pitchFamily="2" charset="0"/>
              </a:defRPr>
            </a:lvl1pPr>
            <a:lvl2pPr marL="342884" indent="0">
              <a:buNone/>
              <a:defRPr sz="900"/>
            </a:lvl2pPr>
            <a:lvl3pPr marL="685766" indent="0">
              <a:buNone/>
              <a:defRPr sz="750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5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4" indent="0">
              <a:buNone/>
              <a:defRPr sz="675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387820" y="372608"/>
            <a:ext cx="8368364" cy="449262"/>
          </a:xfrm>
          <a:prstGeom prst="rect">
            <a:avLst/>
          </a:prstGeom>
        </p:spPr>
        <p:txBody>
          <a:bodyPr lIns="0" tIns="91440" rIns="0" bIns="91440" anchor="ctr"/>
          <a:lstStyle>
            <a:lvl1pPr algn="l"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4293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381004" y="2882903"/>
            <a:ext cx="2006599" cy="153090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wrap="square" tIns="0" bIns="5486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381004" y="1262744"/>
            <a:ext cx="2006599" cy="1531259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wrap="square" tIns="0" bIns="5486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742768" y="2882903"/>
            <a:ext cx="2006599" cy="153090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wrap="square" tIns="0" bIns="5486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5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6742768" y="1262744"/>
            <a:ext cx="2006599" cy="1531259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wrap="square" tIns="0" bIns="5486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6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622180" y="2882903"/>
            <a:ext cx="2006599" cy="153090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wrap="square" tIns="0" bIns="5486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7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4622180" y="1262744"/>
            <a:ext cx="2006599" cy="1531259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wrap="square" tIns="0" bIns="5486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Picture Placeholder 7"/>
          <p:cNvSpPr>
            <a:spLocks noGrp="1"/>
          </p:cNvSpPr>
          <p:nvPr>
            <p:ph type="pic" sz="quarter" idx="17"/>
          </p:nvPr>
        </p:nvSpPr>
        <p:spPr>
          <a:xfrm>
            <a:off x="2501591" y="2882903"/>
            <a:ext cx="2006599" cy="153090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wrap="square" tIns="0" bIns="5486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9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2501591" y="1262744"/>
            <a:ext cx="2006599" cy="1531259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wrap="square" tIns="0" bIns="5486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7820" y="867994"/>
            <a:ext cx="8368364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Roboto" panose="02000000000000000000" pitchFamily="2" charset="0"/>
              </a:defRPr>
            </a:lvl1pPr>
            <a:lvl2pPr marL="342884" indent="0">
              <a:buNone/>
              <a:defRPr sz="900"/>
            </a:lvl2pPr>
            <a:lvl3pPr marL="685766" indent="0">
              <a:buNone/>
              <a:defRPr sz="750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5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4" indent="0">
              <a:buNone/>
              <a:defRPr sz="675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22" name="Title 1"/>
          <p:cNvSpPr>
            <a:spLocks noGrp="1"/>
          </p:cNvSpPr>
          <p:nvPr>
            <p:ph type="title" hasCustomPrompt="1"/>
          </p:nvPr>
        </p:nvSpPr>
        <p:spPr>
          <a:xfrm>
            <a:off x="387820" y="372608"/>
            <a:ext cx="8368364" cy="449262"/>
          </a:xfrm>
          <a:prstGeom prst="rect">
            <a:avLst/>
          </a:prstGeom>
        </p:spPr>
        <p:txBody>
          <a:bodyPr lIns="0" tIns="91440" rIns="0" bIns="91440" anchor="ctr"/>
          <a:lstStyle>
            <a:lvl1pPr algn="l"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924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377373" y="1262742"/>
            <a:ext cx="3082109" cy="3143062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tIns="0" bIns="1005840" anchor="b"/>
          <a:lstStyle>
            <a:lvl1pPr marL="0" indent="0" algn="ctr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3505201" y="2858704"/>
            <a:ext cx="5244164" cy="154710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tIns="0" bIns="182880" anchor="b"/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3505201" y="1262742"/>
            <a:ext cx="5244164" cy="1546384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tIns="0" bIns="182880" anchor="b"/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7820" y="867994"/>
            <a:ext cx="8368364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Roboto" panose="02000000000000000000" pitchFamily="2" charset="0"/>
              </a:defRPr>
            </a:lvl1pPr>
            <a:lvl2pPr marL="342884" indent="0">
              <a:buNone/>
              <a:defRPr sz="900"/>
            </a:lvl2pPr>
            <a:lvl3pPr marL="685766" indent="0">
              <a:buNone/>
              <a:defRPr sz="750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5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4" indent="0">
              <a:buNone/>
              <a:defRPr sz="675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387820" y="372608"/>
            <a:ext cx="8368364" cy="449262"/>
          </a:xfrm>
          <a:prstGeom prst="rect">
            <a:avLst/>
          </a:prstGeom>
        </p:spPr>
        <p:txBody>
          <a:bodyPr lIns="0" tIns="91440" rIns="0" bIns="91440" anchor="ctr"/>
          <a:lstStyle>
            <a:lvl1pPr algn="l"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6410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27"/>
          <p:cNvSpPr>
            <a:spLocks noGrp="1"/>
          </p:cNvSpPr>
          <p:nvPr>
            <p:ph type="pic" sz="quarter" idx="65"/>
          </p:nvPr>
        </p:nvSpPr>
        <p:spPr>
          <a:xfrm>
            <a:off x="642223" y="1171575"/>
            <a:ext cx="1654892" cy="1343634"/>
          </a:xfrm>
          <a:prstGeom prst="ellipse">
            <a:avLst/>
          </a:prstGeom>
          <a:solidFill>
            <a:schemeClr val="tx1">
              <a:lumMod val="10000"/>
              <a:lumOff val="90000"/>
            </a:schemeClr>
          </a:solidFill>
          <a:ln w="3175">
            <a:noFill/>
          </a:ln>
          <a:effectLst/>
        </p:spPr>
        <p:txBody>
          <a:bodyPr wrap="none" tIns="0" bIns="182880" anchor="b">
            <a:noAutofit/>
          </a:bodyPr>
          <a:lstStyle>
            <a:lvl1pPr algn="ctr" rtl="0">
              <a:buNone/>
              <a:defRPr sz="675" b="1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7" name="Picture Placeholder 27"/>
          <p:cNvSpPr>
            <a:spLocks noGrp="1"/>
          </p:cNvSpPr>
          <p:nvPr>
            <p:ph type="pic" sz="quarter" idx="66"/>
          </p:nvPr>
        </p:nvSpPr>
        <p:spPr>
          <a:xfrm>
            <a:off x="2712103" y="1171575"/>
            <a:ext cx="1654892" cy="1343634"/>
          </a:xfrm>
          <a:prstGeom prst="ellipse">
            <a:avLst/>
          </a:prstGeom>
          <a:solidFill>
            <a:schemeClr val="tx1">
              <a:lumMod val="10000"/>
              <a:lumOff val="90000"/>
            </a:schemeClr>
          </a:solidFill>
          <a:ln w="3175">
            <a:noFill/>
          </a:ln>
          <a:effectLst/>
        </p:spPr>
        <p:txBody>
          <a:bodyPr wrap="none" tIns="0" bIns="182880" anchor="b">
            <a:noAutofit/>
          </a:bodyPr>
          <a:lstStyle>
            <a:lvl1pPr algn="ctr" rtl="0">
              <a:buNone/>
              <a:defRPr sz="675" b="1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Picture Placeholder 27"/>
          <p:cNvSpPr>
            <a:spLocks noGrp="1"/>
          </p:cNvSpPr>
          <p:nvPr>
            <p:ph type="pic" sz="quarter" idx="67"/>
          </p:nvPr>
        </p:nvSpPr>
        <p:spPr>
          <a:xfrm>
            <a:off x="4781983" y="1171575"/>
            <a:ext cx="1654892" cy="1343634"/>
          </a:xfrm>
          <a:prstGeom prst="ellipse">
            <a:avLst/>
          </a:prstGeom>
          <a:solidFill>
            <a:schemeClr val="tx1">
              <a:lumMod val="10000"/>
              <a:lumOff val="90000"/>
            </a:schemeClr>
          </a:solidFill>
          <a:ln w="3175">
            <a:noFill/>
          </a:ln>
          <a:effectLst/>
        </p:spPr>
        <p:txBody>
          <a:bodyPr wrap="none" tIns="0" bIns="182880" anchor="b">
            <a:noAutofit/>
          </a:bodyPr>
          <a:lstStyle>
            <a:lvl1pPr algn="ctr" rtl="0">
              <a:buNone/>
              <a:defRPr sz="675" b="1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9" name="Picture Placeholder 27"/>
          <p:cNvSpPr>
            <a:spLocks noGrp="1"/>
          </p:cNvSpPr>
          <p:nvPr>
            <p:ph type="pic" sz="quarter" idx="68"/>
          </p:nvPr>
        </p:nvSpPr>
        <p:spPr>
          <a:xfrm>
            <a:off x="6851864" y="1171575"/>
            <a:ext cx="1654892" cy="1343634"/>
          </a:xfrm>
          <a:prstGeom prst="ellipse">
            <a:avLst/>
          </a:prstGeom>
          <a:solidFill>
            <a:schemeClr val="tx1">
              <a:lumMod val="10000"/>
              <a:lumOff val="90000"/>
            </a:schemeClr>
          </a:solidFill>
          <a:ln w="3175">
            <a:noFill/>
          </a:ln>
          <a:effectLst/>
        </p:spPr>
        <p:txBody>
          <a:bodyPr wrap="none" tIns="0" bIns="182880" anchor="b">
            <a:noAutofit/>
          </a:bodyPr>
          <a:lstStyle>
            <a:lvl1pPr algn="ctr" rtl="0">
              <a:buNone/>
              <a:defRPr sz="675" b="1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0" name="Picture Placeholder 27"/>
          <p:cNvSpPr>
            <a:spLocks noGrp="1"/>
          </p:cNvSpPr>
          <p:nvPr>
            <p:ph type="pic" sz="quarter" idx="69"/>
          </p:nvPr>
        </p:nvSpPr>
        <p:spPr>
          <a:xfrm>
            <a:off x="642223" y="3025296"/>
            <a:ext cx="1654892" cy="1343634"/>
          </a:xfrm>
          <a:prstGeom prst="ellipse">
            <a:avLst/>
          </a:prstGeom>
          <a:solidFill>
            <a:schemeClr val="tx1">
              <a:lumMod val="10000"/>
              <a:lumOff val="90000"/>
            </a:schemeClr>
          </a:solidFill>
          <a:ln w="3175">
            <a:noFill/>
          </a:ln>
          <a:effectLst/>
        </p:spPr>
        <p:txBody>
          <a:bodyPr wrap="none" tIns="0" bIns="182880" anchor="b">
            <a:noAutofit/>
          </a:bodyPr>
          <a:lstStyle>
            <a:lvl1pPr algn="ctr" rtl="0">
              <a:buNone/>
              <a:defRPr sz="675" b="1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Picture Placeholder 27"/>
          <p:cNvSpPr>
            <a:spLocks noGrp="1"/>
          </p:cNvSpPr>
          <p:nvPr>
            <p:ph type="pic" sz="quarter" idx="70"/>
          </p:nvPr>
        </p:nvSpPr>
        <p:spPr>
          <a:xfrm>
            <a:off x="2712103" y="3025296"/>
            <a:ext cx="1654892" cy="1343634"/>
          </a:xfrm>
          <a:prstGeom prst="ellipse">
            <a:avLst/>
          </a:prstGeom>
          <a:solidFill>
            <a:schemeClr val="tx1">
              <a:lumMod val="10000"/>
              <a:lumOff val="90000"/>
            </a:schemeClr>
          </a:solidFill>
          <a:ln w="3175">
            <a:noFill/>
          </a:ln>
          <a:effectLst/>
        </p:spPr>
        <p:txBody>
          <a:bodyPr wrap="none" tIns="0" bIns="182880" anchor="b">
            <a:noAutofit/>
          </a:bodyPr>
          <a:lstStyle>
            <a:lvl1pPr algn="ctr" rtl="0">
              <a:buNone/>
              <a:defRPr sz="675" b="1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4" name="Picture Placeholder 27"/>
          <p:cNvSpPr>
            <a:spLocks noGrp="1"/>
          </p:cNvSpPr>
          <p:nvPr>
            <p:ph type="pic" sz="quarter" idx="71"/>
          </p:nvPr>
        </p:nvSpPr>
        <p:spPr>
          <a:xfrm>
            <a:off x="4781983" y="3025296"/>
            <a:ext cx="1654892" cy="1343634"/>
          </a:xfrm>
          <a:prstGeom prst="ellipse">
            <a:avLst/>
          </a:prstGeom>
          <a:solidFill>
            <a:schemeClr val="tx1">
              <a:lumMod val="10000"/>
              <a:lumOff val="90000"/>
            </a:schemeClr>
          </a:solidFill>
          <a:ln w="3175">
            <a:noFill/>
          </a:ln>
          <a:effectLst/>
        </p:spPr>
        <p:txBody>
          <a:bodyPr wrap="none" tIns="0" bIns="182880" anchor="b">
            <a:noAutofit/>
          </a:bodyPr>
          <a:lstStyle>
            <a:lvl1pPr algn="ctr" rtl="0">
              <a:buNone/>
              <a:defRPr sz="675" b="1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5" name="Picture Placeholder 27"/>
          <p:cNvSpPr>
            <a:spLocks noGrp="1"/>
          </p:cNvSpPr>
          <p:nvPr>
            <p:ph type="pic" sz="quarter" idx="72"/>
          </p:nvPr>
        </p:nvSpPr>
        <p:spPr>
          <a:xfrm>
            <a:off x="6851864" y="3025296"/>
            <a:ext cx="1654892" cy="1343634"/>
          </a:xfrm>
          <a:prstGeom prst="ellipse">
            <a:avLst/>
          </a:prstGeom>
          <a:solidFill>
            <a:schemeClr val="tx1">
              <a:lumMod val="10000"/>
              <a:lumOff val="90000"/>
            </a:schemeClr>
          </a:solidFill>
          <a:ln w="3175">
            <a:noFill/>
          </a:ln>
          <a:effectLst/>
        </p:spPr>
        <p:txBody>
          <a:bodyPr wrap="none" tIns="0" bIns="182880" anchor="b">
            <a:noAutofit/>
          </a:bodyPr>
          <a:lstStyle>
            <a:lvl1pPr algn="ctr" rtl="0">
              <a:buNone/>
              <a:defRPr sz="675" b="1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7820" y="867994"/>
            <a:ext cx="8368364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Roboto" panose="02000000000000000000" pitchFamily="2" charset="0"/>
              </a:defRPr>
            </a:lvl1pPr>
            <a:lvl2pPr marL="342884" indent="0">
              <a:buNone/>
              <a:defRPr sz="900"/>
            </a:lvl2pPr>
            <a:lvl3pPr marL="685766" indent="0">
              <a:buNone/>
              <a:defRPr sz="750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5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4" indent="0">
              <a:buNone/>
              <a:defRPr sz="675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387820" y="372608"/>
            <a:ext cx="8368364" cy="449262"/>
          </a:xfrm>
          <a:prstGeom prst="rect">
            <a:avLst/>
          </a:prstGeom>
        </p:spPr>
        <p:txBody>
          <a:bodyPr lIns="0" tIns="91440" rIns="0" bIns="91440" anchor="ctr"/>
          <a:lstStyle>
            <a:lvl1pPr algn="l"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60735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7"/>
          <p:cNvSpPr>
            <a:spLocks noGrp="1"/>
          </p:cNvSpPr>
          <p:nvPr>
            <p:ph type="pic" sz="quarter" idx="34" hasCustomPrompt="1"/>
          </p:nvPr>
        </p:nvSpPr>
        <p:spPr>
          <a:xfrm>
            <a:off x="1157289" y="1268787"/>
            <a:ext cx="1679254" cy="151856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38100">
            <a:noFill/>
          </a:ln>
        </p:spPr>
        <p:txBody>
          <a:bodyPr wrap="none" tIns="0" bIns="457200" anchor="b"/>
          <a:lstStyle>
            <a:lvl1pPr algn="ctr" rtl="0">
              <a:buNone/>
              <a:defRPr sz="788" b="1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 Icon To Add Image</a:t>
            </a:r>
            <a:endParaRPr lang="en-US" dirty="0"/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35" hasCustomPrompt="1"/>
          </p:nvPr>
        </p:nvSpPr>
        <p:spPr>
          <a:xfrm>
            <a:off x="3732375" y="1262744"/>
            <a:ext cx="1679254" cy="151856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38100">
            <a:noFill/>
          </a:ln>
        </p:spPr>
        <p:txBody>
          <a:bodyPr wrap="none" tIns="0" bIns="457200" anchor="b"/>
          <a:lstStyle>
            <a:lvl1pPr algn="ctr" rtl="0">
              <a:buNone/>
              <a:defRPr sz="788" b="1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 Icon To Add Image</a:t>
            </a:r>
            <a:endParaRPr lang="en-US" dirty="0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36" hasCustomPrompt="1"/>
          </p:nvPr>
        </p:nvSpPr>
        <p:spPr>
          <a:xfrm>
            <a:off x="6307458" y="1262744"/>
            <a:ext cx="1679254" cy="151856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38100">
            <a:noFill/>
          </a:ln>
        </p:spPr>
        <p:txBody>
          <a:bodyPr wrap="none" tIns="0" bIns="457200" anchor="b"/>
          <a:lstStyle>
            <a:lvl1pPr algn="ctr" rtl="0">
              <a:buNone/>
              <a:defRPr sz="788" b="1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 Icon To Add Image</a:t>
            </a:r>
            <a:endParaRPr lang="en-US" dirty="0"/>
          </a:p>
        </p:txBody>
      </p:sp>
      <p:sp>
        <p:nvSpPr>
          <p:cNvPr id="13" name="Picture Placeholder 7"/>
          <p:cNvSpPr>
            <a:spLocks noGrp="1"/>
          </p:cNvSpPr>
          <p:nvPr>
            <p:ph type="pic" sz="quarter" idx="37" hasCustomPrompt="1"/>
          </p:nvPr>
        </p:nvSpPr>
        <p:spPr>
          <a:xfrm>
            <a:off x="1157289" y="2901648"/>
            <a:ext cx="1679254" cy="15174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38100">
            <a:noFill/>
          </a:ln>
        </p:spPr>
        <p:txBody>
          <a:bodyPr wrap="none" tIns="0" bIns="457200" anchor="b"/>
          <a:lstStyle>
            <a:lvl1pPr algn="ctr" rtl="0">
              <a:buNone/>
              <a:defRPr sz="788" b="1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 Icon To Add Image</a:t>
            </a:r>
            <a:endParaRPr lang="en-US" dirty="0"/>
          </a:p>
        </p:txBody>
      </p:sp>
      <p:sp>
        <p:nvSpPr>
          <p:cNvPr id="14" name="Picture Placeholder 7"/>
          <p:cNvSpPr>
            <a:spLocks noGrp="1"/>
          </p:cNvSpPr>
          <p:nvPr>
            <p:ph type="pic" sz="quarter" idx="38" hasCustomPrompt="1"/>
          </p:nvPr>
        </p:nvSpPr>
        <p:spPr>
          <a:xfrm>
            <a:off x="3732375" y="2895605"/>
            <a:ext cx="1679254" cy="15174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38100">
            <a:noFill/>
          </a:ln>
        </p:spPr>
        <p:txBody>
          <a:bodyPr wrap="none" tIns="0" bIns="457200" anchor="b"/>
          <a:lstStyle>
            <a:lvl1pPr algn="ctr" rtl="0">
              <a:buNone/>
              <a:defRPr sz="788" b="1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 Icon To Add Image</a:t>
            </a:r>
            <a:endParaRPr lang="en-US" dirty="0"/>
          </a:p>
        </p:txBody>
      </p:sp>
      <p:sp>
        <p:nvSpPr>
          <p:cNvPr id="15" name="Picture Placeholder 7"/>
          <p:cNvSpPr>
            <a:spLocks noGrp="1"/>
          </p:cNvSpPr>
          <p:nvPr>
            <p:ph type="pic" sz="quarter" idx="39" hasCustomPrompt="1"/>
          </p:nvPr>
        </p:nvSpPr>
        <p:spPr>
          <a:xfrm>
            <a:off x="6307458" y="2895605"/>
            <a:ext cx="1679254" cy="15174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38100">
            <a:noFill/>
          </a:ln>
        </p:spPr>
        <p:txBody>
          <a:bodyPr wrap="none" tIns="0" bIns="457200" anchor="b"/>
          <a:lstStyle>
            <a:lvl1pPr algn="ctr" rtl="0">
              <a:buNone/>
              <a:defRPr sz="788" b="1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 Icon To Add Image</a:t>
            </a:r>
            <a:endParaRPr lang="en-US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7820" y="867994"/>
            <a:ext cx="8368364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Roboto" panose="02000000000000000000" pitchFamily="2" charset="0"/>
              </a:defRPr>
            </a:lvl1pPr>
            <a:lvl2pPr marL="342884" indent="0">
              <a:buNone/>
              <a:defRPr sz="900"/>
            </a:lvl2pPr>
            <a:lvl3pPr marL="685766" indent="0">
              <a:buNone/>
              <a:defRPr sz="750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5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4" indent="0">
              <a:buNone/>
              <a:defRPr sz="675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20" name="Title 1"/>
          <p:cNvSpPr>
            <a:spLocks noGrp="1"/>
          </p:cNvSpPr>
          <p:nvPr>
            <p:ph type="title" hasCustomPrompt="1"/>
          </p:nvPr>
        </p:nvSpPr>
        <p:spPr>
          <a:xfrm>
            <a:off x="387820" y="372608"/>
            <a:ext cx="8368364" cy="449262"/>
          </a:xfrm>
          <a:prstGeom prst="rect">
            <a:avLst/>
          </a:prstGeom>
        </p:spPr>
        <p:txBody>
          <a:bodyPr lIns="0" tIns="91440" rIns="0" bIns="91440" anchor="ctr"/>
          <a:lstStyle>
            <a:lvl1pPr algn="l"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893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2522671" y="1808921"/>
            <a:ext cx="1860923" cy="1512000"/>
          </a:xfrm>
          <a:prstGeom prst="ellipse">
            <a:avLst/>
          </a:prstGeom>
          <a:noFill/>
        </p:spPr>
        <p:txBody>
          <a:bodyPr wrap="square" tIns="1920240" bIns="1005840" anchor="b">
            <a:noAutofit/>
          </a:bodyPr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2"/>
          </p:nvPr>
        </p:nvSpPr>
        <p:spPr>
          <a:xfrm>
            <a:off x="287472" y="1808921"/>
            <a:ext cx="1860923" cy="1512000"/>
          </a:xfrm>
          <a:prstGeom prst="ellipse">
            <a:avLst/>
          </a:prstGeom>
          <a:noFill/>
        </p:spPr>
        <p:txBody>
          <a:bodyPr wrap="square" tIns="1920240" bIns="1005840" anchor="b">
            <a:noAutofit/>
          </a:bodyPr>
          <a:lstStyle>
            <a:lvl1pPr marL="0" indent="0"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4757872" y="1808921"/>
            <a:ext cx="1860923" cy="1512000"/>
          </a:xfrm>
          <a:prstGeom prst="ellipse">
            <a:avLst/>
          </a:prstGeom>
          <a:noFill/>
        </p:spPr>
        <p:txBody>
          <a:bodyPr wrap="square" tIns="1920240" bIns="1005840" anchor="b">
            <a:noAutofit/>
          </a:bodyPr>
          <a:lstStyle>
            <a:lvl1pPr marL="0" indent="0"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993072" y="1808921"/>
            <a:ext cx="1860923" cy="1512000"/>
          </a:xfrm>
          <a:prstGeom prst="ellipse">
            <a:avLst/>
          </a:prstGeom>
          <a:noFill/>
        </p:spPr>
        <p:txBody>
          <a:bodyPr wrap="square" tIns="1920240" bIns="1005840" anchor="b">
            <a:noAutofit/>
          </a:bodyPr>
          <a:lstStyle>
            <a:lvl1pPr marL="0" indent="0"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3681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2694694" y="2415208"/>
            <a:ext cx="1688123" cy="1371600"/>
          </a:xfrm>
          <a:prstGeom prst="ellipse">
            <a:avLst/>
          </a:prstGeom>
          <a:noFill/>
        </p:spPr>
        <p:txBody>
          <a:bodyPr wrap="square" tIns="1920240" bIns="1005840" anchor="b">
            <a:noAutofit/>
          </a:bodyPr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2"/>
          </p:nvPr>
        </p:nvSpPr>
        <p:spPr>
          <a:xfrm>
            <a:off x="383294" y="2415208"/>
            <a:ext cx="1688123" cy="1371600"/>
          </a:xfrm>
          <a:prstGeom prst="ellipse">
            <a:avLst/>
          </a:prstGeom>
          <a:noFill/>
        </p:spPr>
        <p:txBody>
          <a:bodyPr wrap="square" tIns="1920240" bIns="1005840" anchor="b">
            <a:noAutofit/>
          </a:bodyPr>
          <a:lstStyle>
            <a:lvl1pPr marL="0" indent="0"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4777494" y="586409"/>
            <a:ext cx="1688123" cy="1371600"/>
          </a:xfrm>
          <a:prstGeom prst="ellipse">
            <a:avLst/>
          </a:prstGeom>
          <a:noFill/>
        </p:spPr>
        <p:txBody>
          <a:bodyPr wrap="square" tIns="1920240" bIns="1005840" anchor="b">
            <a:noAutofit/>
          </a:bodyPr>
          <a:lstStyle>
            <a:lvl1pPr marL="0" indent="0"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7088894" y="586409"/>
            <a:ext cx="1688123" cy="1371600"/>
          </a:xfrm>
          <a:prstGeom prst="ellipse">
            <a:avLst/>
          </a:prstGeom>
          <a:noFill/>
        </p:spPr>
        <p:txBody>
          <a:bodyPr wrap="square" tIns="1920240" bIns="1005840" anchor="b">
            <a:noAutofit/>
          </a:bodyPr>
          <a:lstStyle>
            <a:lvl1pPr marL="0" indent="0"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4408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5"/>
          <p:cNvSpPr>
            <a:spLocks noGrp="1"/>
          </p:cNvSpPr>
          <p:nvPr>
            <p:ph type="pic" sz="quarter" idx="12"/>
          </p:nvPr>
        </p:nvSpPr>
        <p:spPr>
          <a:xfrm>
            <a:off x="387820" y="1262743"/>
            <a:ext cx="2092091" cy="3140292"/>
          </a:xfrm>
          <a:custGeom>
            <a:avLst/>
            <a:gdLst>
              <a:gd name="connsiteX0" fmla="*/ 0 w 1828800"/>
              <a:gd name="connsiteY0" fmla="*/ 0 h 1828800"/>
              <a:gd name="connsiteX1" fmla="*/ 1828800 w 1828800"/>
              <a:gd name="connsiteY1" fmla="*/ 0 h 1828800"/>
              <a:gd name="connsiteX2" fmla="*/ 1828800 w 1828800"/>
              <a:gd name="connsiteY2" fmla="*/ 1828800 h 1828800"/>
              <a:gd name="connsiteX3" fmla="*/ 0 w 1828800"/>
              <a:gd name="connsiteY3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0" h="1828800">
                <a:moveTo>
                  <a:pt x="0" y="0"/>
                </a:move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  <a:close/>
              </a:path>
            </a:pathLst>
          </a:custGeom>
          <a:noFill/>
        </p:spPr>
        <p:txBody>
          <a:bodyPr wrap="square" tIns="1920240" bIns="1005840" anchor="b">
            <a:noAutofit/>
          </a:bodyPr>
          <a:lstStyle>
            <a:lvl1pPr marL="0" indent="0"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2479911" y="1262743"/>
            <a:ext cx="2092091" cy="3140292"/>
          </a:xfrm>
          <a:custGeom>
            <a:avLst/>
            <a:gdLst>
              <a:gd name="connsiteX0" fmla="*/ 0 w 1828800"/>
              <a:gd name="connsiteY0" fmla="*/ 0 h 1828800"/>
              <a:gd name="connsiteX1" fmla="*/ 1828800 w 1828800"/>
              <a:gd name="connsiteY1" fmla="*/ 0 h 1828800"/>
              <a:gd name="connsiteX2" fmla="*/ 1828800 w 1828800"/>
              <a:gd name="connsiteY2" fmla="*/ 1828800 h 1828800"/>
              <a:gd name="connsiteX3" fmla="*/ 0 w 1828800"/>
              <a:gd name="connsiteY3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0" h="1828800">
                <a:moveTo>
                  <a:pt x="0" y="0"/>
                </a:move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  <a:close/>
              </a:path>
            </a:pathLst>
          </a:custGeom>
          <a:noFill/>
        </p:spPr>
        <p:txBody>
          <a:bodyPr wrap="square" tIns="1920240" bIns="1005840" anchor="b">
            <a:noAutofit/>
          </a:bodyPr>
          <a:lstStyle>
            <a:lvl1pPr marL="0" indent="0"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9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4572002" y="1262743"/>
            <a:ext cx="2092091" cy="3140292"/>
          </a:xfrm>
          <a:custGeom>
            <a:avLst/>
            <a:gdLst>
              <a:gd name="connsiteX0" fmla="*/ 0 w 1828800"/>
              <a:gd name="connsiteY0" fmla="*/ 0 h 1828800"/>
              <a:gd name="connsiteX1" fmla="*/ 1828800 w 1828800"/>
              <a:gd name="connsiteY1" fmla="*/ 0 h 1828800"/>
              <a:gd name="connsiteX2" fmla="*/ 1828800 w 1828800"/>
              <a:gd name="connsiteY2" fmla="*/ 1828800 h 1828800"/>
              <a:gd name="connsiteX3" fmla="*/ 0 w 1828800"/>
              <a:gd name="connsiteY3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0" h="1828800">
                <a:moveTo>
                  <a:pt x="0" y="0"/>
                </a:move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  <a:close/>
              </a:path>
            </a:pathLst>
          </a:custGeom>
          <a:noFill/>
        </p:spPr>
        <p:txBody>
          <a:bodyPr wrap="square" tIns="1920240" bIns="1005840" anchor="b">
            <a:noAutofit/>
          </a:bodyPr>
          <a:lstStyle>
            <a:lvl1pPr marL="0" indent="0"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0" name="Picture Placeholder 15"/>
          <p:cNvSpPr>
            <a:spLocks noGrp="1"/>
          </p:cNvSpPr>
          <p:nvPr>
            <p:ph type="pic" sz="quarter" idx="15"/>
          </p:nvPr>
        </p:nvSpPr>
        <p:spPr>
          <a:xfrm>
            <a:off x="6664094" y="1262743"/>
            <a:ext cx="2092091" cy="3140292"/>
          </a:xfrm>
          <a:custGeom>
            <a:avLst/>
            <a:gdLst>
              <a:gd name="connsiteX0" fmla="*/ 0 w 1828800"/>
              <a:gd name="connsiteY0" fmla="*/ 0 h 1828800"/>
              <a:gd name="connsiteX1" fmla="*/ 1828800 w 1828800"/>
              <a:gd name="connsiteY1" fmla="*/ 0 h 1828800"/>
              <a:gd name="connsiteX2" fmla="*/ 1828800 w 1828800"/>
              <a:gd name="connsiteY2" fmla="*/ 1828800 h 1828800"/>
              <a:gd name="connsiteX3" fmla="*/ 0 w 1828800"/>
              <a:gd name="connsiteY3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0" h="1828800">
                <a:moveTo>
                  <a:pt x="0" y="0"/>
                </a:move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  <a:close/>
              </a:path>
            </a:pathLst>
          </a:custGeom>
          <a:noFill/>
        </p:spPr>
        <p:txBody>
          <a:bodyPr wrap="square" tIns="1920240" bIns="1005840" anchor="b">
            <a:noAutofit/>
          </a:bodyPr>
          <a:lstStyle>
            <a:lvl1pPr marL="0" indent="0"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7820" y="867994"/>
            <a:ext cx="8368364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Roboto" panose="02000000000000000000" pitchFamily="2" charset="0"/>
              </a:defRPr>
            </a:lvl1pPr>
            <a:lvl2pPr marL="342884" indent="0">
              <a:buNone/>
              <a:defRPr sz="900"/>
            </a:lvl2pPr>
            <a:lvl3pPr marL="685766" indent="0">
              <a:buNone/>
              <a:defRPr sz="750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5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4" indent="0">
              <a:buNone/>
              <a:defRPr sz="675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387820" y="372608"/>
            <a:ext cx="8368364" cy="449262"/>
          </a:xfrm>
          <a:prstGeom prst="rect">
            <a:avLst/>
          </a:prstGeom>
        </p:spPr>
        <p:txBody>
          <a:bodyPr lIns="0" tIns="91440" rIns="0" bIns="91440" anchor="ctr"/>
          <a:lstStyle>
            <a:lvl1pPr algn="l"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52195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5"/>
          <p:cNvSpPr>
            <a:spLocks noGrp="1"/>
          </p:cNvSpPr>
          <p:nvPr>
            <p:ph type="pic" sz="quarter" idx="12"/>
          </p:nvPr>
        </p:nvSpPr>
        <p:spPr>
          <a:xfrm>
            <a:off x="387820" y="1649896"/>
            <a:ext cx="1982893" cy="1862906"/>
          </a:xfrm>
          <a:custGeom>
            <a:avLst/>
            <a:gdLst>
              <a:gd name="connsiteX0" fmla="*/ 0 w 1828800"/>
              <a:gd name="connsiteY0" fmla="*/ 0 h 1828800"/>
              <a:gd name="connsiteX1" fmla="*/ 1828800 w 1828800"/>
              <a:gd name="connsiteY1" fmla="*/ 0 h 1828800"/>
              <a:gd name="connsiteX2" fmla="*/ 1828800 w 1828800"/>
              <a:gd name="connsiteY2" fmla="*/ 1828800 h 1828800"/>
              <a:gd name="connsiteX3" fmla="*/ 0 w 1828800"/>
              <a:gd name="connsiteY3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0" h="1828800">
                <a:moveTo>
                  <a:pt x="0" y="0"/>
                </a:move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  <a:close/>
              </a:path>
            </a:pathLst>
          </a:custGeom>
          <a:noFill/>
        </p:spPr>
        <p:txBody>
          <a:bodyPr wrap="square" tIns="1920240" bIns="1005840" anchor="b">
            <a:noAutofit/>
          </a:bodyPr>
          <a:lstStyle>
            <a:lvl1pPr marL="0" indent="0"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2512909" y="1649896"/>
            <a:ext cx="1982893" cy="1862906"/>
          </a:xfrm>
          <a:custGeom>
            <a:avLst/>
            <a:gdLst>
              <a:gd name="connsiteX0" fmla="*/ 0 w 1828800"/>
              <a:gd name="connsiteY0" fmla="*/ 0 h 1828800"/>
              <a:gd name="connsiteX1" fmla="*/ 1828800 w 1828800"/>
              <a:gd name="connsiteY1" fmla="*/ 0 h 1828800"/>
              <a:gd name="connsiteX2" fmla="*/ 1828800 w 1828800"/>
              <a:gd name="connsiteY2" fmla="*/ 1828800 h 1828800"/>
              <a:gd name="connsiteX3" fmla="*/ 0 w 1828800"/>
              <a:gd name="connsiteY3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0" h="1828800">
                <a:moveTo>
                  <a:pt x="0" y="0"/>
                </a:move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  <a:close/>
              </a:path>
            </a:pathLst>
          </a:custGeom>
          <a:noFill/>
        </p:spPr>
        <p:txBody>
          <a:bodyPr wrap="square" tIns="1920240" bIns="1005840" anchor="b">
            <a:noAutofit/>
          </a:bodyPr>
          <a:lstStyle>
            <a:lvl1pPr marL="0" indent="0"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4637997" y="1649896"/>
            <a:ext cx="1982893" cy="1862906"/>
          </a:xfrm>
          <a:custGeom>
            <a:avLst/>
            <a:gdLst>
              <a:gd name="connsiteX0" fmla="*/ 0 w 1828800"/>
              <a:gd name="connsiteY0" fmla="*/ 0 h 1828800"/>
              <a:gd name="connsiteX1" fmla="*/ 1828800 w 1828800"/>
              <a:gd name="connsiteY1" fmla="*/ 0 h 1828800"/>
              <a:gd name="connsiteX2" fmla="*/ 1828800 w 1828800"/>
              <a:gd name="connsiteY2" fmla="*/ 1828800 h 1828800"/>
              <a:gd name="connsiteX3" fmla="*/ 0 w 1828800"/>
              <a:gd name="connsiteY3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0" h="1828800">
                <a:moveTo>
                  <a:pt x="0" y="0"/>
                </a:move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  <a:close/>
              </a:path>
            </a:pathLst>
          </a:custGeom>
          <a:noFill/>
        </p:spPr>
        <p:txBody>
          <a:bodyPr wrap="square" tIns="1920240" bIns="1005840" anchor="b">
            <a:noAutofit/>
          </a:bodyPr>
          <a:lstStyle>
            <a:lvl1pPr marL="0" indent="0"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4" name="Picture Placeholder 15"/>
          <p:cNvSpPr>
            <a:spLocks noGrp="1"/>
          </p:cNvSpPr>
          <p:nvPr>
            <p:ph type="pic" sz="quarter" idx="15"/>
          </p:nvPr>
        </p:nvSpPr>
        <p:spPr>
          <a:xfrm>
            <a:off x="6773292" y="1649896"/>
            <a:ext cx="1982893" cy="1862906"/>
          </a:xfrm>
          <a:custGeom>
            <a:avLst/>
            <a:gdLst>
              <a:gd name="connsiteX0" fmla="*/ 0 w 1828800"/>
              <a:gd name="connsiteY0" fmla="*/ 0 h 1828800"/>
              <a:gd name="connsiteX1" fmla="*/ 1828800 w 1828800"/>
              <a:gd name="connsiteY1" fmla="*/ 0 h 1828800"/>
              <a:gd name="connsiteX2" fmla="*/ 1828800 w 1828800"/>
              <a:gd name="connsiteY2" fmla="*/ 1828800 h 1828800"/>
              <a:gd name="connsiteX3" fmla="*/ 0 w 1828800"/>
              <a:gd name="connsiteY3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0" h="1828800">
                <a:moveTo>
                  <a:pt x="0" y="0"/>
                </a:move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  <a:close/>
              </a:path>
            </a:pathLst>
          </a:custGeom>
          <a:noFill/>
        </p:spPr>
        <p:txBody>
          <a:bodyPr wrap="square" tIns="1920240" bIns="1005840" anchor="b">
            <a:noAutofit/>
          </a:bodyPr>
          <a:lstStyle>
            <a:lvl1pPr marL="0" indent="0"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7820" y="867994"/>
            <a:ext cx="8368364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Roboto" panose="02000000000000000000" pitchFamily="2" charset="0"/>
              </a:defRPr>
            </a:lvl1pPr>
            <a:lvl2pPr marL="342884" indent="0">
              <a:buNone/>
              <a:defRPr sz="900"/>
            </a:lvl2pPr>
            <a:lvl3pPr marL="685766" indent="0">
              <a:buNone/>
              <a:defRPr sz="750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5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4" indent="0">
              <a:buNone/>
              <a:defRPr sz="675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81" name="Title 1"/>
          <p:cNvSpPr>
            <a:spLocks noGrp="1"/>
          </p:cNvSpPr>
          <p:nvPr>
            <p:ph type="title" hasCustomPrompt="1"/>
          </p:nvPr>
        </p:nvSpPr>
        <p:spPr>
          <a:xfrm>
            <a:off x="387820" y="372608"/>
            <a:ext cx="8368364" cy="449262"/>
          </a:xfrm>
          <a:prstGeom prst="rect">
            <a:avLst/>
          </a:prstGeom>
        </p:spPr>
        <p:txBody>
          <a:bodyPr lIns="0" tIns="91440" rIns="0" bIns="91440" anchor="ctr"/>
          <a:lstStyle>
            <a:lvl1pPr algn="l"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94473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396495" y="1279981"/>
            <a:ext cx="2690865" cy="1851405"/>
          </a:xfrm>
          <a:custGeom>
            <a:avLst/>
            <a:gdLst>
              <a:gd name="connsiteX0" fmla="*/ 0 w 2376980"/>
              <a:gd name="connsiteY0" fmla="*/ 0 h 1851405"/>
              <a:gd name="connsiteX1" fmla="*/ 2376980 w 2376980"/>
              <a:gd name="connsiteY1" fmla="*/ 0 h 1851405"/>
              <a:gd name="connsiteX2" fmla="*/ 2376980 w 2376980"/>
              <a:gd name="connsiteY2" fmla="*/ 1851405 h 1851405"/>
              <a:gd name="connsiteX3" fmla="*/ 0 w 2376980"/>
              <a:gd name="connsiteY3" fmla="*/ 1851405 h 1851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980" h="1851405">
                <a:moveTo>
                  <a:pt x="0" y="0"/>
                </a:moveTo>
                <a:lnTo>
                  <a:pt x="2376980" y="0"/>
                </a:lnTo>
                <a:lnTo>
                  <a:pt x="2376980" y="1851405"/>
                </a:lnTo>
                <a:lnTo>
                  <a:pt x="0" y="1851405"/>
                </a:lnTo>
                <a:close/>
              </a:path>
            </a:pathLst>
          </a:custGeom>
          <a:noFill/>
          <a:ln w="19050">
            <a:noFill/>
          </a:ln>
        </p:spPr>
        <p:txBody>
          <a:bodyPr wrap="square" tIns="91440" bIns="457200" anchor="b">
            <a:noAutofit/>
          </a:bodyPr>
          <a:lstStyle>
            <a:lvl1pPr marL="0" indent="0" algn="ctr">
              <a:buNone/>
              <a:defRPr sz="7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3219751" y="1279981"/>
            <a:ext cx="2690867" cy="1851405"/>
          </a:xfrm>
          <a:custGeom>
            <a:avLst/>
            <a:gdLst>
              <a:gd name="connsiteX0" fmla="*/ 0 w 2376980"/>
              <a:gd name="connsiteY0" fmla="*/ 0 h 1851405"/>
              <a:gd name="connsiteX1" fmla="*/ 2376980 w 2376980"/>
              <a:gd name="connsiteY1" fmla="*/ 0 h 1851405"/>
              <a:gd name="connsiteX2" fmla="*/ 2376980 w 2376980"/>
              <a:gd name="connsiteY2" fmla="*/ 1851405 h 1851405"/>
              <a:gd name="connsiteX3" fmla="*/ 0 w 2376980"/>
              <a:gd name="connsiteY3" fmla="*/ 1851405 h 1851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980" h="1851405">
                <a:moveTo>
                  <a:pt x="0" y="0"/>
                </a:moveTo>
                <a:lnTo>
                  <a:pt x="2376980" y="0"/>
                </a:lnTo>
                <a:lnTo>
                  <a:pt x="2376980" y="1851405"/>
                </a:lnTo>
                <a:lnTo>
                  <a:pt x="0" y="1851405"/>
                </a:lnTo>
                <a:close/>
              </a:path>
            </a:pathLst>
          </a:custGeom>
          <a:noFill/>
          <a:ln w="19050">
            <a:noFill/>
          </a:ln>
        </p:spPr>
        <p:txBody>
          <a:bodyPr wrap="square" tIns="91440" bIns="457200" anchor="b">
            <a:noAutofit/>
          </a:bodyPr>
          <a:lstStyle>
            <a:lvl1pPr marL="0" indent="0" algn="ctr">
              <a:buNone/>
              <a:defRPr sz="7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043009" y="1279981"/>
            <a:ext cx="2690866" cy="1851405"/>
          </a:xfrm>
          <a:custGeom>
            <a:avLst/>
            <a:gdLst>
              <a:gd name="connsiteX0" fmla="*/ 0 w 2376980"/>
              <a:gd name="connsiteY0" fmla="*/ 0 h 1851405"/>
              <a:gd name="connsiteX1" fmla="*/ 2376980 w 2376980"/>
              <a:gd name="connsiteY1" fmla="*/ 0 h 1851405"/>
              <a:gd name="connsiteX2" fmla="*/ 2376980 w 2376980"/>
              <a:gd name="connsiteY2" fmla="*/ 1851405 h 1851405"/>
              <a:gd name="connsiteX3" fmla="*/ 0 w 2376980"/>
              <a:gd name="connsiteY3" fmla="*/ 1851405 h 1851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980" h="1851405">
                <a:moveTo>
                  <a:pt x="0" y="0"/>
                </a:moveTo>
                <a:lnTo>
                  <a:pt x="2376980" y="0"/>
                </a:lnTo>
                <a:lnTo>
                  <a:pt x="2376980" y="1851405"/>
                </a:lnTo>
                <a:lnTo>
                  <a:pt x="0" y="1851405"/>
                </a:lnTo>
                <a:close/>
              </a:path>
            </a:pathLst>
          </a:custGeom>
          <a:noFill/>
          <a:ln w="19050">
            <a:noFill/>
          </a:ln>
        </p:spPr>
        <p:txBody>
          <a:bodyPr wrap="square" tIns="91440" bIns="457200" anchor="b">
            <a:noAutofit/>
          </a:bodyPr>
          <a:lstStyle>
            <a:lvl1pPr marL="0" indent="0" algn="ctr">
              <a:buNone/>
              <a:defRPr sz="7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5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7820" y="867994"/>
            <a:ext cx="8368364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Roboto" panose="02000000000000000000" pitchFamily="2" charset="0"/>
              </a:defRPr>
            </a:lvl1pPr>
            <a:lvl2pPr marL="342884" indent="0">
              <a:buNone/>
              <a:defRPr sz="900"/>
            </a:lvl2pPr>
            <a:lvl3pPr marL="685766" indent="0">
              <a:buNone/>
              <a:defRPr sz="750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5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4" indent="0">
              <a:buNone/>
              <a:defRPr sz="675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46" name="Title 1"/>
          <p:cNvSpPr>
            <a:spLocks noGrp="1"/>
          </p:cNvSpPr>
          <p:nvPr>
            <p:ph type="title" hasCustomPrompt="1"/>
          </p:nvPr>
        </p:nvSpPr>
        <p:spPr>
          <a:xfrm>
            <a:off x="387820" y="372608"/>
            <a:ext cx="8368364" cy="449262"/>
          </a:xfrm>
          <a:prstGeom prst="rect">
            <a:avLst/>
          </a:prstGeom>
        </p:spPr>
        <p:txBody>
          <a:bodyPr lIns="0" tIns="91440" rIns="0" bIns="91440" anchor="ctr"/>
          <a:lstStyle>
            <a:lvl1pPr algn="l"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3348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6350427" y="1540565"/>
            <a:ext cx="1819657" cy="1479600"/>
          </a:xfrm>
          <a:custGeom>
            <a:avLst/>
            <a:gdLst>
              <a:gd name="connsiteX0" fmla="*/ 909828 w 1819657"/>
              <a:gd name="connsiteY0" fmla="*/ 0 h 1819657"/>
              <a:gd name="connsiteX1" fmla="*/ 1819657 w 1819657"/>
              <a:gd name="connsiteY1" fmla="*/ 909828 h 1819657"/>
              <a:gd name="connsiteX2" fmla="*/ 909828 w 1819657"/>
              <a:gd name="connsiteY2" fmla="*/ 1819657 h 1819657"/>
              <a:gd name="connsiteX3" fmla="*/ 0 w 1819657"/>
              <a:gd name="connsiteY3" fmla="*/ 909828 h 1819657"/>
              <a:gd name="connsiteX4" fmla="*/ 909828 w 1819657"/>
              <a:gd name="connsiteY4" fmla="*/ 0 h 1819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19657" h="1819657">
                <a:moveTo>
                  <a:pt x="909828" y="0"/>
                </a:moveTo>
                <a:cubicBezTo>
                  <a:pt x="1412313" y="0"/>
                  <a:pt x="1819657" y="407344"/>
                  <a:pt x="1819657" y="909828"/>
                </a:cubicBezTo>
                <a:cubicBezTo>
                  <a:pt x="1819657" y="1412313"/>
                  <a:pt x="1412313" y="1819657"/>
                  <a:pt x="909828" y="1819657"/>
                </a:cubicBezTo>
                <a:cubicBezTo>
                  <a:pt x="407344" y="1819657"/>
                  <a:pt x="0" y="1412313"/>
                  <a:pt x="0" y="909828"/>
                </a:cubicBezTo>
                <a:cubicBezTo>
                  <a:pt x="0" y="407344"/>
                  <a:pt x="407344" y="0"/>
                  <a:pt x="909828" y="0"/>
                </a:cubicBez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  <a:ln w="28575">
            <a:solidFill>
              <a:schemeClr val="bg1"/>
            </a:solidFill>
          </a:ln>
        </p:spPr>
        <p:txBody>
          <a:bodyPr wrap="square" tIns="91440" bIns="457200" anchor="b">
            <a:noAutofit/>
          </a:bodyPr>
          <a:lstStyle>
            <a:lvl1pPr marL="0" indent="0" algn="ctr">
              <a:buNone/>
              <a:defRPr sz="7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3661883" y="1540565"/>
            <a:ext cx="1819657" cy="1479600"/>
          </a:xfrm>
          <a:custGeom>
            <a:avLst/>
            <a:gdLst>
              <a:gd name="connsiteX0" fmla="*/ 909828 w 1819657"/>
              <a:gd name="connsiteY0" fmla="*/ 0 h 1819657"/>
              <a:gd name="connsiteX1" fmla="*/ 1819657 w 1819657"/>
              <a:gd name="connsiteY1" fmla="*/ 909828 h 1819657"/>
              <a:gd name="connsiteX2" fmla="*/ 909828 w 1819657"/>
              <a:gd name="connsiteY2" fmla="*/ 1819657 h 1819657"/>
              <a:gd name="connsiteX3" fmla="*/ 0 w 1819657"/>
              <a:gd name="connsiteY3" fmla="*/ 909828 h 1819657"/>
              <a:gd name="connsiteX4" fmla="*/ 909828 w 1819657"/>
              <a:gd name="connsiteY4" fmla="*/ 0 h 1819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19657" h="1819657">
                <a:moveTo>
                  <a:pt x="909828" y="0"/>
                </a:moveTo>
                <a:cubicBezTo>
                  <a:pt x="1412313" y="0"/>
                  <a:pt x="1819657" y="407344"/>
                  <a:pt x="1819657" y="909828"/>
                </a:cubicBezTo>
                <a:cubicBezTo>
                  <a:pt x="1819657" y="1412313"/>
                  <a:pt x="1412313" y="1819657"/>
                  <a:pt x="909828" y="1819657"/>
                </a:cubicBezTo>
                <a:cubicBezTo>
                  <a:pt x="407344" y="1819657"/>
                  <a:pt x="0" y="1412313"/>
                  <a:pt x="0" y="909828"/>
                </a:cubicBezTo>
                <a:cubicBezTo>
                  <a:pt x="0" y="407344"/>
                  <a:pt x="407344" y="0"/>
                  <a:pt x="909828" y="0"/>
                </a:cubicBez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  <a:ln w="28575">
            <a:solidFill>
              <a:schemeClr val="bg1"/>
            </a:solidFill>
          </a:ln>
        </p:spPr>
        <p:txBody>
          <a:bodyPr wrap="square" tIns="91440" bIns="457200" anchor="b">
            <a:noAutofit/>
          </a:bodyPr>
          <a:lstStyle>
            <a:lvl1pPr marL="0" indent="0" algn="ctr">
              <a:buNone/>
              <a:defRPr sz="7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973339" y="1540565"/>
            <a:ext cx="1819657" cy="1479600"/>
          </a:xfrm>
          <a:custGeom>
            <a:avLst/>
            <a:gdLst>
              <a:gd name="connsiteX0" fmla="*/ 909828 w 1819657"/>
              <a:gd name="connsiteY0" fmla="*/ 0 h 1819657"/>
              <a:gd name="connsiteX1" fmla="*/ 1819657 w 1819657"/>
              <a:gd name="connsiteY1" fmla="*/ 909828 h 1819657"/>
              <a:gd name="connsiteX2" fmla="*/ 909828 w 1819657"/>
              <a:gd name="connsiteY2" fmla="*/ 1819657 h 1819657"/>
              <a:gd name="connsiteX3" fmla="*/ 0 w 1819657"/>
              <a:gd name="connsiteY3" fmla="*/ 909828 h 1819657"/>
              <a:gd name="connsiteX4" fmla="*/ 909828 w 1819657"/>
              <a:gd name="connsiteY4" fmla="*/ 0 h 1819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19657" h="1819657">
                <a:moveTo>
                  <a:pt x="909828" y="0"/>
                </a:moveTo>
                <a:cubicBezTo>
                  <a:pt x="1412313" y="0"/>
                  <a:pt x="1819657" y="407344"/>
                  <a:pt x="1819657" y="909828"/>
                </a:cubicBezTo>
                <a:cubicBezTo>
                  <a:pt x="1819657" y="1412313"/>
                  <a:pt x="1412313" y="1819657"/>
                  <a:pt x="909828" y="1819657"/>
                </a:cubicBezTo>
                <a:cubicBezTo>
                  <a:pt x="407344" y="1819657"/>
                  <a:pt x="0" y="1412313"/>
                  <a:pt x="0" y="909828"/>
                </a:cubicBezTo>
                <a:cubicBezTo>
                  <a:pt x="0" y="407344"/>
                  <a:pt x="407344" y="0"/>
                  <a:pt x="909828" y="0"/>
                </a:cubicBez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  <a:ln w="28575">
            <a:solidFill>
              <a:schemeClr val="bg1"/>
            </a:solidFill>
          </a:ln>
        </p:spPr>
        <p:txBody>
          <a:bodyPr wrap="square" tIns="91440" bIns="457200" anchor="b">
            <a:noAutofit/>
          </a:bodyPr>
          <a:lstStyle>
            <a:lvl1pPr marL="0" indent="0" algn="ctr">
              <a:buNone/>
              <a:defRPr sz="7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7820" y="867994"/>
            <a:ext cx="8368364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Roboto" panose="02000000000000000000" pitchFamily="2" charset="0"/>
              </a:defRPr>
            </a:lvl1pPr>
            <a:lvl2pPr marL="342884" indent="0">
              <a:buNone/>
              <a:defRPr sz="900"/>
            </a:lvl2pPr>
            <a:lvl3pPr marL="685766" indent="0">
              <a:buNone/>
              <a:defRPr sz="750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5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4" indent="0">
              <a:buNone/>
              <a:defRPr sz="675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37" name="Title 1"/>
          <p:cNvSpPr>
            <a:spLocks noGrp="1"/>
          </p:cNvSpPr>
          <p:nvPr>
            <p:ph type="title" hasCustomPrompt="1"/>
          </p:nvPr>
        </p:nvSpPr>
        <p:spPr>
          <a:xfrm>
            <a:off x="387820" y="372608"/>
            <a:ext cx="8368364" cy="449262"/>
          </a:xfrm>
          <a:prstGeom prst="rect">
            <a:avLst/>
          </a:prstGeom>
        </p:spPr>
        <p:txBody>
          <a:bodyPr lIns="0" tIns="91440" rIns="0" bIns="91440" anchor="ctr"/>
          <a:lstStyle>
            <a:lvl1pPr algn="l"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9985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5"/>
          <p:cNvSpPr>
            <a:spLocks noGrp="1"/>
          </p:cNvSpPr>
          <p:nvPr>
            <p:ph type="pic" sz="quarter" idx="12"/>
          </p:nvPr>
        </p:nvSpPr>
        <p:spPr>
          <a:xfrm>
            <a:off x="4572000" y="1462808"/>
            <a:ext cx="4184182" cy="2067850"/>
          </a:xfrm>
          <a:prstGeom prst="rect">
            <a:avLst/>
          </a:prstGeom>
          <a:noFill/>
          <a:ln>
            <a:noFill/>
          </a:ln>
        </p:spPr>
        <p:txBody>
          <a:bodyPr wrap="square" tIns="1920240" bIns="1005840" anchor="b">
            <a:noAutofit/>
          </a:bodyPr>
          <a:lstStyle>
            <a:lvl1pPr marL="0" indent="0" algn="ctr" rtl="0">
              <a:buNone/>
              <a:defRPr sz="9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7820" y="867994"/>
            <a:ext cx="8368364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Roboto" panose="02000000000000000000" pitchFamily="2" charset="0"/>
              </a:defRPr>
            </a:lvl1pPr>
            <a:lvl2pPr marL="342884" indent="0">
              <a:buNone/>
              <a:defRPr sz="900"/>
            </a:lvl2pPr>
            <a:lvl3pPr marL="685766" indent="0">
              <a:buNone/>
              <a:defRPr sz="750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5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4" indent="0">
              <a:buNone/>
              <a:defRPr sz="675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387820" y="372608"/>
            <a:ext cx="8368364" cy="449262"/>
          </a:xfrm>
          <a:prstGeom prst="rect">
            <a:avLst/>
          </a:prstGeom>
        </p:spPr>
        <p:txBody>
          <a:bodyPr lIns="0" tIns="91440" rIns="0" bIns="91440" anchor="ctr"/>
          <a:lstStyle>
            <a:lvl1pPr algn="l"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2889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387819" y="1480113"/>
            <a:ext cx="4031782" cy="2050543"/>
          </a:xfrm>
          <a:prstGeom prst="rect">
            <a:avLst/>
          </a:prstGeom>
          <a:noFill/>
          <a:ln>
            <a:noFill/>
          </a:ln>
        </p:spPr>
        <p:txBody>
          <a:bodyPr wrap="square" tIns="1920240" bIns="1005840" anchor="b">
            <a:noAutofit/>
          </a:bodyPr>
          <a:lstStyle>
            <a:lvl1pPr marL="0" indent="0" algn="ctr" rtl="0">
              <a:buNone/>
              <a:defRPr sz="9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7820" y="867994"/>
            <a:ext cx="8368364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Roboto" panose="02000000000000000000" pitchFamily="2" charset="0"/>
              </a:defRPr>
            </a:lvl1pPr>
            <a:lvl2pPr marL="342884" indent="0">
              <a:buNone/>
              <a:defRPr sz="900"/>
            </a:lvl2pPr>
            <a:lvl3pPr marL="685766" indent="0">
              <a:buNone/>
              <a:defRPr sz="750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5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4" indent="0">
              <a:buNone/>
              <a:defRPr sz="675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387820" y="372608"/>
            <a:ext cx="8368364" cy="449262"/>
          </a:xfrm>
          <a:prstGeom prst="rect">
            <a:avLst/>
          </a:prstGeom>
        </p:spPr>
        <p:txBody>
          <a:bodyPr lIns="0" tIns="91440" rIns="0" bIns="91440" anchor="ctr"/>
          <a:lstStyle>
            <a:lvl1pPr algn="l"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7487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46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7819" y="770023"/>
            <a:ext cx="8368364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3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Roboto" panose="02000000000000000000" pitchFamily="2" charset="0"/>
              </a:defRPr>
            </a:lvl1pPr>
            <a:lvl2pPr marL="371457" indent="0">
              <a:buNone/>
              <a:defRPr sz="975"/>
            </a:lvl2pPr>
            <a:lvl3pPr marL="742913" indent="0">
              <a:buNone/>
              <a:defRPr sz="812"/>
            </a:lvl3pPr>
            <a:lvl4pPr marL="1114370" indent="0">
              <a:buNone/>
              <a:defRPr sz="731"/>
            </a:lvl4pPr>
            <a:lvl5pPr marL="1485826" indent="0">
              <a:buNone/>
              <a:defRPr sz="731"/>
            </a:lvl5pPr>
            <a:lvl6pPr marL="1857283" indent="0">
              <a:buNone/>
              <a:defRPr sz="731"/>
            </a:lvl6pPr>
            <a:lvl7pPr marL="2228738" indent="0">
              <a:buNone/>
              <a:defRPr sz="731"/>
            </a:lvl7pPr>
            <a:lvl8pPr marL="2600195" indent="0">
              <a:buNone/>
              <a:defRPr sz="731"/>
            </a:lvl8pPr>
            <a:lvl9pPr marL="2971652" indent="0">
              <a:buNone/>
              <a:defRPr sz="731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22" name="Title 1"/>
          <p:cNvSpPr>
            <a:spLocks noGrp="1"/>
          </p:cNvSpPr>
          <p:nvPr>
            <p:ph type="title" hasCustomPrompt="1"/>
          </p:nvPr>
        </p:nvSpPr>
        <p:spPr>
          <a:xfrm>
            <a:off x="387819" y="274639"/>
            <a:ext cx="8368364" cy="449262"/>
          </a:xfrm>
          <a:prstGeom prst="rect">
            <a:avLst/>
          </a:prstGeom>
        </p:spPr>
        <p:txBody>
          <a:bodyPr lIns="0" tIns="91440" rIns="0" bIns="91440" anchor="ctr"/>
          <a:lstStyle>
            <a:lvl1pPr algn="l">
              <a:defRPr sz="26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1" name="Picture Placeholder 7"/>
          <p:cNvSpPr>
            <a:spLocks noGrp="1"/>
          </p:cNvSpPr>
          <p:nvPr>
            <p:ph type="pic" sz="quarter" idx="44" hasCustomPrompt="1"/>
          </p:nvPr>
        </p:nvSpPr>
        <p:spPr>
          <a:xfrm>
            <a:off x="3883663" y="1953125"/>
            <a:ext cx="1376676" cy="2001097"/>
          </a:xfrm>
          <a:prstGeom prst="rect">
            <a:avLst/>
          </a:prstGeom>
          <a:noFill/>
          <a:ln w="3175">
            <a:noFill/>
          </a:ln>
        </p:spPr>
        <p:txBody>
          <a:bodyPr wrap="none" tIns="0" bIns="822960" anchor="b"/>
          <a:lstStyle>
            <a:lvl1pPr algn="ctr" rtl="0">
              <a:buNone/>
              <a:defRPr sz="894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Icon To Add Image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3858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47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7819" y="770023"/>
            <a:ext cx="8368364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3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Roboto" panose="02000000000000000000" pitchFamily="2" charset="0"/>
              </a:defRPr>
            </a:lvl1pPr>
            <a:lvl2pPr marL="371457" indent="0">
              <a:buNone/>
              <a:defRPr sz="975"/>
            </a:lvl2pPr>
            <a:lvl3pPr marL="742913" indent="0">
              <a:buNone/>
              <a:defRPr sz="812"/>
            </a:lvl3pPr>
            <a:lvl4pPr marL="1114370" indent="0">
              <a:buNone/>
              <a:defRPr sz="731"/>
            </a:lvl4pPr>
            <a:lvl5pPr marL="1485826" indent="0">
              <a:buNone/>
              <a:defRPr sz="731"/>
            </a:lvl5pPr>
            <a:lvl6pPr marL="1857283" indent="0">
              <a:buNone/>
              <a:defRPr sz="731"/>
            </a:lvl6pPr>
            <a:lvl7pPr marL="2228738" indent="0">
              <a:buNone/>
              <a:defRPr sz="731"/>
            </a:lvl7pPr>
            <a:lvl8pPr marL="2600195" indent="0">
              <a:buNone/>
              <a:defRPr sz="731"/>
            </a:lvl8pPr>
            <a:lvl9pPr marL="2971652" indent="0">
              <a:buNone/>
              <a:defRPr sz="731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22" name="Title 1"/>
          <p:cNvSpPr>
            <a:spLocks noGrp="1"/>
          </p:cNvSpPr>
          <p:nvPr>
            <p:ph type="title" hasCustomPrompt="1"/>
          </p:nvPr>
        </p:nvSpPr>
        <p:spPr>
          <a:xfrm>
            <a:off x="387819" y="274639"/>
            <a:ext cx="8368364" cy="449262"/>
          </a:xfrm>
          <a:prstGeom prst="rect">
            <a:avLst/>
          </a:prstGeom>
        </p:spPr>
        <p:txBody>
          <a:bodyPr lIns="0" tIns="91440" rIns="0" bIns="91440" anchor="ctr"/>
          <a:lstStyle>
            <a:lvl1pPr algn="l">
              <a:defRPr sz="26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44" hasCustomPrompt="1"/>
          </p:nvPr>
        </p:nvSpPr>
        <p:spPr>
          <a:xfrm>
            <a:off x="3883663" y="1953124"/>
            <a:ext cx="1376676" cy="2001098"/>
          </a:xfrm>
          <a:prstGeom prst="rect">
            <a:avLst/>
          </a:prstGeom>
          <a:noFill/>
          <a:ln w="3175">
            <a:noFill/>
          </a:ln>
        </p:spPr>
        <p:txBody>
          <a:bodyPr wrap="none" tIns="0" bIns="822960" anchor="b"/>
          <a:lstStyle>
            <a:lvl1pPr algn="ctr" rtl="0">
              <a:buNone/>
              <a:defRPr sz="894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Icon To Add Image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7401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48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3"/>
          <p:cNvSpPr>
            <a:spLocks noGrp="1"/>
          </p:cNvSpPr>
          <p:nvPr userDrawn="1">
            <p:ph type="body" sz="half" idx="2" hasCustomPrompt="1"/>
          </p:nvPr>
        </p:nvSpPr>
        <p:spPr>
          <a:xfrm>
            <a:off x="387819" y="770023"/>
            <a:ext cx="8368364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3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Roboto" panose="02000000000000000000" pitchFamily="2" charset="0"/>
              </a:defRPr>
            </a:lvl1pPr>
            <a:lvl2pPr marL="371457" indent="0">
              <a:buNone/>
              <a:defRPr sz="975"/>
            </a:lvl2pPr>
            <a:lvl3pPr marL="742913" indent="0">
              <a:buNone/>
              <a:defRPr sz="812"/>
            </a:lvl3pPr>
            <a:lvl4pPr marL="1114370" indent="0">
              <a:buNone/>
              <a:defRPr sz="731"/>
            </a:lvl4pPr>
            <a:lvl5pPr marL="1485826" indent="0">
              <a:buNone/>
              <a:defRPr sz="731"/>
            </a:lvl5pPr>
            <a:lvl6pPr marL="1857283" indent="0">
              <a:buNone/>
              <a:defRPr sz="731"/>
            </a:lvl6pPr>
            <a:lvl7pPr marL="2228738" indent="0">
              <a:buNone/>
              <a:defRPr sz="731"/>
            </a:lvl7pPr>
            <a:lvl8pPr marL="2600195" indent="0">
              <a:buNone/>
              <a:defRPr sz="731"/>
            </a:lvl8pPr>
            <a:lvl9pPr marL="2971652" indent="0">
              <a:buNone/>
              <a:defRPr sz="731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2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387819" y="274639"/>
            <a:ext cx="8368364" cy="449262"/>
          </a:xfrm>
          <a:prstGeom prst="rect">
            <a:avLst/>
          </a:prstGeom>
        </p:spPr>
        <p:txBody>
          <a:bodyPr lIns="0" tIns="91440" rIns="0" bIns="91440" anchor="ctr"/>
          <a:lstStyle>
            <a:lvl1pPr algn="l">
              <a:defRPr sz="26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 userDrawn="1">
            <p:ph type="pic" sz="quarter" idx="44" hasCustomPrompt="1"/>
          </p:nvPr>
        </p:nvSpPr>
        <p:spPr>
          <a:xfrm>
            <a:off x="848363" y="1985782"/>
            <a:ext cx="1376676" cy="2001097"/>
          </a:xfrm>
          <a:prstGeom prst="rect">
            <a:avLst/>
          </a:prstGeom>
          <a:noFill/>
          <a:ln w="3175">
            <a:noFill/>
          </a:ln>
        </p:spPr>
        <p:txBody>
          <a:bodyPr wrap="none" tIns="0" bIns="822960" anchor="b"/>
          <a:lstStyle>
            <a:lvl1pPr algn="ctr" rtl="0">
              <a:buNone/>
              <a:defRPr sz="854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Icon To Add Image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04057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49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7819" y="770023"/>
            <a:ext cx="8368364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3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Roboto" panose="02000000000000000000" pitchFamily="2" charset="0"/>
              </a:defRPr>
            </a:lvl1pPr>
            <a:lvl2pPr marL="371457" indent="0">
              <a:buNone/>
              <a:defRPr sz="975"/>
            </a:lvl2pPr>
            <a:lvl3pPr marL="742913" indent="0">
              <a:buNone/>
              <a:defRPr sz="812"/>
            </a:lvl3pPr>
            <a:lvl4pPr marL="1114370" indent="0">
              <a:buNone/>
              <a:defRPr sz="731"/>
            </a:lvl4pPr>
            <a:lvl5pPr marL="1485826" indent="0">
              <a:buNone/>
              <a:defRPr sz="731"/>
            </a:lvl5pPr>
            <a:lvl6pPr marL="1857283" indent="0">
              <a:buNone/>
              <a:defRPr sz="731"/>
            </a:lvl6pPr>
            <a:lvl7pPr marL="2228738" indent="0">
              <a:buNone/>
              <a:defRPr sz="731"/>
            </a:lvl7pPr>
            <a:lvl8pPr marL="2600195" indent="0">
              <a:buNone/>
              <a:defRPr sz="731"/>
            </a:lvl8pPr>
            <a:lvl9pPr marL="2971652" indent="0">
              <a:buNone/>
              <a:defRPr sz="731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22" name="Title 1"/>
          <p:cNvSpPr>
            <a:spLocks noGrp="1"/>
          </p:cNvSpPr>
          <p:nvPr>
            <p:ph type="title" hasCustomPrompt="1"/>
          </p:nvPr>
        </p:nvSpPr>
        <p:spPr>
          <a:xfrm>
            <a:off x="387819" y="274639"/>
            <a:ext cx="8368364" cy="449262"/>
          </a:xfrm>
          <a:prstGeom prst="rect">
            <a:avLst/>
          </a:prstGeom>
        </p:spPr>
        <p:txBody>
          <a:bodyPr lIns="0" tIns="91440" rIns="0" bIns="91440" anchor="ctr"/>
          <a:lstStyle>
            <a:lvl1pPr algn="l">
              <a:defRPr sz="26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7"/>
          <p:cNvSpPr>
            <a:spLocks noGrp="1"/>
          </p:cNvSpPr>
          <p:nvPr>
            <p:ph type="pic" sz="quarter" idx="45" hasCustomPrompt="1"/>
          </p:nvPr>
        </p:nvSpPr>
        <p:spPr>
          <a:xfrm>
            <a:off x="6639563" y="2007553"/>
            <a:ext cx="1376676" cy="2001097"/>
          </a:xfrm>
          <a:prstGeom prst="rect">
            <a:avLst/>
          </a:prstGeom>
          <a:noFill/>
          <a:ln w="3175">
            <a:noFill/>
          </a:ln>
        </p:spPr>
        <p:txBody>
          <a:bodyPr wrap="none" tIns="0" bIns="822960" anchor="b"/>
          <a:lstStyle>
            <a:lvl1pPr algn="ctr" rtl="0">
              <a:buNone/>
              <a:defRPr sz="854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Icon To Add Image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92302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7"/>
          <p:cNvSpPr>
            <a:spLocks noGrp="1"/>
          </p:cNvSpPr>
          <p:nvPr userDrawn="1">
            <p:ph type="pic" sz="quarter" idx="57"/>
          </p:nvPr>
        </p:nvSpPr>
        <p:spPr>
          <a:xfrm>
            <a:off x="3047582" y="2072718"/>
            <a:ext cx="3048839" cy="1387642"/>
          </a:xfrm>
          <a:prstGeom prst="rect">
            <a:avLst/>
          </a:prstGeom>
          <a:noFill/>
          <a:ln w="12700">
            <a:noFill/>
          </a:ln>
        </p:spPr>
        <p:txBody>
          <a:bodyPr wrap="none" lIns="0" tIns="0" rIns="0" bIns="457200" anchor="b"/>
          <a:lstStyle>
            <a:lvl1pPr algn="ctr" rtl="0">
              <a:buNone/>
              <a:defRPr sz="894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 userDrawn="1">
            <p:ph type="body" sz="half" idx="2" hasCustomPrompt="1"/>
          </p:nvPr>
        </p:nvSpPr>
        <p:spPr>
          <a:xfrm>
            <a:off x="387819" y="770023"/>
            <a:ext cx="8368364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3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Roboto" panose="02000000000000000000" pitchFamily="2" charset="0"/>
              </a:defRPr>
            </a:lvl1pPr>
            <a:lvl2pPr marL="371457" indent="0">
              <a:buNone/>
              <a:defRPr sz="975"/>
            </a:lvl2pPr>
            <a:lvl3pPr marL="742913" indent="0">
              <a:buNone/>
              <a:defRPr sz="812"/>
            </a:lvl3pPr>
            <a:lvl4pPr marL="1114370" indent="0">
              <a:buNone/>
              <a:defRPr sz="731"/>
            </a:lvl4pPr>
            <a:lvl5pPr marL="1485826" indent="0">
              <a:buNone/>
              <a:defRPr sz="731"/>
            </a:lvl5pPr>
            <a:lvl6pPr marL="1857283" indent="0">
              <a:buNone/>
              <a:defRPr sz="731"/>
            </a:lvl6pPr>
            <a:lvl7pPr marL="2228738" indent="0">
              <a:buNone/>
              <a:defRPr sz="731"/>
            </a:lvl7pPr>
            <a:lvl8pPr marL="2600195" indent="0">
              <a:buNone/>
              <a:defRPr sz="731"/>
            </a:lvl8pPr>
            <a:lvl9pPr marL="2971652" indent="0">
              <a:buNone/>
              <a:defRPr sz="731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8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387819" y="274639"/>
            <a:ext cx="8368364" cy="449262"/>
          </a:xfrm>
          <a:prstGeom prst="rect">
            <a:avLst/>
          </a:prstGeom>
        </p:spPr>
        <p:txBody>
          <a:bodyPr lIns="0" tIns="91440" rIns="0" bIns="91440" anchor="ctr"/>
          <a:lstStyle>
            <a:lvl1pPr algn="l">
              <a:defRPr sz="26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3892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5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7819" y="770023"/>
            <a:ext cx="8368364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3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Roboto" panose="02000000000000000000" pitchFamily="2" charset="0"/>
              </a:defRPr>
            </a:lvl1pPr>
            <a:lvl2pPr marL="371457" indent="0">
              <a:buNone/>
              <a:defRPr sz="975"/>
            </a:lvl2pPr>
            <a:lvl3pPr marL="742913" indent="0">
              <a:buNone/>
              <a:defRPr sz="812"/>
            </a:lvl3pPr>
            <a:lvl4pPr marL="1114370" indent="0">
              <a:buNone/>
              <a:defRPr sz="731"/>
            </a:lvl4pPr>
            <a:lvl5pPr marL="1485826" indent="0">
              <a:buNone/>
              <a:defRPr sz="731"/>
            </a:lvl5pPr>
            <a:lvl6pPr marL="1857283" indent="0">
              <a:buNone/>
              <a:defRPr sz="731"/>
            </a:lvl6pPr>
            <a:lvl7pPr marL="2228738" indent="0">
              <a:buNone/>
              <a:defRPr sz="731"/>
            </a:lvl7pPr>
            <a:lvl8pPr marL="2600195" indent="0">
              <a:buNone/>
              <a:defRPr sz="731"/>
            </a:lvl8pPr>
            <a:lvl9pPr marL="2971652" indent="0">
              <a:buNone/>
              <a:defRPr sz="731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22" name="Title 1"/>
          <p:cNvSpPr>
            <a:spLocks noGrp="1"/>
          </p:cNvSpPr>
          <p:nvPr>
            <p:ph type="title" hasCustomPrompt="1"/>
          </p:nvPr>
        </p:nvSpPr>
        <p:spPr>
          <a:xfrm>
            <a:off x="387819" y="274639"/>
            <a:ext cx="8368364" cy="449262"/>
          </a:xfrm>
          <a:prstGeom prst="rect">
            <a:avLst/>
          </a:prstGeom>
        </p:spPr>
        <p:txBody>
          <a:bodyPr lIns="0" tIns="91440" rIns="0" bIns="91440" anchor="ctr"/>
          <a:lstStyle>
            <a:lvl1pPr algn="l">
              <a:defRPr sz="26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44" hasCustomPrompt="1"/>
          </p:nvPr>
        </p:nvSpPr>
        <p:spPr>
          <a:xfrm>
            <a:off x="3136606" y="1869949"/>
            <a:ext cx="2870789" cy="1448645"/>
          </a:xfrm>
          <a:prstGeom prst="rect">
            <a:avLst/>
          </a:prstGeom>
          <a:noFill/>
          <a:ln w="3175">
            <a:noFill/>
          </a:ln>
        </p:spPr>
        <p:txBody>
          <a:bodyPr wrap="none" tIns="0" bIns="457200" anchor="b"/>
          <a:lstStyle>
            <a:lvl1pPr algn="ctr" rtl="0">
              <a:buNone/>
              <a:defRPr sz="894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Icon To Add Image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2503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5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7819" y="770023"/>
            <a:ext cx="8368364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3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Roboto" panose="02000000000000000000" pitchFamily="2" charset="0"/>
              </a:defRPr>
            </a:lvl1pPr>
            <a:lvl2pPr marL="371457" indent="0">
              <a:buNone/>
              <a:defRPr sz="975"/>
            </a:lvl2pPr>
            <a:lvl3pPr marL="742913" indent="0">
              <a:buNone/>
              <a:defRPr sz="812"/>
            </a:lvl3pPr>
            <a:lvl4pPr marL="1114370" indent="0">
              <a:buNone/>
              <a:defRPr sz="731"/>
            </a:lvl4pPr>
            <a:lvl5pPr marL="1485826" indent="0">
              <a:buNone/>
              <a:defRPr sz="731"/>
            </a:lvl5pPr>
            <a:lvl6pPr marL="1857283" indent="0">
              <a:buNone/>
              <a:defRPr sz="731"/>
            </a:lvl6pPr>
            <a:lvl7pPr marL="2228738" indent="0">
              <a:buNone/>
              <a:defRPr sz="731"/>
            </a:lvl7pPr>
            <a:lvl8pPr marL="2600195" indent="0">
              <a:buNone/>
              <a:defRPr sz="731"/>
            </a:lvl8pPr>
            <a:lvl9pPr marL="2971652" indent="0">
              <a:buNone/>
              <a:defRPr sz="731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22" name="Title 1"/>
          <p:cNvSpPr>
            <a:spLocks noGrp="1"/>
          </p:cNvSpPr>
          <p:nvPr>
            <p:ph type="title" hasCustomPrompt="1"/>
          </p:nvPr>
        </p:nvSpPr>
        <p:spPr>
          <a:xfrm>
            <a:off x="387819" y="274639"/>
            <a:ext cx="8368364" cy="449262"/>
          </a:xfrm>
          <a:prstGeom prst="rect">
            <a:avLst/>
          </a:prstGeom>
        </p:spPr>
        <p:txBody>
          <a:bodyPr lIns="0" tIns="91440" rIns="0" bIns="91440" anchor="ctr"/>
          <a:lstStyle>
            <a:lvl1pPr algn="l">
              <a:defRPr sz="26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44" hasCustomPrompt="1"/>
          </p:nvPr>
        </p:nvSpPr>
        <p:spPr>
          <a:xfrm>
            <a:off x="1085832" y="2266464"/>
            <a:ext cx="2870790" cy="1442602"/>
          </a:xfrm>
          <a:prstGeom prst="rect">
            <a:avLst/>
          </a:prstGeom>
          <a:noFill/>
          <a:ln w="3175">
            <a:noFill/>
          </a:ln>
        </p:spPr>
        <p:txBody>
          <a:bodyPr wrap="none" tIns="0" bIns="457200" anchor="b"/>
          <a:lstStyle>
            <a:lvl1pPr algn="ctr" rtl="0">
              <a:buNone/>
              <a:defRPr sz="894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Icon To Add Image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57122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5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3"/>
          <p:cNvSpPr>
            <a:spLocks noGrp="1"/>
          </p:cNvSpPr>
          <p:nvPr userDrawn="1">
            <p:ph type="body" sz="half" idx="2" hasCustomPrompt="1"/>
          </p:nvPr>
        </p:nvSpPr>
        <p:spPr>
          <a:xfrm>
            <a:off x="387819" y="770023"/>
            <a:ext cx="8368364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3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Roboto" panose="02000000000000000000" pitchFamily="2" charset="0"/>
              </a:defRPr>
            </a:lvl1pPr>
            <a:lvl2pPr marL="371457" indent="0">
              <a:buNone/>
              <a:defRPr sz="975"/>
            </a:lvl2pPr>
            <a:lvl3pPr marL="742913" indent="0">
              <a:buNone/>
              <a:defRPr sz="812"/>
            </a:lvl3pPr>
            <a:lvl4pPr marL="1114370" indent="0">
              <a:buNone/>
              <a:defRPr sz="731"/>
            </a:lvl4pPr>
            <a:lvl5pPr marL="1485826" indent="0">
              <a:buNone/>
              <a:defRPr sz="731"/>
            </a:lvl5pPr>
            <a:lvl6pPr marL="1857283" indent="0">
              <a:buNone/>
              <a:defRPr sz="731"/>
            </a:lvl6pPr>
            <a:lvl7pPr marL="2228738" indent="0">
              <a:buNone/>
              <a:defRPr sz="731"/>
            </a:lvl7pPr>
            <a:lvl8pPr marL="2600195" indent="0">
              <a:buNone/>
              <a:defRPr sz="731"/>
            </a:lvl8pPr>
            <a:lvl9pPr marL="2971652" indent="0">
              <a:buNone/>
              <a:defRPr sz="731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2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387819" y="274639"/>
            <a:ext cx="8368364" cy="449262"/>
          </a:xfrm>
          <a:prstGeom prst="rect">
            <a:avLst/>
          </a:prstGeom>
        </p:spPr>
        <p:txBody>
          <a:bodyPr lIns="0" tIns="91440" rIns="0" bIns="91440" anchor="ctr"/>
          <a:lstStyle>
            <a:lvl1pPr algn="l">
              <a:defRPr sz="26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Picture Placeholder 7"/>
          <p:cNvSpPr>
            <a:spLocks noGrp="1"/>
          </p:cNvSpPr>
          <p:nvPr userDrawn="1">
            <p:ph type="pic" sz="quarter" idx="44" hasCustomPrompt="1"/>
          </p:nvPr>
        </p:nvSpPr>
        <p:spPr>
          <a:xfrm>
            <a:off x="5939223" y="1866255"/>
            <a:ext cx="2118154" cy="2141794"/>
          </a:xfrm>
          <a:prstGeom prst="rect">
            <a:avLst/>
          </a:prstGeom>
          <a:noFill/>
          <a:ln w="3175">
            <a:noFill/>
          </a:ln>
        </p:spPr>
        <p:txBody>
          <a:bodyPr wrap="none" tIns="0" bIns="1005840" anchor="b"/>
          <a:lstStyle>
            <a:lvl1pPr algn="ctr" rtl="0">
              <a:buNone/>
              <a:defRPr sz="894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Icon To Add Image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38407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50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7"/>
          <p:cNvSpPr>
            <a:spLocks noGrp="1"/>
          </p:cNvSpPr>
          <p:nvPr>
            <p:ph type="pic" sz="quarter" idx="44" hasCustomPrompt="1"/>
          </p:nvPr>
        </p:nvSpPr>
        <p:spPr>
          <a:xfrm>
            <a:off x="3213978" y="2174460"/>
            <a:ext cx="2636055" cy="1727157"/>
          </a:xfrm>
          <a:prstGeom prst="rect">
            <a:avLst/>
          </a:prstGeom>
          <a:noFill/>
          <a:ln w="3175">
            <a:noFill/>
          </a:ln>
        </p:spPr>
        <p:txBody>
          <a:bodyPr wrap="none" tIns="0" bIns="640080" anchor="b"/>
          <a:lstStyle>
            <a:lvl1pPr algn="ctr" rtl="0">
              <a:buNone/>
              <a:defRPr sz="975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Icon To Add Image </a:t>
            </a:r>
            <a:endParaRPr lang="en-US" dirty="0"/>
          </a:p>
        </p:txBody>
      </p:sp>
      <p:sp>
        <p:nvSpPr>
          <p:cNvPr id="25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7819" y="770023"/>
            <a:ext cx="8368364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3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Roboto" panose="02000000000000000000" pitchFamily="2" charset="0"/>
              </a:defRPr>
            </a:lvl1pPr>
            <a:lvl2pPr marL="371457" indent="0">
              <a:buNone/>
              <a:defRPr sz="975"/>
            </a:lvl2pPr>
            <a:lvl3pPr marL="742913" indent="0">
              <a:buNone/>
              <a:defRPr sz="812"/>
            </a:lvl3pPr>
            <a:lvl4pPr marL="1114370" indent="0">
              <a:buNone/>
              <a:defRPr sz="731"/>
            </a:lvl4pPr>
            <a:lvl5pPr marL="1485826" indent="0">
              <a:buNone/>
              <a:defRPr sz="731"/>
            </a:lvl5pPr>
            <a:lvl6pPr marL="1857283" indent="0">
              <a:buNone/>
              <a:defRPr sz="731"/>
            </a:lvl6pPr>
            <a:lvl7pPr marL="2228738" indent="0">
              <a:buNone/>
              <a:defRPr sz="731"/>
            </a:lvl7pPr>
            <a:lvl8pPr marL="2600195" indent="0">
              <a:buNone/>
              <a:defRPr sz="731"/>
            </a:lvl8pPr>
            <a:lvl9pPr marL="2971652" indent="0">
              <a:buNone/>
              <a:defRPr sz="731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26" name="Title 1"/>
          <p:cNvSpPr>
            <a:spLocks noGrp="1"/>
          </p:cNvSpPr>
          <p:nvPr>
            <p:ph type="title" hasCustomPrompt="1"/>
          </p:nvPr>
        </p:nvSpPr>
        <p:spPr>
          <a:xfrm>
            <a:off x="387819" y="274639"/>
            <a:ext cx="8368364" cy="449262"/>
          </a:xfrm>
          <a:prstGeom prst="rect">
            <a:avLst/>
          </a:prstGeom>
        </p:spPr>
        <p:txBody>
          <a:bodyPr lIns="0" tIns="91440" rIns="0" bIns="91440" anchor="ctr"/>
          <a:lstStyle>
            <a:lvl1pPr algn="l">
              <a:defRPr sz="26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2245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65747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/>
          <p:cNvSpPr>
            <a:spLocks noGrp="1"/>
          </p:cNvSpPr>
          <p:nvPr>
            <p:ph type="pic" sz="quarter" idx="29"/>
          </p:nvPr>
        </p:nvSpPr>
        <p:spPr>
          <a:xfrm>
            <a:off x="4419600" y="0"/>
            <a:ext cx="4724400" cy="514350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tIns="1548000" anchor="ctr"/>
          <a:lstStyle>
            <a:lvl1pPr marL="0" indent="0" algn="ctr" rtl="0">
              <a:buNone/>
              <a:defRPr sz="788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1279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7820" y="867994"/>
            <a:ext cx="8368364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Roboto" panose="02000000000000000000" pitchFamily="2" charset="0"/>
              </a:defRPr>
            </a:lvl1pPr>
            <a:lvl2pPr marL="342884" indent="0">
              <a:buNone/>
              <a:defRPr sz="900"/>
            </a:lvl2pPr>
            <a:lvl3pPr marL="685766" indent="0">
              <a:buNone/>
              <a:defRPr sz="750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5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4" indent="0">
              <a:buNone/>
              <a:defRPr sz="675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387820" y="372608"/>
            <a:ext cx="8368364" cy="449262"/>
          </a:xfrm>
          <a:prstGeom prst="rect">
            <a:avLst/>
          </a:prstGeom>
        </p:spPr>
        <p:txBody>
          <a:bodyPr lIns="0" tIns="91440" rIns="0" bIns="91440" anchor="ctr"/>
          <a:lstStyle>
            <a:lvl1pPr algn="l"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77446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2559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05840" anchor="ctr"/>
          <a:lstStyle>
            <a:lvl1pPr marL="0" indent="0" algn="ctr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1950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9144000" cy="4401335"/>
          </a:xfrm>
          <a:custGeom>
            <a:avLst/>
            <a:gdLst>
              <a:gd name="connsiteX0" fmla="*/ 0 w 4572000"/>
              <a:gd name="connsiteY0" fmla="*/ 0 h 5143500"/>
              <a:gd name="connsiteX1" fmla="*/ 4572000 w 4572000"/>
              <a:gd name="connsiteY1" fmla="*/ 0 h 5143500"/>
              <a:gd name="connsiteX2" fmla="*/ 4572000 w 4572000"/>
              <a:gd name="connsiteY2" fmla="*/ 5143500 h 5143500"/>
              <a:gd name="connsiteX3" fmla="*/ 0 w 4572000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0" h="5143500">
                <a:moveTo>
                  <a:pt x="0" y="0"/>
                </a:moveTo>
                <a:lnTo>
                  <a:pt x="4572000" y="0"/>
                </a:lnTo>
                <a:lnTo>
                  <a:pt x="4572000" y="5143500"/>
                </a:lnTo>
                <a:lnTo>
                  <a:pt x="0" y="5143500"/>
                </a:lnTo>
                <a:close/>
              </a:path>
            </a:pathLst>
          </a:custGeom>
        </p:spPr>
        <p:txBody>
          <a:bodyPr wrap="square" tIns="91440" bIns="64008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9246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9144000" cy="4064001"/>
          </a:xfrm>
          <a:custGeom>
            <a:avLst/>
            <a:gdLst>
              <a:gd name="connsiteX0" fmla="*/ 0 w 4572000"/>
              <a:gd name="connsiteY0" fmla="*/ 0 h 5143500"/>
              <a:gd name="connsiteX1" fmla="*/ 4572000 w 4572000"/>
              <a:gd name="connsiteY1" fmla="*/ 0 h 5143500"/>
              <a:gd name="connsiteX2" fmla="*/ 4572000 w 4572000"/>
              <a:gd name="connsiteY2" fmla="*/ 5143500 h 5143500"/>
              <a:gd name="connsiteX3" fmla="*/ 0 w 4572000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0" h="5143500">
                <a:moveTo>
                  <a:pt x="0" y="0"/>
                </a:moveTo>
                <a:lnTo>
                  <a:pt x="4572000" y="0"/>
                </a:lnTo>
                <a:lnTo>
                  <a:pt x="4572000" y="5143500"/>
                </a:lnTo>
                <a:lnTo>
                  <a:pt x="0" y="5143500"/>
                </a:lnTo>
                <a:close/>
              </a:path>
            </a:pathLst>
          </a:custGeom>
        </p:spPr>
        <p:txBody>
          <a:bodyPr wrap="square" tIns="91440" bIns="64008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7352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444503" y="800102"/>
            <a:ext cx="8255000" cy="3543302"/>
          </a:xfrm>
          <a:custGeom>
            <a:avLst/>
            <a:gdLst>
              <a:gd name="connsiteX0" fmla="*/ 0 w 4572000"/>
              <a:gd name="connsiteY0" fmla="*/ 0 h 5143500"/>
              <a:gd name="connsiteX1" fmla="*/ 4572000 w 4572000"/>
              <a:gd name="connsiteY1" fmla="*/ 0 h 5143500"/>
              <a:gd name="connsiteX2" fmla="*/ 4572000 w 4572000"/>
              <a:gd name="connsiteY2" fmla="*/ 5143500 h 5143500"/>
              <a:gd name="connsiteX3" fmla="*/ 0 w 4572000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0" h="5143500">
                <a:moveTo>
                  <a:pt x="0" y="0"/>
                </a:moveTo>
                <a:lnTo>
                  <a:pt x="4572000" y="0"/>
                </a:lnTo>
                <a:lnTo>
                  <a:pt x="4572000" y="5143500"/>
                </a:lnTo>
                <a:lnTo>
                  <a:pt x="0" y="5143500"/>
                </a:lnTo>
                <a:close/>
              </a:path>
            </a:pathLst>
          </a:custGeom>
        </p:spPr>
        <p:txBody>
          <a:bodyPr wrap="square" tIns="91440" bIns="64008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0178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636293" y="0"/>
            <a:ext cx="4507707" cy="5143503"/>
          </a:xfrm>
          <a:custGeom>
            <a:avLst/>
            <a:gdLst>
              <a:gd name="connsiteX0" fmla="*/ 2068356 w 6010276"/>
              <a:gd name="connsiteY0" fmla="*/ 0 h 6858000"/>
              <a:gd name="connsiteX1" fmla="*/ 6010276 w 6010276"/>
              <a:gd name="connsiteY1" fmla="*/ 0 h 6858000"/>
              <a:gd name="connsiteX2" fmla="*/ 6010276 w 6010276"/>
              <a:gd name="connsiteY2" fmla="*/ 6858000 h 6858000"/>
              <a:gd name="connsiteX3" fmla="*/ 742665 w 6010276"/>
              <a:gd name="connsiteY3" fmla="*/ 6858000 h 6858000"/>
              <a:gd name="connsiteX4" fmla="*/ 710894 w 6010276"/>
              <a:gd name="connsiteY4" fmla="*/ 6806496 h 6858000"/>
              <a:gd name="connsiteX5" fmla="*/ 0 w 6010276"/>
              <a:gd name="connsiteY5" fmla="*/ 4160289 h 6858000"/>
              <a:gd name="connsiteX6" fmla="*/ 1972427 w 6010276"/>
              <a:gd name="connsiteY6" fmla="*/ 7089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10276" h="6858000">
                <a:moveTo>
                  <a:pt x="2068356" y="0"/>
                </a:moveTo>
                <a:lnTo>
                  <a:pt x="6010276" y="0"/>
                </a:lnTo>
                <a:lnTo>
                  <a:pt x="6010276" y="6858000"/>
                </a:lnTo>
                <a:lnTo>
                  <a:pt x="742665" y="6858000"/>
                </a:lnTo>
                <a:lnTo>
                  <a:pt x="710894" y="6806496"/>
                </a:lnTo>
                <a:cubicBezTo>
                  <a:pt x="259779" y="6034905"/>
                  <a:pt x="0" y="5129125"/>
                  <a:pt x="0" y="4160289"/>
                </a:cubicBezTo>
                <a:cubicBezTo>
                  <a:pt x="0" y="2486845"/>
                  <a:pt x="775042" y="1001530"/>
                  <a:pt x="1972427" y="7089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</p:spPr>
        <p:txBody>
          <a:bodyPr wrap="square" tIns="1620000" anchor="ctr">
            <a:noAutofit/>
          </a:bodyPr>
          <a:lstStyle>
            <a:lvl1pPr marL="0" indent="0" algn="ctr">
              <a:buNone/>
              <a:defRPr sz="202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332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572000" cy="5143500"/>
          </a:xfrm>
          <a:prstGeom prst="rect">
            <a:avLst/>
          </a:prstGeom>
        </p:spPr>
        <p:txBody>
          <a:bodyPr tIns="1005840" anchor="ctr"/>
          <a:lstStyle>
            <a:lvl1pPr marL="0" indent="0" algn="ctr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5309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4572003" y="0"/>
            <a:ext cx="4571999" cy="5143500"/>
          </a:xfrm>
          <a:custGeom>
            <a:avLst/>
            <a:gdLst>
              <a:gd name="connsiteX0" fmla="*/ 0 w 4572000"/>
              <a:gd name="connsiteY0" fmla="*/ 0 h 5143500"/>
              <a:gd name="connsiteX1" fmla="*/ 4572000 w 4572000"/>
              <a:gd name="connsiteY1" fmla="*/ 0 h 5143500"/>
              <a:gd name="connsiteX2" fmla="*/ 4572000 w 4572000"/>
              <a:gd name="connsiteY2" fmla="*/ 5143500 h 5143500"/>
              <a:gd name="connsiteX3" fmla="*/ 0 w 4572000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0" h="5143500">
                <a:moveTo>
                  <a:pt x="0" y="0"/>
                </a:moveTo>
                <a:lnTo>
                  <a:pt x="4572000" y="0"/>
                </a:lnTo>
                <a:lnTo>
                  <a:pt x="4572000" y="5143500"/>
                </a:lnTo>
                <a:lnTo>
                  <a:pt x="0" y="5143500"/>
                </a:lnTo>
                <a:close/>
              </a:path>
            </a:pathLst>
          </a:custGeom>
        </p:spPr>
        <p:txBody>
          <a:bodyPr wrap="square" tIns="1920240" bIns="10058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3340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3" y="0"/>
            <a:ext cx="6426201" cy="5143500"/>
          </a:xfrm>
          <a:custGeom>
            <a:avLst/>
            <a:gdLst>
              <a:gd name="connsiteX0" fmla="*/ 0 w 4572000"/>
              <a:gd name="connsiteY0" fmla="*/ 0 h 5143500"/>
              <a:gd name="connsiteX1" fmla="*/ 4572000 w 4572000"/>
              <a:gd name="connsiteY1" fmla="*/ 0 h 5143500"/>
              <a:gd name="connsiteX2" fmla="*/ 4572000 w 4572000"/>
              <a:gd name="connsiteY2" fmla="*/ 5143500 h 5143500"/>
              <a:gd name="connsiteX3" fmla="*/ 0 w 4572000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0" h="5143500">
                <a:moveTo>
                  <a:pt x="0" y="0"/>
                </a:moveTo>
                <a:lnTo>
                  <a:pt x="4572000" y="0"/>
                </a:lnTo>
                <a:lnTo>
                  <a:pt x="4572000" y="5143500"/>
                </a:lnTo>
                <a:lnTo>
                  <a:pt x="0" y="5143500"/>
                </a:lnTo>
                <a:close/>
              </a:path>
            </a:pathLst>
          </a:custGeom>
        </p:spPr>
        <p:txBody>
          <a:bodyPr wrap="square" tIns="1920240" bIns="10058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0556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0" y="1"/>
            <a:ext cx="9144000" cy="3418114"/>
          </a:xfrm>
          <a:custGeom>
            <a:avLst/>
            <a:gdLst>
              <a:gd name="connsiteX0" fmla="*/ 0 w 4572000"/>
              <a:gd name="connsiteY0" fmla="*/ 0 h 5143500"/>
              <a:gd name="connsiteX1" fmla="*/ 4572000 w 4572000"/>
              <a:gd name="connsiteY1" fmla="*/ 0 h 5143500"/>
              <a:gd name="connsiteX2" fmla="*/ 4572000 w 4572000"/>
              <a:gd name="connsiteY2" fmla="*/ 5143500 h 5143500"/>
              <a:gd name="connsiteX3" fmla="*/ 0 w 4572000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0" h="5143500">
                <a:moveTo>
                  <a:pt x="0" y="0"/>
                </a:moveTo>
                <a:lnTo>
                  <a:pt x="4572000" y="0"/>
                </a:lnTo>
                <a:lnTo>
                  <a:pt x="4572000" y="5143500"/>
                </a:lnTo>
                <a:lnTo>
                  <a:pt x="0" y="5143500"/>
                </a:lnTo>
                <a:close/>
              </a:path>
            </a:pathLst>
          </a:custGeom>
        </p:spPr>
        <p:txBody>
          <a:bodyPr wrap="square" tIns="1920240" bIns="10058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028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0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832100" cy="5143500"/>
          </a:xfrm>
          <a:custGeom>
            <a:avLst/>
            <a:gdLst>
              <a:gd name="connsiteX0" fmla="*/ 0 w 4572000"/>
              <a:gd name="connsiteY0" fmla="*/ 0 h 5143500"/>
              <a:gd name="connsiteX1" fmla="*/ 4572000 w 4572000"/>
              <a:gd name="connsiteY1" fmla="*/ 0 h 5143500"/>
              <a:gd name="connsiteX2" fmla="*/ 4572000 w 4572000"/>
              <a:gd name="connsiteY2" fmla="*/ 5143500 h 5143500"/>
              <a:gd name="connsiteX3" fmla="*/ 0 w 4572000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0" h="5143500">
                <a:moveTo>
                  <a:pt x="0" y="0"/>
                </a:moveTo>
                <a:lnTo>
                  <a:pt x="4572000" y="0"/>
                </a:lnTo>
                <a:lnTo>
                  <a:pt x="4572000" y="5143500"/>
                </a:lnTo>
                <a:lnTo>
                  <a:pt x="0" y="5143500"/>
                </a:lnTo>
                <a:close/>
              </a:path>
            </a:pathLst>
          </a:custGeom>
        </p:spPr>
        <p:txBody>
          <a:bodyPr wrap="square" tIns="91440" bIns="64008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1896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" y="-1"/>
            <a:ext cx="5130000" cy="2541069"/>
          </a:xfrm>
          <a:custGeom>
            <a:avLst/>
            <a:gdLst>
              <a:gd name="connsiteX0" fmla="*/ 0 w 4572000"/>
              <a:gd name="connsiteY0" fmla="*/ 0 h 5143500"/>
              <a:gd name="connsiteX1" fmla="*/ 4572000 w 4572000"/>
              <a:gd name="connsiteY1" fmla="*/ 0 h 5143500"/>
              <a:gd name="connsiteX2" fmla="*/ 4572000 w 4572000"/>
              <a:gd name="connsiteY2" fmla="*/ 5143500 h 5143500"/>
              <a:gd name="connsiteX3" fmla="*/ 0 w 4572000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0" h="5143500">
                <a:moveTo>
                  <a:pt x="0" y="0"/>
                </a:moveTo>
                <a:lnTo>
                  <a:pt x="4572000" y="0"/>
                </a:lnTo>
                <a:lnTo>
                  <a:pt x="4572000" y="5143500"/>
                </a:lnTo>
                <a:lnTo>
                  <a:pt x="0" y="5143500"/>
                </a:lnTo>
                <a:close/>
              </a:path>
            </a:pathLst>
          </a:custGeom>
        </p:spPr>
        <p:txBody>
          <a:bodyPr wrap="square" tIns="91440" bIns="64008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1" y="2598825"/>
            <a:ext cx="5130000" cy="2544679"/>
          </a:xfrm>
          <a:custGeom>
            <a:avLst/>
            <a:gdLst>
              <a:gd name="connsiteX0" fmla="*/ 0 w 4572000"/>
              <a:gd name="connsiteY0" fmla="*/ 0 h 5143500"/>
              <a:gd name="connsiteX1" fmla="*/ 4572000 w 4572000"/>
              <a:gd name="connsiteY1" fmla="*/ 0 h 5143500"/>
              <a:gd name="connsiteX2" fmla="*/ 4572000 w 4572000"/>
              <a:gd name="connsiteY2" fmla="*/ 5143500 h 5143500"/>
              <a:gd name="connsiteX3" fmla="*/ 0 w 4572000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0" h="5143500">
                <a:moveTo>
                  <a:pt x="0" y="0"/>
                </a:moveTo>
                <a:lnTo>
                  <a:pt x="4572000" y="0"/>
                </a:lnTo>
                <a:lnTo>
                  <a:pt x="4572000" y="5143500"/>
                </a:lnTo>
                <a:lnTo>
                  <a:pt x="0" y="5143500"/>
                </a:lnTo>
                <a:close/>
              </a:path>
            </a:pathLst>
          </a:custGeom>
        </p:spPr>
        <p:txBody>
          <a:bodyPr wrap="square" tIns="91440" bIns="64008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9087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014000" y="0"/>
            <a:ext cx="5130000" cy="5143500"/>
          </a:xfrm>
          <a:prstGeom prst="rect">
            <a:avLst/>
          </a:prstGeom>
        </p:spPr>
        <p:txBody>
          <a:bodyPr tIns="1005840" anchor="ctr"/>
          <a:lstStyle>
            <a:lvl1pPr marL="0" indent="0" algn="ctr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692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-1" y="1271589"/>
            <a:ext cx="9144001" cy="3871915"/>
          </a:xfrm>
          <a:prstGeom prst="rect">
            <a:avLst/>
          </a:prstGeom>
        </p:spPr>
        <p:txBody>
          <a:bodyPr tIns="1005840" anchor="ctr"/>
          <a:lstStyle>
            <a:lvl1pPr marL="0" indent="0" algn="ctr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8425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1" y="3"/>
            <a:ext cx="2253343" cy="217714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tIns="1920240" bIns="10058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2318660" y="3"/>
            <a:ext cx="2253343" cy="217714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tIns="1920240" bIns="10058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Picture Placeholder 4"/>
          <p:cNvSpPr>
            <a:spLocks noGrp="1"/>
          </p:cNvSpPr>
          <p:nvPr>
            <p:ph type="pic" sz="quarter" idx="17"/>
          </p:nvPr>
        </p:nvSpPr>
        <p:spPr>
          <a:xfrm>
            <a:off x="1" y="2966360"/>
            <a:ext cx="2253343" cy="217714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tIns="1920240" bIns="10058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7" name="Picture Placeholder 4"/>
          <p:cNvSpPr>
            <a:spLocks noGrp="1"/>
          </p:cNvSpPr>
          <p:nvPr>
            <p:ph type="pic" sz="quarter" idx="18"/>
          </p:nvPr>
        </p:nvSpPr>
        <p:spPr>
          <a:xfrm>
            <a:off x="2318660" y="2966360"/>
            <a:ext cx="2253343" cy="217714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tIns="1920240" bIns="10058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644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0" y="3"/>
            <a:ext cx="4572000" cy="25363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tIns="1920240" bIns="10058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0" y="2607131"/>
            <a:ext cx="4572000" cy="25363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tIns="1920240" bIns="10058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1441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4690327" y="522515"/>
            <a:ext cx="2203704" cy="2023454"/>
          </a:xfrm>
          <a:prstGeom prst="rect">
            <a:avLst/>
          </a:prstGeom>
        </p:spPr>
        <p:txBody>
          <a:bodyPr wrap="square" tIns="1920240" bIns="10058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6940296" y="522515"/>
            <a:ext cx="2203704" cy="2023454"/>
          </a:xfrm>
          <a:prstGeom prst="rect">
            <a:avLst/>
          </a:prstGeom>
        </p:spPr>
        <p:txBody>
          <a:bodyPr wrap="square" tIns="1920240" bIns="10058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7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90327" y="2597531"/>
            <a:ext cx="2203704" cy="2022300"/>
          </a:xfrm>
          <a:prstGeom prst="rect">
            <a:avLst/>
          </a:prstGeom>
        </p:spPr>
        <p:txBody>
          <a:bodyPr wrap="square" tIns="1920240" bIns="10058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6940296" y="2597531"/>
            <a:ext cx="2203704" cy="2022300"/>
          </a:xfrm>
          <a:prstGeom prst="rect">
            <a:avLst/>
          </a:prstGeom>
        </p:spPr>
        <p:txBody>
          <a:bodyPr wrap="square" tIns="1920240" bIns="10058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3868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382532" y="0"/>
            <a:ext cx="3761468" cy="5143500"/>
          </a:xfrm>
          <a:prstGeom prst="rect">
            <a:avLst/>
          </a:prstGeom>
        </p:spPr>
        <p:txBody>
          <a:bodyPr tIns="1005840" anchor="ctr"/>
          <a:lstStyle>
            <a:lvl1pPr marL="0" indent="0" algn="ctr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6942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0" y="-1"/>
            <a:ext cx="9144000" cy="3407229"/>
          </a:xfrm>
          <a:prstGeom prst="rect">
            <a:avLst/>
          </a:prstGeom>
        </p:spPr>
        <p:txBody>
          <a:bodyPr wrap="square" tIns="1920240" bIns="10058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673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4076700" cy="514350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wrap="square" tIns="1920240" bIns="10058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4668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4103915" y="0"/>
            <a:ext cx="5040086" cy="5143500"/>
          </a:xfrm>
          <a:prstGeom prst="rect">
            <a:avLst/>
          </a:prstGeom>
        </p:spPr>
        <p:txBody>
          <a:bodyPr wrap="square" tIns="1920240" bIns="10058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0701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2586038" y="0"/>
            <a:ext cx="2514600" cy="5143500"/>
          </a:xfrm>
          <a:prstGeom prst="rect">
            <a:avLst/>
          </a:prstGeom>
        </p:spPr>
        <p:txBody>
          <a:bodyPr wrap="square" tIns="1920240" bIns="10058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2514600" cy="5143500"/>
          </a:xfrm>
          <a:prstGeom prst="rect">
            <a:avLst/>
          </a:prstGeom>
        </p:spPr>
        <p:txBody>
          <a:bodyPr wrap="square" tIns="1920240" bIns="1005840" anchor="b">
            <a:noAutofit/>
          </a:bodyPr>
          <a:lstStyle>
            <a:lvl1pPr marL="0" indent="0" algn="ctr" rtl="0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0683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6629400" y="0"/>
            <a:ext cx="2514600" cy="5143500"/>
          </a:xfrm>
          <a:prstGeom prst="rect">
            <a:avLst/>
          </a:prstGeom>
        </p:spPr>
        <p:txBody>
          <a:bodyPr wrap="square" tIns="1920240" bIns="10058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4043363" y="0"/>
            <a:ext cx="2514600" cy="5143500"/>
          </a:xfrm>
          <a:prstGeom prst="rect">
            <a:avLst/>
          </a:prstGeom>
        </p:spPr>
        <p:txBody>
          <a:bodyPr wrap="square" tIns="1920240" bIns="1005840" anchor="b">
            <a:noAutofit/>
          </a:bodyPr>
          <a:lstStyle>
            <a:lvl1pPr marL="0" indent="0" algn="ctr" rtl="0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5352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4178479" y="2687702"/>
            <a:ext cx="4585883" cy="1987200"/>
          </a:xfrm>
          <a:custGeom>
            <a:avLst/>
            <a:gdLst>
              <a:gd name="connsiteX0" fmla="*/ 0 w 4191000"/>
              <a:gd name="connsiteY0" fmla="*/ 0 h 2100056"/>
              <a:gd name="connsiteX1" fmla="*/ 4191000 w 4191000"/>
              <a:gd name="connsiteY1" fmla="*/ 0 h 2100056"/>
              <a:gd name="connsiteX2" fmla="*/ 4191000 w 4191000"/>
              <a:gd name="connsiteY2" fmla="*/ 2100056 h 2100056"/>
              <a:gd name="connsiteX3" fmla="*/ 0 w 4191000"/>
              <a:gd name="connsiteY3" fmla="*/ 2100056 h 2100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91000" h="2100056">
                <a:moveTo>
                  <a:pt x="0" y="0"/>
                </a:moveTo>
                <a:lnTo>
                  <a:pt x="4191000" y="0"/>
                </a:lnTo>
                <a:lnTo>
                  <a:pt x="4191000" y="2100056"/>
                </a:lnTo>
                <a:lnTo>
                  <a:pt x="0" y="2100056"/>
                </a:lnTo>
                <a:close/>
              </a:path>
            </a:pathLst>
          </a:custGeom>
          <a:noFill/>
          <a:ln w="28575">
            <a:noFill/>
          </a:ln>
        </p:spPr>
        <p:txBody>
          <a:bodyPr wrap="square" tIns="1920240" bIns="10058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4552630" y="468085"/>
            <a:ext cx="4585883" cy="1987713"/>
          </a:xfrm>
          <a:custGeom>
            <a:avLst/>
            <a:gdLst>
              <a:gd name="connsiteX0" fmla="*/ 0 w 4191000"/>
              <a:gd name="connsiteY0" fmla="*/ 0 h 2100056"/>
              <a:gd name="connsiteX1" fmla="*/ 4191000 w 4191000"/>
              <a:gd name="connsiteY1" fmla="*/ 0 h 2100056"/>
              <a:gd name="connsiteX2" fmla="*/ 4191000 w 4191000"/>
              <a:gd name="connsiteY2" fmla="*/ 2100056 h 2100056"/>
              <a:gd name="connsiteX3" fmla="*/ 0 w 4191000"/>
              <a:gd name="connsiteY3" fmla="*/ 2100056 h 2100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91000" h="2100056">
                <a:moveTo>
                  <a:pt x="0" y="0"/>
                </a:moveTo>
                <a:lnTo>
                  <a:pt x="4191000" y="0"/>
                </a:lnTo>
                <a:lnTo>
                  <a:pt x="4191000" y="2100056"/>
                </a:lnTo>
                <a:lnTo>
                  <a:pt x="0" y="2100056"/>
                </a:lnTo>
                <a:close/>
              </a:path>
            </a:pathLst>
          </a:custGeom>
          <a:noFill/>
          <a:ln w="28575">
            <a:noFill/>
          </a:ln>
        </p:spPr>
        <p:txBody>
          <a:bodyPr wrap="square" tIns="1920240" bIns="10058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361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2070102" y="2209799"/>
            <a:ext cx="2672993" cy="2933700"/>
          </a:xfrm>
          <a:custGeom>
            <a:avLst/>
            <a:gdLst>
              <a:gd name="connsiteX0" fmla="*/ 0 w 2672993"/>
              <a:gd name="connsiteY0" fmla="*/ 0 h 2933700"/>
              <a:gd name="connsiteX1" fmla="*/ 2672993 w 2672993"/>
              <a:gd name="connsiteY1" fmla="*/ 0 h 2933700"/>
              <a:gd name="connsiteX2" fmla="*/ 2672993 w 2672993"/>
              <a:gd name="connsiteY2" fmla="*/ 2933700 h 2933700"/>
              <a:gd name="connsiteX3" fmla="*/ 0 w 2672993"/>
              <a:gd name="connsiteY3" fmla="*/ 2933700 h 293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2993" h="2933700">
                <a:moveTo>
                  <a:pt x="0" y="0"/>
                </a:moveTo>
                <a:lnTo>
                  <a:pt x="2672993" y="0"/>
                </a:lnTo>
                <a:lnTo>
                  <a:pt x="2672993" y="2933700"/>
                </a:lnTo>
                <a:lnTo>
                  <a:pt x="0" y="2933700"/>
                </a:lnTo>
                <a:close/>
              </a:path>
            </a:pathLst>
          </a:custGeom>
        </p:spPr>
        <p:txBody>
          <a:bodyPr wrap="square" tIns="1920240" bIns="10058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561976" y="-1"/>
            <a:ext cx="2672993" cy="2933700"/>
          </a:xfrm>
          <a:custGeom>
            <a:avLst/>
            <a:gdLst>
              <a:gd name="connsiteX0" fmla="*/ 0 w 2672993"/>
              <a:gd name="connsiteY0" fmla="*/ 0 h 2933700"/>
              <a:gd name="connsiteX1" fmla="*/ 2672993 w 2672993"/>
              <a:gd name="connsiteY1" fmla="*/ 0 h 2933700"/>
              <a:gd name="connsiteX2" fmla="*/ 2672993 w 2672993"/>
              <a:gd name="connsiteY2" fmla="*/ 2933700 h 2933700"/>
              <a:gd name="connsiteX3" fmla="*/ 0 w 2672993"/>
              <a:gd name="connsiteY3" fmla="*/ 2933700 h 293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2993" h="2933700">
                <a:moveTo>
                  <a:pt x="0" y="0"/>
                </a:moveTo>
                <a:lnTo>
                  <a:pt x="2672993" y="0"/>
                </a:lnTo>
                <a:lnTo>
                  <a:pt x="2672993" y="2933700"/>
                </a:lnTo>
                <a:lnTo>
                  <a:pt x="0" y="2933700"/>
                </a:lnTo>
                <a:close/>
              </a:path>
            </a:pathLst>
          </a:custGeom>
        </p:spPr>
        <p:txBody>
          <a:bodyPr wrap="square" tIns="1920240" bIns="10058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8641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4400911" y="2209799"/>
            <a:ext cx="2672993" cy="2933700"/>
          </a:xfrm>
          <a:custGeom>
            <a:avLst/>
            <a:gdLst>
              <a:gd name="connsiteX0" fmla="*/ 0 w 2672993"/>
              <a:gd name="connsiteY0" fmla="*/ 0 h 2933700"/>
              <a:gd name="connsiteX1" fmla="*/ 2672993 w 2672993"/>
              <a:gd name="connsiteY1" fmla="*/ 0 h 2933700"/>
              <a:gd name="connsiteX2" fmla="*/ 2672993 w 2672993"/>
              <a:gd name="connsiteY2" fmla="*/ 2933700 h 2933700"/>
              <a:gd name="connsiteX3" fmla="*/ 0 w 2672993"/>
              <a:gd name="connsiteY3" fmla="*/ 2933700 h 293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2993" h="2933700">
                <a:moveTo>
                  <a:pt x="0" y="0"/>
                </a:moveTo>
                <a:lnTo>
                  <a:pt x="2672993" y="0"/>
                </a:lnTo>
                <a:lnTo>
                  <a:pt x="2672993" y="2933700"/>
                </a:lnTo>
                <a:lnTo>
                  <a:pt x="0" y="2933700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</p:spPr>
        <p:txBody>
          <a:bodyPr wrap="square" tIns="1920240" bIns="10058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5909035" y="-1"/>
            <a:ext cx="2672993" cy="2933700"/>
          </a:xfrm>
          <a:custGeom>
            <a:avLst/>
            <a:gdLst>
              <a:gd name="connsiteX0" fmla="*/ 0 w 2672993"/>
              <a:gd name="connsiteY0" fmla="*/ 0 h 2933700"/>
              <a:gd name="connsiteX1" fmla="*/ 2672993 w 2672993"/>
              <a:gd name="connsiteY1" fmla="*/ 0 h 2933700"/>
              <a:gd name="connsiteX2" fmla="*/ 2672993 w 2672993"/>
              <a:gd name="connsiteY2" fmla="*/ 2933700 h 2933700"/>
              <a:gd name="connsiteX3" fmla="*/ 0 w 2672993"/>
              <a:gd name="connsiteY3" fmla="*/ 2933700 h 293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2993" h="2933700">
                <a:moveTo>
                  <a:pt x="0" y="0"/>
                </a:moveTo>
                <a:lnTo>
                  <a:pt x="2672993" y="0"/>
                </a:lnTo>
                <a:lnTo>
                  <a:pt x="2672993" y="2933700"/>
                </a:lnTo>
                <a:lnTo>
                  <a:pt x="0" y="2933700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</p:spPr>
        <p:txBody>
          <a:bodyPr wrap="square" tIns="1920240" bIns="10058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309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3048300" cy="5143500"/>
          </a:xfrm>
          <a:custGeom>
            <a:avLst/>
            <a:gdLst>
              <a:gd name="connsiteX0" fmla="*/ 0 w 2672993"/>
              <a:gd name="connsiteY0" fmla="*/ 0 h 2933700"/>
              <a:gd name="connsiteX1" fmla="*/ 2672993 w 2672993"/>
              <a:gd name="connsiteY1" fmla="*/ 0 h 2933700"/>
              <a:gd name="connsiteX2" fmla="*/ 2672993 w 2672993"/>
              <a:gd name="connsiteY2" fmla="*/ 2933700 h 2933700"/>
              <a:gd name="connsiteX3" fmla="*/ 0 w 2672993"/>
              <a:gd name="connsiteY3" fmla="*/ 2933700 h 293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2993" h="2933700">
                <a:moveTo>
                  <a:pt x="0" y="0"/>
                </a:moveTo>
                <a:lnTo>
                  <a:pt x="2672993" y="0"/>
                </a:lnTo>
                <a:lnTo>
                  <a:pt x="2672993" y="2933700"/>
                </a:lnTo>
                <a:lnTo>
                  <a:pt x="0" y="2933700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</p:spPr>
        <p:txBody>
          <a:bodyPr wrap="square" tIns="1920240" bIns="10058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6095401" y="0"/>
            <a:ext cx="3048300" cy="5143500"/>
          </a:xfrm>
          <a:custGeom>
            <a:avLst/>
            <a:gdLst>
              <a:gd name="connsiteX0" fmla="*/ 0 w 2672993"/>
              <a:gd name="connsiteY0" fmla="*/ 0 h 2933700"/>
              <a:gd name="connsiteX1" fmla="*/ 2672993 w 2672993"/>
              <a:gd name="connsiteY1" fmla="*/ 0 h 2933700"/>
              <a:gd name="connsiteX2" fmla="*/ 2672993 w 2672993"/>
              <a:gd name="connsiteY2" fmla="*/ 2933700 h 2933700"/>
              <a:gd name="connsiteX3" fmla="*/ 0 w 2672993"/>
              <a:gd name="connsiteY3" fmla="*/ 2933700 h 293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2993" h="2933700">
                <a:moveTo>
                  <a:pt x="0" y="0"/>
                </a:moveTo>
                <a:lnTo>
                  <a:pt x="2672993" y="0"/>
                </a:lnTo>
                <a:lnTo>
                  <a:pt x="2672993" y="2933700"/>
                </a:lnTo>
                <a:lnTo>
                  <a:pt x="0" y="2933700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</p:spPr>
        <p:txBody>
          <a:bodyPr wrap="square" tIns="1920240" bIns="1005840" anchor="b">
            <a:noAutofit/>
          </a:bodyPr>
          <a:lstStyle>
            <a:lvl1pPr marL="0" indent="0" algn="ctr" rtl="0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3047851" y="0"/>
            <a:ext cx="3048300" cy="3889772"/>
          </a:xfrm>
          <a:custGeom>
            <a:avLst/>
            <a:gdLst>
              <a:gd name="connsiteX0" fmla="*/ 0 w 2672993"/>
              <a:gd name="connsiteY0" fmla="*/ 0 h 2933700"/>
              <a:gd name="connsiteX1" fmla="*/ 2672993 w 2672993"/>
              <a:gd name="connsiteY1" fmla="*/ 0 h 2933700"/>
              <a:gd name="connsiteX2" fmla="*/ 2672993 w 2672993"/>
              <a:gd name="connsiteY2" fmla="*/ 2933700 h 2933700"/>
              <a:gd name="connsiteX3" fmla="*/ 0 w 2672993"/>
              <a:gd name="connsiteY3" fmla="*/ 2933700 h 293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2993" h="2933700">
                <a:moveTo>
                  <a:pt x="0" y="0"/>
                </a:moveTo>
                <a:lnTo>
                  <a:pt x="2672993" y="0"/>
                </a:lnTo>
                <a:lnTo>
                  <a:pt x="2672993" y="2933700"/>
                </a:lnTo>
                <a:lnTo>
                  <a:pt x="0" y="2933700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</p:spPr>
        <p:txBody>
          <a:bodyPr wrap="square" tIns="1920240" bIns="1005840" anchor="b">
            <a:noAutofit/>
          </a:bodyPr>
          <a:lstStyle>
            <a:lvl1pPr marL="0" indent="0" algn="ctr" rtl="0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309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90438" y="1682663"/>
            <a:ext cx="2953512" cy="2400300"/>
          </a:xfrm>
          <a:prstGeom prst="diamond">
            <a:avLst/>
          </a:prstGeom>
        </p:spPr>
        <p:txBody>
          <a:bodyPr tIns="1005840" anchor="ctr"/>
          <a:lstStyle>
            <a:lvl1pPr marL="0" indent="0" algn="ctr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80238" y="1682663"/>
            <a:ext cx="2953512" cy="2400300"/>
          </a:xfrm>
          <a:prstGeom prst="diamond">
            <a:avLst/>
          </a:prstGeom>
        </p:spPr>
        <p:txBody>
          <a:bodyPr tIns="1005840" anchor="ctr"/>
          <a:lstStyle>
            <a:lvl1pPr marL="0" indent="0" algn="ctr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894838" y="1528763"/>
            <a:ext cx="3334512" cy="2708100"/>
          </a:xfrm>
          <a:prstGeom prst="diamond">
            <a:avLst/>
          </a:prstGeom>
          <a:solidFill>
            <a:schemeClr val="tx1">
              <a:lumMod val="10000"/>
              <a:lumOff val="90000"/>
            </a:schemeClr>
          </a:solidFill>
          <a:ln w="28575">
            <a:solidFill>
              <a:schemeClr val="bg1"/>
            </a:solidFill>
          </a:ln>
        </p:spPr>
        <p:txBody>
          <a:bodyPr tIns="1005840" anchor="ctr"/>
          <a:lstStyle>
            <a:lvl1pPr marL="0" indent="0" algn="ctr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7820" y="867994"/>
            <a:ext cx="8368364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Roboto" panose="02000000000000000000" pitchFamily="2" charset="0"/>
              </a:defRPr>
            </a:lvl1pPr>
            <a:lvl2pPr marL="342884" indent="0">
              <a:buNone/>
              <a:defRPr sz="900"/>
            </a:lvl2pPr>
            <a:lvl3pPr marL="685766" indent="0">
              <a:buNone/>
              <a:defRPr sz="750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5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4" indent="0">
              <a:buNone/>
              <a:defRPr sz="675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19" name="Title 1"/>
          <p:cNvSpPr>
            <a:spLocks noGrp="1"/>
          </p:cNvSpPr>
          <p:nvPr>
            <p:ph type="title" hasCustomPrompt="1"/>
          </p:nvPr>
        </p:nvSpPr>
        <p:spPr>
          <a:xfrm>
            <a:off x="387820" y="372608"/>
            <a:ext cx="8368364" cy="449262"/>
          </a:xfrm>
          <a:prstGeom prst="rect">
            <a:avLst/>
          </a:prstGeom>
        </p:spPr>
        <p:txBody>
          <a:bodyPr lIns="0" tIns="91440" rIns="0" bIns="91440" anchor="ctr"/>
          <a:lstStyle>
            <a:lvl1pPr algn="l"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7428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90438" y="1514615"/>
            <a:ext cx="2953512" cy="2400300"/>
          </a:xfrm>
          <a:prstGeom prst="ellipse">
            <a:avLst/>
          </a:prstGeom>
        </p:spPr>
        <p:txBody>
          <a:bodyPr tIns="1005840" anchor="ctr"/>
          <a:lstStyle>
            <a:lvl1pPr marL="0" indent="0" algn="ctr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80238" y="1514615"/>
            <a:ext cx="2953512" cy="2400300"/>
          </a:xfrm>
          <a:prstGeom prst="ellipse">
            <a:avLst/>
          </a:prstGeom>
        </p:spPr>
        <p:txBody>
          <a:bodyPr tIns="1005840" anchor="ctr"/>
          <a:lstStyle>
            <a:lvl1pPr marL="0" indent="0" algn="ctr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894838" y="1360715"/>
            <a:ext cx="3334512" cy="2708100"/>
          </a:xfrm>
          <a:prstGeom prst="ellipse">
            <a:avLst/>
          </a:prstGeom>
          <a:solidFill>
            <a:schemeClr val="tx1">
              <a:lumMod val="10000"/>
              <a:lumOff val="90000"/>
            </a:schemeClr>
          </a:solidFill>
          <a:ln w="28575">
            <a:solidFill>
              <a:schemeClr val="bg1"/>
            </a:solidFill>
          </a:ln>
        </p:spPr>
        <p:txBody>
          <a:bodyPr tIns="1005840" anchor="ctr"/>
          <a:lstStyle>
            <a:lvl1pPr marL="0" indent="0" algn="ctr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7820" y="867994"/>
            <a:ext cx="8368364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Roboto" panose="02000000000000000000" pitchFamily="2" charset="0"/>
              </a:defRPr>
            </a:lvl1pPr>
            <a:lvl2pPr marL="342884" indent="0">
              <a:buNone/>
              <a:defRPr sz="900"/>
            </a:lvl2pPr>
            <a:lvl3pPr marL="685766" indent="0">
              <a:buNone/>
              <a:defRPr sz="750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5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4" indent="0">
              <a:buNone/>
              <a:defRPr sz="675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19" name="Title 1"/>
          <p:cNvSpPr>
            <a:spLocks noGrp="1"/>
          </p:cNvSpPr>
          <p:nvPr>
            <p:ph type="title" hasCustomPrompt="1"/>
          </p:nvPr>
        </p:nvSpPr>
        <p:spPr>
          <a:xfrm>
            <a:off x="387820" y="372608"/>
            <a:ext cx="8368364" cy="449262"/>
          </a:xfrm>
          <a:prstGeom prst="rect">
            <a:avLst/>
          </a:prstGeom>
        </p:spPr>
        <p:txBody>
          <a:bodyPr lIns="0" tIns="91440" rIns="0" bIns="91440" anchor="ctr"/>
          <a:lstStyle>
            <a:lvl1pPr algn="l"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7135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84844" y="1757362"/>
            <a:ext cx="2432304" cy="1976400"/>
          </a:xfrm>
          <a:prstGeom prst="ellipse">
            <a:avLst/>
          </a:prstGeom>
          <a:solidFill>
            <a:schemeClr val="tx1">
              <a:lumMod val="10000"/>
              <a:lumOff val="90000"/>
            </a:schemeClr>
          </a:solidFill>
          <a:ln w="28575">
            <a:solidFill>
              <a:schemeClr val="bg1"/>
            </a:solidFill>
          </a:ln>
        </p:spPr>
        <p:txBody>
          <a:bodyPr tIns="1005840" anchor="ctr"/>
          <a:lstStyle>
            <a:lvl1pPr marL="0" indent="0" algn="ctr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359120" y="1757362"/>
            <a:ext cx="2432304" cy="1976400"/>
          </a:xfrm>
          <a:prstGeom prst="ellipse">
            <a:avLst/>
          </a:prstGeom>
          <a:solidFill>
            <a:schemeClr val="tx1">
              <a:lumMod val="10000"/>
              <a:lumOff val="90000"/>
            </a:schemeClr>
          </a:solidFill>
          <a:ln w="28575">
            <a:solidFill>
              <a:schemeClr val="bg1"/>
            </a:solidFill>
          </a:ln>
        </p:spPr>
        <p:txBody>
          <a:bodyPr tIns="1005840" anchor="ctr"/>
          <a:lstStyle>
            <a:lvl1pPr marL="0" indent="0" algn="ctr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347174" y="1757362"/>
            <a:ext cx="2432304" cy="1976400"/>
          </a:xfrm>
          <a:prstGeom prst="ellipse">
            <a:avLst/>
          </a:prstGeom>
          <a:solidFill>
            <a:schemeClr val="tx1">
              <a:lumMod val="10000"/>
              <a:lumOff val="90000"/>
            </a:schemeClr>
          </a:solidFill>
          <a:ln w="28575">
            <a:solidFill>
              <a:schemeClr val="bg1"/>
            </a:solidFill>
          </a:ln>
        </p:spPr>
        <p:txBody>
          <a:bodyPr tIns="1005840" anchor="ctr"/>
          <a:lstStyle>
            <a:lvl1pPr marL="0" indent="0" algn="ctr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325365" y="1757362"/>
            <a:ext cx="2432304" cy="1976400"/>
          </a:xfrm>
          <a:prstGeom prst="ellipse">
            <a:avLst/>
          </a:prstGeom>
          <a:solidFill>
            <a:schemeClr val="tx1">
              <a:lumMod val="10000"/>
              <a:lumOff val="90000"/>
            </a:schemeClr>
          </a:solidFill>
          <a:ln w="28575">
            <a:solidFill>
              <a:schemeClr val="bg1"/>
            </a:solidFill>
          </a:ln>
        </p:spPr>
        <p:txBody>
          <a:bodyPr tIns="1005840" anchor="ctr"/>
          <a:lstStyle>
            <a:lvl1pPr marL="0" indent="0" algn="ctr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7820" y="867994"/>
            <a:ext cx="8368364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Roboto" panose="02000000000000000000" pitchFamily="2" charset="0"/>
              </a:defRPr>
            </a:lvl1pPr>
            <a:lvl2pPr marL="342884" indent="0">
              <a:buNone/>
              <a:defRPr sz="900"/>
            </a:lvl2pPr>
            <a:lvl3pPr marL="685766" indent="0">
              <a:buNone/>
              <a:defRPr sz="750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5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4" indent="0">
              <a:buNone/>
              <a:defRPr sz="675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387820" y="372608"/>
            <a:ext cx="8368364" cy="449262"/>
          </a:xfrm>
          <a:prstGeom prst="rect">
            <a:avLst/>
          </a:prstGeom>
        </p:spPr>
        <p:txBody>
          <a:bodyPr lIns="0" tIns="91440" rIns="0" bIns="91440" anchor="ctr"/>
          <a:lstStyle>
            <a:lvl1pPr algn="l"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15645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387818" y="1262743"/>
            <a:ext cx="4146082" cy="2492831"/>
          </a:xfrm>
          <a:prstGeom prst="rect">
            <a:avLst/>
          </a:prstGeom>
        </p:spPr>
        <p:txBody>
          <a:bodyPr tIns="1005840" anchor="ctr"/>
          <a:lstStyle>
            <a:lvl1pPr marL="0" indent="0" algn="ctr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615983" y="1262743"/>
            <a:ext cx="4146082" cy="2492831"/>
          </a:xfrm>
          <a:prstGeom prst="rect">
            <a:avLst/>
          </a:prstGeom>
        </p:spPr>
        <p:txBody>
          <a:bodyPr tIns="1005840" anchor="ctr"/>
          <a:lstStyle>
            <a:lvl1pPr marL="0" indent="0" algn="ctr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7820" y="867994"/>
            <a:ext cx="8368364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Roboto" panose="02000000000000000000" pitchFamily="2" charset="0"/>
              </a:defRPr>
            </a:lvl1pPr>
            <a:lvl2pPr marL="342884" indent="0">
              <a:buNone/>
              <a:defRPr sz="900"/>
            </a:lvl2pPr>
            <a:lvl3pPr marL="685766" indent="0">
              <a:buNone/>
              <a:defRPr sz="750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5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4" indent="0">
              <a:buNone/>
              <a:defRPr sz="675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387820" y="372608"/>
            <a:ext cx="8368364" cy="449262"/>
          </a:xfrm>
          <a:prstGeom prst="rect">
            <a:avLst/>
          </a:prstGeom>
        </p:spPr>
        <p:txBody>
          <a:bodyPr lIns="0" tIns="91440" rIns="0" bIns="91440" anchor="ctr"/>
          <a:lstStyle>
            <a:lvl1pPr algn="l"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8460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387820" y="1262743"/>
            <a:ext cx="2726612" cy="2906487"/>
          </a:xfrm>
          <a:prstGeom prst="rect">
            <a:avLst/>
          </a:prstGeom>
        </p:spPr>
        <p:txBody>
          <a:bodyPr tIns="1005840" anchor="ctr"/>
          <a:lstStyle>
            <a:lvl1pPr marL="0" indent="0" algn="ctr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250204" y="1262743"/>
            <a:ext cx="2726612" cy="2906487"/>
          </a:xfrm>
          <a:prstGeom prst="rect">
            <a:avLst/>
          </a:prstGeom>
        </p:spPr>
        <p:txBody>
          <a:bodyPr tIns="1005840" anchor="ctr"/>
          <a:lstStyle>
            <a:lvl1pPr marL="0" indent="0" algn="ctr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12588" y="1262743"/>
            <a:ext cx="2726612" cy="2906487"/>
          </a:xfrm>
          <a:prstGeom prst="rect">
            <a:avLst/>
          </a:prstGeom>
        </p:spPr>
        <p:txBody>
          <a:bodyPr tIns="1005840" anchor="ctr"/>
          <a:lstStyle>
            <a:lvl1pPr marL="0" indent="0" algn="ctr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7820" y="867994"/>
            <a:ext cx="8368364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Roboto" panose="02000000000000000000" pitchFamily="2" charset="0"/>
              </a:defRPr>
            </a:lvl1pPr>
            <a:lvl2pPr marL="342884" indent="0">
              <a:buNone/>
              <a:defRPr sz="900"/>
            </a:lvl2pPr>
            <a:lvl3pPr marL="685766" indent="0">
              <a:buNone/>
              <a:defRPr sz="750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5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4" indent="0">
              <a:buNone/>
              <a:defRPr sz="675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387820" y="372608"/>
            <a:ext cx="8368364" cy="449262"/>
          </a:xfrm>
          <a:prstGeom prst="rect">
            <a:avLst/>
          </a:prstGeom>
        </p:spPr>
        <p:txBody>
          <a:bodyPr lIns="0" tIns="91440" rIns="0" bIns="91440" anchor="ctr"/>
          <a:lstStyle>
            <a:lvl1pPr algn="l"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94659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387821" y="1262743"/>
            <a:ext cx="2056351" cy="2928260"/>
          </a:xfrm>
          <a:prstGeom prst="rect">
            <a:avLst/>
          </a:prstGeom>
        </p:spPr>
        <p:txBody>
          <a:bodyPr tIns="1005840" anchor="ctr"/>
          <a:lstStyle>
            <a:lvl1pPr marL="0" indent="0" algn="ctr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491821" y="1262743"/>
            <a:ext cx="2056351" cy="2928260"/>
          </a:xfrm>
          <a:prstGeom prst="rect">
            <a:avLst/>
          </a:prstGeom>
        </p:spPr>
        <p:txBody>
          <a:bodyPr tIns="1005840" anchor="ctr"/>
          <a:lstStyle>
            <a:lvl1pPr marL="0" indent="0" algn="ctr" rtl="0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00855" y="1262743"/>
            <a:ext cx="2056351" cy="2928260"/>
          </a:xfrm>
          <a:prstGeom prst="rect">
            <a:avLst/>
          </a:prstGeom>
        </p:spPr>
        <p:txBody>
          <a:bodyPr tIns="1005840" anchor="ctr"/>
          <a:lstStyle>
            <a:lvl1pPr marL="0" indent="0" algn="ctr" rtl="0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699833" y="1262743"/>
            <a:ext cx="2056351" cy="2928260"/>
          </a:xfrm>
          <a:prstGeom prst="rect">
            <a:avLst/>
          </a:prstGeom>
        </p:spPr>
        <p:txBody>
          <a:bodyPr tIns="1005840" anchor="ctr"/>
          <a:lstStyle>
            <a:lvl1pPr marL="0" indent="0" algn="ctr" rtl="0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7820" y="867994"/>
            <a:ext cx="8368364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Roboto" panose="02000000000000000000" pitchFamily="2" charset="0"/>
              </a:defRPr>
            </a:lvl1pPr>
            <a:lvl2pPr marL="342884" indent="0">
              <a:buNone/>
              <a:defRPr sz="900"/>
            </a:lvl2pPr>
            <a:lvl3pPr marL="685766" indent="0">
              <a:buNone/>
              <a:defRPr sz="750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5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4" indent="0">
              <a:buNone/>
              <a:defRPr sz="675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387820" y="372608"/>
            <a:ext cx="8368364" cy="449262"/>
          </a:xfrm>
          <a:prstGeom prst="rect">
            <a:avLst/>
          </a:prstGeom>
        </p:spPr>
        <p:txBody>
          <a:bodyPr lIns="0" tIns="91440" rIns="0" bIns="91440" anchor="ctr"/>
          <a:lstStyle>
            <a:lvl1pPr algn="l"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9633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400051" y="816532"/>
            <a:ext cx="4198620" cy="3510291"/>
          </a:xfrm>
          <a:custGeom>
            <a:avLst/>
            <a:gdLst>
              <a:gd name="connsiteX0" fmla="*/ 0 w 4198620"/>
              <a:gd name="connsiteY0" fmla="*/ 0 h 4320540"/>
              <a:gd name="connsiteX1" fmla="*/ 4198620 w 4198620"/>
              <a:gd name="connsiteY1" fmla="*/ 0 h 4320540"/>
              <a:gd name="connsiteX2" fmla="*/ 4198620 w 4198620"/>
              <a:gd name="connsiteY2" fmla="*/ 4320540 h 4320540"/>
              <a:gd name="connsiteX3" fmla="*/ 0 w 4198620"/>
              <a:gd name="connsiteY3" fmla="*/ 4320540 h 4320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98620" h="4320540">
                <a:moveTo>
                  <a:pt x="0" y="0"/>
                </a:moveTo>
                <a:lnTo>
                  <a:pt x="4198620" y="0"/>
                </a:lnTo>
                <a:lnTo>
                  <a:pt x="4198620" y="4320540"/>
                </a:lnTo>
                <a:lnTo>
                  <a:pt x="0" y="4320540"/>
                </a:lnTo>
                <a:close/>
              </a:path>
            </a:pathLst>
          </a:custGeom>
        </p:spPr>
        <p:txBody>
          <a:bodyPr wrap="square" tIns="91440" bIns="64008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749144" y="816533"/>
            <a:ext cx="1987187" cy="1717629"/>
          </a:xfrm>
          <a:custGeom>
            <a:avLst/>
            <a:gdLst>
              <a:gd name="connsiteX0" fmla="*/ 0 w 1987187"/>
              <a:gd name="connsiteY0" fmla="*/ 0 h 2114006"/>
              <a:gd name="connsiteX1" fmla="*/ 1987187 w 1987187"/>
              <a:gd name="connsiteY1" fmla="*/ 0 h 2114006"/>
              <a:gd name="connsiteX2" fmla="*/ 1987187 w 1987187"/>
              <a:gd name="connsiteY2" fmla="*/ 2114006 h 2114006"/>
              <a:gd name="connsiteX3" fmla="*/ 0 w 1987187"/>
              <a:gd name="connsiteY3" fmla="*/ 2114006 h 2114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187" h="2114006">
                <a:moveTo>
                  <a:pt x="0" y="0"/>
                </a:moveTo>
                <a:lnTo>
                  <a:pt x="1987187" y="0"/>
                </a:lnTo>
                <a:lnTo>
                  <a:pt x="1987187" y="2114006"/>
                </a:lnTo>
                <a:lnTo>
                  <a:pt x="0" y="2114006"/>
                </a:lnTo>
                <a:close/>
              </a:path>
            </a:pathLst>
          </a:custGeom>
        </p:spPr>
        <p:txBody>
          <a:bodyPr wrap="square" tIns="91440" bIns="640080" anchor="b">
            <a:noAutofit/>
          </a:bodyPr>
          <a:lstStyle>
            <a:lvl1pPr marL="0" indent="0" algn="ctr">
              <a:buNone/>
              <a:defRPr sz="82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2"/>
          </p:nvPr>
        </p:nvSpPr>
        <p:spPr>
          <a:xfrm>
            <a:off x="4680316" y="2617836"/>
            <a:ext cx="1987187" cy="1708987"/>
          </a:xfrm>
          <a:custGeom>
            <a:avLst/>
            <a:gdLst>
              <a:gd name="connsiteX0" fmla="*/ 0 w 1987187"/>
              <a:gd name="connsiteY0" fmla="*/ 0 h 2114006"/>
              <a:gd name="connsiteX1" fmla="*/ 1987187 w 1987187"/>
              <a:gd name="connsiteY1" fmla="*/ 0 h 2114006"/>
              <a:gd name="connsiteX2" fmla="*/ 1987187 w 1987187"/>
              <a:gd name="connsiteY2" fmla="*/ 2114006 h 2114006"/>
              <a:gd name="connsiteX3" fmla="*/ 0 w 1987187"/>
              <a:gd name="connsiteY3" fmla="*/ 2114006 h 2114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187" h="2114006">
                <a:moveTo>
                  <a:pt x="0" y="0"/>
                </a:moveTo>
                <a:lnTo>
                  <a:pt x="1987187" y="0"/>
                </a:lnTo>
                <a:lnTo>
                  <a:pt x="1987187" y="2114006"/>
                </a:lnTo>
                <a:lnTo>
                  <a:pt x="0" y="2114006"/>
                </a:lnTo>
                <a:close/>
              </a:path>
            </a:pathLst>
          </a:custGeom>
        </p:spPr>
        <p:txBody>
          <a:bodyPr wrap="square" tIns="91440" bIns="640080" anchor="b">
            <a:noAutofit/>
          </a:bodyPr>
          <a:lstStyle>
            <a:lvl1pPr marL="0" indent="0" algn="ctr">
              <a:buNone/>
              <a:defRPr sz="82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203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381004" y="2882903"/>
            <a:ext cx="2730499" cy="153090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wrap="square" tIns="0" bIns="5486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381004" y="1262744"/>
            <a:ext cx="2730499" cy="1531259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wrap="square" tIns="0" bIns="5486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3199936" y="2882903"/>
            <a:ext cx="2730499" cy="153090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wrap="square" tIns="0" bIns="5486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3199936" y="1262744"/>
            <a:ext cx="2730499" cy="1531259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wrap="square" tIns="0" bIns="5486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018868" y="1262743"/>
            <a:ext cx="2730499" cy="3151061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wrap="square" tIns="0" bIns="5486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7820" y="867994"/>
            <a:ext cx="8368364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Roboto" panose="02000000000000000000" pitchFamily="2" charset="0"/>
              </a:defRPr>
            </a:lvl1pPr>
            <a:lvl2pPr marL="342884" indent="0">
              <a:buNone/>
              <a:defRPr sz="900"/>
            </a:lvl2pPr>
            <a:lvl3pPr marL="685766" indent="0">
              <a:buNone/>
              <a:defRPr sz="750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5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4" indent="0">
              <a:buNone/>
              <a:defRPr sz="675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387820" y="372608"/>
            <a:ext cx="8368364" cy="449262"/>
          </a:xfrm>
          <a:prstGeom prst="rect">
            <a:avLst/>
          </a:prstGeom>
        </p:spPr>
        <p:txBody>
          <a:bodyPr lIns="0" tIns="91440" rIns="0" bIns="91440" anchor="ctr"/>
          <a:lstStyle>
            <a:lvl1pPr algn="l"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0064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381004" y="2882903"/>
            <a:ext cx="2006599" cy="153090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wrap="square" tIns="0" bIns="5486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381004" y="1262744"/>
            <a:ext cx="2006599" cy="1531259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wrap="square" tIns="0" bIns="5486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742768" y="2882903"/>
            <a:ext cx="2006599" cy="153090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wrap="square" tIns="0" bIns="5486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5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6742768" y="1262744"/>
            <a:ext cx="2006599" cy="1531259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wrap="square" tIns="0" bIns="5486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6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622180" y="2882903"/>
            <a:ext cx="2006599" cy="153090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wrap="square" tIns="0" bIns="5486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7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4622180" y="1262744"/>
            <a:ext cx="2006599" cy="1531259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wrap="square" tIns="0" bIns="5486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Picture Placeholder 7"/>
          <p:cNvSpPr>
            <a:spLocks noGrp="1"/>
          </p:cNvSpPr>
          <p:nvPr>
            <p:ph type="pic" sz="quarter" idx="17"/>
          </p:nvPr>
        </p:nvSpPr>
        <p:spPr>
          <a:xfrm>
            <a:off x="2501591" y="2882903"/>
            <a:ext cx="2006599" cy="153090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wrap="square" tIns="0" bIns="5486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9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2501591" y="1262744"/>
            <a:ext cx="2006599" cy="1531259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wrap="square" tIns="0" bIns="548640" anchor="b">
            <a:noAutofit/>
          </a:bodyPr>
          <a:lstStyle>
            <a:lvl1pPr marL="0" indent="0" algn="ct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7820" y="867994"/>
            <a:ext cx="8368364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Roboto" panose="02000000000000000000" pitchFamily="2" charset="0"/>
              </a:defRPr>
            </a:lvl1pPr>
            <a:lvl2pPr marL="342884" indent="0">
              <a:buNone/>
              <a:defRPr sz="900"/>
            </a:lvl2pPr>
            <a:lvl3pPr marL="685766" indent="0">
              <a:buNone/>
              <a:defRPr sz="750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5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4" indent="0">
              <a:buNone/>
              <a:defRPr sz="675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22" name="Title 1"/>
          <p:cNvSpPr>
            <a:spLocks noGrp="1"/>
          </p:cNvSpPr>
          <p:nvPr>
            <p:ph type="title" hasCustomPrompt="1"/>
          </p:nvPr>
        </p:nvSpPr>
        <p:spPr>
          <a:xfrm>
            <a:off x="387820" y="372608"/>
            <a:ext cx="8368364" cy="449262"/>
          </a:xfrm>
          <a:prstGeom prst="rect">
            <a:avLst/>
          </a:prstGeom>
        </p:spPr>
        <p:txBody>
          <a:bodyPr lIns="0" tIns="91440" rIns="0" bIns="91440" anchor="ctr"/>
          <a:lstStyle>
            <a:lvl1pPr algn="l"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8491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377373" y="1262742"/>
            <a:ext cx="3082109" cy="3143062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tIns="0" bIns="1005840" anchor="b"/>
          <a:lstStyle>
            <a:lvl1pPr marL="0" indent="0" algn="ctr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3505201" y="2858704"/>
            <a:ext cx="5244164" cy="154710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tIns="0" bIns="182880" anchor="b"/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3505201" y="1262742"/>
            <a:ext cx="5244164" cy="1546384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tIns="0" bIns="182880" anchor="b"/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7820" y="867994"/>
            <a:ext cx="8368364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Roboto" panose="02000000000000000000" pitchFamily="2" charset="0"/>
              </a:defRPr>
            </a:lvl1pPr>
            <a:lvl2pPr marL="342884" indent="0">
              <a:buNone/>
              <a:defRPr sz="900"/>
            </a:lvl2pPr>
            <a:lvl3pPr marL="685766" indent="0">
              <a:buNone/>
              <a:defRPr sz="750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5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4" indent="0">
              <a:buNone/>
              <a:defRPr sz="675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387820" y="372608"/>
            <a:ext cx="8368364" cy="449262"/>
          </a:xfrm>
          <a:prstGeom prst="rect">
            <a:avLst/>
          </a:prstGeom>
        </p:spPr>
        <p:txBody>
          <a:bodyPr lIns="0" tIns="91440" rIns="0" bIns="91440" anchor="ctr"/>
          <a:lstStyle>
            <a:lvl1pPr algn="l"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5894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27"/>
          <p:cNvSpPr>
            <a:spLocks noGrp="1"/>
          </p:cNvSpPr>
          <p:nvPr>
            <p:ph type="pic" sz="quarter" idx="65"/>
          </p:nvPr>
        </p:nvSpPr>
        <p:spPr>
          <a:xfrm>
            <a:off x="642223" y="1171575"/>
            <a:ext cx="1654892" cy="1343634"/>
          </a:xfrm>
          <a:prstGeom prst="ellipse">
            <a:avLst/>
          </a:prstGeom>
          <a:solidFill>
            <a:schemeClr val="tx1">
              <a:lumMod val="10000"/>
              <a:lumOff val="90000"/>
            </a:schemeClr>
          </a:solidFill>
          <a:ln w="3175">
            <a:noFill/>
          </a:ln>
          <a:effectLst/>
        </p:spPr>
        <p:txBody>
          <a:bodyPr wrap="none" tIns="0" bIns="182880" anchor="b">
            <a:noAutofit/>
          </a:bodyPr>
          <a:lstStyle>
            <a:lvl1pPr algn="ctr" rtl="0">
              <a:buNone/>
              <a:defRPr sz="675" b="1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7" name="Picture Placeholder 27"/>
          <p:cNvSpPr>
            <a:spLocks noGrp="1"/>
          </p:cNvSpPr>
          <p:nvPr>
            <p:ph type="pic" sz="quarter" idx="66"/>
          </p:nvPr>
        </p:nvSpPr>
        <p:spPr>
          <a:xfrm>
            <a:off x="2712103" y="1171575"/>
            <a:ext cx="1654892" cy="1343634"/>
          </a:xfrm>
          <a:prstGeom prst="ellipse">
            <a:avLst/>
          </a:prstGeom>
          <a:solidFill>
            <a:schemeClr val="tx1">
              <a:lumMod val="10000"/>
              <a:lumOff val="90000"/>
            </a:schemeClr>
          </a:solidFill>
          <a:ln w="3175">
            <a:noFill/>
          </a:ln>
          <a:effectLst/>
        </p:spPr>
        <p:txBody>
          <a:bodyPr wrap="none" tIns="0" bIns="182880" anchor="b">
            <a:noAutofit/>
          </a:bodyPr>
          <a:lstStyle>
            <a:lvl1pPr algn="ctr" rtl="0">
              <a:buNone/>
              <a:defRPr sz="675" b="1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Picture Placeholder 27"/>
          <p:cNvSpPr>
            <a:spLocks noGrp="1"/>
          </p:cNvSpPr>
          <p:nvPr>
            <p:ph type="pic" sz="quarter" idx="67"/>
          </p:nvPr>
        </p:nvSpPr>
        <p:spPr>
          <a:xfrm>
            <a:off x="4781983" y="1171575"/>
            <a:ext cx="1654892" cy="1343634"/>
          </a:xfrm>
          <a:prstGeom prst="ellipse">
            <a:avLst/>
          </a:prstGeom>
          <a:solidFill>
            <a:schemeClr val="tx1">
              <a:lumMod val="10000"/>
              <a:lumOff val="90000"/>
            </a:schemeClr>
          </a:solidFill>
          <a:ln w="3175">
            <a:noFill/>
          </a:ln>
          <a:effectLst/>
        </p:spPr>
        <p:txBody>
          <a:bodyPr wrap="none" tIns="0" bIns="182880" anchor="b">
            <a:noAutofit/>
          </a:bodyPr>
          <a:lstStyle>
            <a:lvl1pPr algn="ctr" rtl="0">
              <a:buNone/>
              <a:defRPr sz="675" b="1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9" name="Picture Placeholder 27"/>
          <p:cNvSpPr>
            <a:spLocks noGrp="1"/>
          </p:cNvSpPr>
          <p:nvPr>
            <p:ph type="pic" sz="quarter" idx="68"/>
          </p:nvPr>
        </p:nvSpPr>
        <p:spPr>
          <a:xfrm>
            <a:off x="6851864" y="1171575"/>
            <a:ext cx="1654892" cy="1343634"/>
          </a:xfrm>
          <a:prstGeom prst="ellipse">
            <a:avLst/>
          </a:prstGeom>
          <a:solidFill>
            <a:schemeClr val="tx1">
              <a:lumMod val="10000"/>
              <a:lumOff val="90000"/>
            </a:schemeClr>
          </a:solidFill>
          <a:ln w="3175">
            <a:noFill/>
          </a:ln>
          <a:effectLst/>
        </p:spPr>
        <p:txBody>
          <a:bodyPr wrap="none" tIns="0" bIns="182880" anchor="b">
            <a:noAutofit/>
          </a:bodyPr>
          <a:lstStyle>
            <a:lvl1pPr algn="ctr" rtl="0">
              <a:buNone/>
              <a:defRPr sz="675" b="1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0" name="Picture Placeholder 27"/>
          <p:cNvSpPr>
            <a:spLocks noGrp="1"/>
          </p:cNvSpPr>
          <p:nvPr>
            <p:ph type="pic" sz="quarter" idx="69"/>
          </p:nvPr>
        </p:nvSpPr>
        <p:spPr>
          <a:xfrm>
            <a:off x="642223" y="3025296"/>
            <a:ext cx="1654892" cy="1343634"/>
          </a:xfrm>
          <a:prstGeom prst="ellipse">
            <a:avLst/>
          </a:prstGeom>
          <a:solidFill>
            <a:schemeClr val="tx1">
              <a:lumMod val="10000"/>
              <a:lumOff val="90000"/>
            </a:schemeClr>
          </a:solidFill>
          <a:ln w="3175">
            <a:noFill/>
          </a:ln>
          <a:effectLst/>
        </p:spPr>
        <p:txBody>
          <a:bodyPr wrap="none" tIns="0" bIns="182880" anchor="b">
            <a:noAutofit/>
          </a:bodyPr>
          <a:lstStyle>
            <a:lvl1pPr algn="ctr" rtl="0">
              <a:buNone/>
              <a:defRPr sz="675" b="1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Picture Placeholder 27"/>
          <p:cNvSpPr>
            <a:spLocks noGrp="1"/>
          </p:cNvSpPr>
          <p:nvPr>
            <p:ph type="pic" sz="quarter" idx="70"/>
          </p:nvPr>
        </p:nvSpPr>
        <p:spPr>
          <a:xfrm>
            <a:off x="2712103" y="3025296"/>
            <a:ext cx="1654892" cy="1343634"/>
          </a:xfrm>
          <a:prstGeom prst="ellipse">
            <a:avLst/>
          </a:prstGeom>
          <a:solidFill>
            <a:schemeClr val="tx1">
              <a:lumMod val="10000"/>
              <a:lumOff val="90000"/>
            </a:schemeClr>
          </a:solidFill>
          <a:ln w="3175">
            <a:noFill/>
          </a:ln>
          <a:effectLst/>
        </p:spPr>
        <p:txBody>
          <a:bodyPr wrap="none" tIns="0" bIns="182880" anchor="b">
            <a:noAutofit/>
          </a:bodyPr>
          <a:lstStyle>
            <a:lvl1pPr algn="ctr" rtl="0">
              <a:buNone/>
              <a:defRPr sz="675" b="1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4" name="Picture Placeholder 27"/>
          <p:cNvSpPr>
            <a:spLocks noGrp="1"/>
          </p:cNvSpPr>
          <p:nvPr>
            <p:ph type="pic" sz="quarter" idx="71"/>
          </p:nvPr>
        </p:nvSpPr>
        <p:spPr>
          <a:xfrm>
            <a:off x="4781983" y="3025296"/>
            <a:ext cx="1654892" cy="1343634"/>
          </a:xfrm>
          <a:prstGeom prst="ellipse">
            <a:avLst/>
          </a:prstGeom>
          <a:solidFill>
            <a:schemeClr val="tx1">
              <a:lumMod val="10000"/>
              <a:lumOff val="90000"/>
            </a:schemeClr>
          </a:solidFill>
          <a:ln w="3175">
            <a:noFill/>
          </a:ln>
          <a:effectLst/>
        </p:spPr>
        <p:txBody>
          <a:bodyPr wrap="none" tIns="0" bIns="182880" anchor="b">
            <a:noAutofit/>
          </a:bodyPr>
          <a:lstStyle>
            <a:lvl1pPr algn="ctr" rtl="0">
              <a:buNone/>
              <a:defRPr sz="675" b="1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5" name="Picture Placeholder 27"/>
          <p:cNvSpPr>
            <a:spLocks noGrp="1"/>
          </p:cNvSpPr>
          <p:nvPr>
            <p:ph type="pic" sz="quarter" idx="72"/>
          </p:nvPr>
        </p:nvSpPr>
        <p:spPr>
          <a:xfrm>
            <a:off x="6851864" y="3025296"/>
            <a:ext cx="1654892" cy="1343634"/>
          </a:xfrm>
          <a:prstGeom prst="ellipse">
            <a:avLst/>
          </a:prstGeom>
          <a:solidFill>
            <a:schemeClr val="tx1">
              <a:lumMod val="10000"/>
              <a:lumOff val="90000"/>
            </a:schemeClr>
          </a:solidFill>
          <a:ln w="3175">
            <a:noFill/>
          </a:ln>
          <a:effectLst/>
        </p:spPr>
        <p:txBody>
          <a:bodyPr wrap="none" tIns="0" bIns="182880" anchor="b">
            <a:noAutofit/>
          </a:bodyPr>
          <a:lstStyle>
            <a:lvl1pPr algn="ctr" rtl="0">
              <a:buNone/>
              <a:defRPr sz="675" b="1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7820" y="867994"/>
            <a:ext cx="8368364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Roboto" panose="02000000000000000000" pitchFamily="2" charset="0"/>
              </a:defRPr>
            </a:lvl1pPr>
            <a:lvl2pPr marL="342884" indent="0">
              <a:buNone/>
              <a:defRPr sz="900"/>
            </a:lvl2pPr>
            <a:lvl3pPr marL="685766" indent="0">
              <a:buNone/>
              <a:defRPr sz="750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5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4" indent="0">
              <a:buNone/>
              <a:defRPr sz="675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387820" y="372608"/>
            <a:ext cx="8368364" cy="449262"/>
          </a:xfrm>
          <a:prstGeom prst="rect">
            <a:avLst/>
          </a:prstGeom>
        </p:spPr>
        <p:txBody>
          <a:bodyPr lIns="0" tIns="91440" rIns="0" bIns="91440" anchor="ctr"/>
          <a:lstStyle>
            <a:lvl1pPr algn="l"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29431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7"/>
          <p:cNvSpPr>
            <a:spLocks noGrp="1"/>
          </p:cNvSpPr>
          <p:nvPr>
            <p:ph type="pic" sz="quarter" idx="34" hasCustomPrompt="1"/>
          </p:nvPr>
        </p:nvSpPr>
        <p:spPr>
          <a:xfrm>
            <a:off x="1157289" y="1268787"/>
            <a:ext cx="1679254" cy="151856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38100">
            <a:noFill/>
          </a:ln>
        </p:spPr>
        <p:txBody>
          <a:bodyPr wrap="none" tIns="0" bIns="457200" anchor="b"/>
          <a:lstStyle>
            <a:lvl1pPr algn="ctr" rtl="0">
              <a:buNone/>
              <a:defRPr sz="788" b="1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 Icon To Add Image</a:t>
            </a:r>
            <a:endParaRPr lang="en-US" dirty="0"/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35" hasCustomPrompt="1"/>
          </p:nvPr>
        </p:nvSpPr>
        <p:spPr>
          <a:xfrm>
            <a:off x="3732375" y="1262744"/>
            <a:ext cx="1679254" cy="151856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38100">
            <a:noFill/>
          </a:ln>
        </p:spPr>
        <p:txBody>
          <a:bodyPr wrap="none" tIns="0" bIns="457200" anchor="b"/>
          <a:lstStyle>
            <a:lvl1pPr algn="ctr" rtl="0">
              <a:buNone/>
              <a:defRPr sz="788" b="1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 Icon To Add Image</a:t>
            </a:r>
            <a:endParaRPr lang="en-US" dirty="0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36" hasCustomPrompt="1"/>
          </p:nvPr>
        </p:nvSpPr>
        <p:spPr>
          <a:xfrm>
            <a:off x="6307458" y="1262744"/>
            <a:ext cx="1679254" cy="151856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38100">
            <a:noFill/>
          </a:ln>
        </p:spPr>
        <p:txBody>
          <a:bodyPr wrap="none" tIns="0" bIns="457200" anchor="b"/>
          <a:lstStyle>
            <a:lvl1pPr algn="ctr" rtl="0">
              <a:buNone/>
              <a:defRPr sz="788" b="1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 Icon To Add Image</a:t>
            </a:r>
            <a:endParaRPr lang="en-US" dirty="0"/>
          </a:p>
        </p:txBody>
      </p:sp>
      <p:sp>
        <p:nvSpPr>
          <p:cNvPr id="13" name="Picture Placeholder 7"/>
          <p:cNvSpPr>
            <a:spLocks noGrp="1"/>
          </p:cNvSpPr>
          <p:nvPr>
            <p:ph type="pic" sz="quarter" idx="37" hasCustomPrompt="1"/>
          </p:nvPr>
        </p:nvSpPr>
        <p:spPr>
          <a:xfrm>
            <a:off x="1157289" y="2901648"/>
            <a:ext cx="1679254" cy="15174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38100">
            <a:noFill/>
          </a:ln>
        </p:spPr>
        <p:txBody>
          <a:bodyPr wrap="none" tIns="0" bIns="457200" anchor="b"/>
          <a:lstStyle>
            <a:lvl1pPr algn="ctr" rtl="0">
              <a:buNone/>
              <a:defRPr sz="788" b="1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 Icon To Add Image</a:t>
            </a:r>
            <a:endParaRPr lang="en-US" dirty="0"/>
          </a:p>
        </p:txBody>
      </p:sp>
      <p:sp>
        <p:nvSpPr>
          <p:cNvPr id="14" name="Picture Placeholder 7"/>
          <p:cNvSpPr>
            <a:spLocks noGrp="1"/>
          </p:cNvSpPr>
          <p:nvPr>
            <p:ph type="pic" sz="quarter" idx="38" hasCustomPrompt="1"/>
          </p:nvPr>
        </p:nvSpPr>
        <p:spPr>
          <a:xfrm>
            <a:off x="3732375" y="2895605"/>
            <a:ext cx="1679254" cy="15174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38100">
            <a:noFill/>
          </a:ln>
        </p:spPr>
        <p:txBody>
          <a:bodyPr wrap="none" tIns="0" bIns="457200" anchor="b"/>
          <a:lstStyle>
            <a:lvl1pPr algn="ctr" rtl="0">
              <a:buNone/>
              <a:defRPr sz="788" b="1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 Icon To Add Image</a:t>
            </a:r>
            <a:endParaRPr lang="en-US" dirty="0"/>
          </a:p>
        </p:txBody>
      </p:sp>
      <p:sp>
        <p:nvSpPr>
          <p:cNvPr id="15" name="Picture Placeholder 7"/>
          <p:cNvSpPr>
            <a:spLocks noGrp="1"/>
          </p:cNvSpPr>
          <p:nvPr>
            <p:ph type="pic" sz="quarter" idx="39" hasCustomPrompt="1"/>
          </p:nvPr>
        </p:nvSpPr>
        <p:spPr>
          <a:xfrm>
            <a:off x="6307458" y="2895605"/>
            <a:ext cx="1679254" cy="15174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38100">
            <a:noFill/>
          </a:ln>
        </p:spPr>
        <p:txBody>
          <a:bodyPr wrap="none" tIns="0" bIns="457200" anchor="b"/>
          <a:lstStyle>
            <a:lvl1pPr algn="ctr" rtl="0">
              <a:buNone/>
              <a:defRPr sz="788" b="1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 Icon To Add Image</a:t>
            </a:r>
            <a:endParaRPr lang="en-US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7820" y="867994"/>
            <a:ext cx="8368364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Roboto" panose="02000000000000000000" pitchFamily="2" charset="0"/>
              </a:defRPr>
            </a:lvl1pPr>
            <a:lvl2pPr marL="342884" indent="0">
              <a:buNone/>
              <a:defRPr sz="900"/>
            </a:lvl2pPr>
            <a:lvl3pPr marL="685766" indent="0">
              <a:buNone/>
              <a:defRPr sz="750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5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4" indent="0">
              <a:buNone/>
              <a:defRPr sz="675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20" name="Title 1"/>
          <p:cNvSpPr>
            <a:spLocks noGrp="1"/>
          </p:cNvSpPr>
          <p:nvPr>
            <p:ph type="title" hasCustomPrompt="1"/>
          </p:nvPr>
        </p:nvSpPr>
        <p:spPr>
          <a:xfrm>
            <a:off x="387820" y="372608"/>
            <a:ext cx="8368364" cy="449262"/>
          </a:xfrm>
          <a:prstGeom prst="rect">
            <a:avLst/>
          </a:prstGeom>
        </p:spPr>
        <p:txBody>
          <a:bodyPr lIns="0" tIns="91440" rIns="0" bIns="91440" anchor="ctr"/>
          <a:lstStyle>
            <a:lvl1pPr algn="l"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3092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2522671" y="1808921"/>
            <a:ext cx="1860923" cy="1512000"/>
          </a:xfrm>
          <a:prstGeom prst="ellipse">
            <a:avLst/>
          </a:prstGeom>
          <a:noFill/>
        </p:spPr>
        <p:txBody>
          <a:bodyPr wrap="square" tIns="1920240" bIns="1005840" anchor="b">
            <a:noAutofit/>
          </a:bodyPr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2"/>
          </p:nvPr>
        </p:nvSpPr>
        <p:spPr>
          <a:xfrm>
            <a:off x="287472" y="1808921"/>
            <a:ext cx="1860923" cy="1512000"/>
          </a:xfrm>
          <a:prstGeom prst="ellipse">
            <a:avLst/>
          </a:prstGeom>
          <a:noFill/>
        </p:spPr>
        <p:txBody>
          <a:bodyPr wrap="square" tIns="1920240" bIns="1005840" anchor="b">
            <a:noAutofit/>
          </a:bodyPr>
          <a:lstStyle>
            <a:lvl1pPr marL="0" indent="0"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4757872" y="1808921"/>
            <a:ext cx="1860923" cy="1512000"/>
          </a:xfrm>
          <a:prstGeom prst="ellipse">
            <a:avLst/>
          </a:prstGeom>
          <a:noFill/>
        </p:spPr>
        <p:txBody>
          <a:bodyPr wrap="square" tIns="1920240" bIns="1005840" anchor="b">
            <a:noAutofit/>
          </a:bodyPr>
          <a:lstStyle>
            <a:lvl1pPr marL="0" indent="0"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993072" y="1808921"/>
            <a:ext cx="1860923" cy="1512000"/>
          </a:xfrm>
          <a:prstGeom prst="ellipse">
            <a:avLst/>
          </a:prstGeom>
          <a:noFill/>
        </p:spPr>
        <p:txBody>
          <a:bodyPr wrap="square" tIns="1920240" bIns="1005840" anchor="b">
            <a:noAutofit/>
          </a:bodyPr>
          <a:lstStyle>
            <a:lvl1pPr marL="0" indent="0"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7221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2694694" y="2415208"/>
            <a:ext cx="1688123" cy="1371600"/>
          </a:xfrm>
          <a:prstGeom prst="ellipse">
            <a:avLst/>
          </a:prstGeom>
          <a:noFill/>
        </p:spPr>
        <p:txBody>
          <a:bodyPr wrap="square" tIns="1920240" bIns="1005840" anchor="b">
            <a:noAutofit/>
          </a:bodyPr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2"/>
          </p:nvPr>
        </p:nvSpPr>
        <p:spPr>
          <a:xfrm>
            <a:off x="383294" y="2415208"/>
            <a:ext cx="1688123" cy="1371600"/>
          </a:xfrm>
          <a:prstGeom prst="ellipse">
            <a:avLst/>
          </a:prstGeom>
          <a:noFill/>
        </p:spPr>
        <p:txBody>
          <a:bodyPr wrap="square" tIns="1920240" bIns="1005840" anchor="b">
            <a:noAutofit/>
          </a:bodyPr>
          <a:lstStyle>
            <a:lvl1pPr marL="0" indent="0"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4777494" y="586409"/>
            <a:ext cx="1688123" cy="1371600"/>
          </a:xfrm>
          <a:prstGeom prst="ellipse">
            <a:avLst/>
          </a:prstGeom>
          <a:noFill/>
        </p:spPr>
        <p:txBody>
          <a:bodyPr wrap="square" tIns="1920240" bIns="1005840" anchor="b">
            <a:noAutofit/>
          </a:bodyPr>
          <a:lstStyle>
            <a:lvl1pPr marL="0" indent="0"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7088894" y="586409"/>
            <a:ext cx="1688123" cy="1371600"/>
          </a:xfrm>
          <a:prstGeom prst="ellipse">
            <a:avLst/>
          </a:prstGeom>
          <a:noFill/>
        </p:spPr>
        <p:txBody>
          <a:bodyPr wrap="square" tIns="1920240" bIns="1005840" anchor="b">
            <a:noAutofit/>
          </a:bodyPr>
          <a:lstStyle>
            <a:lvl1pPr marL="0" indent="0"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5574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5"/>
          <p:cNvSpPr>
            <a:spLocks noGrp="1"/>
          </p:cNvSpPr>
          <p:nvPr>
            <p:ph type="pic" sz="quarter" idx="12"/>
          </p:nvPr>
        </p:nvSpPr>
        <p:spPr>
          <a:xfrm>
            <a:off x="387820" y="1262743"/>
            <a:ext cx="2092091" cy="3140292"/>
          </a:xfrm>
          <a:custGeom>
            <a:avLst/>
            <a:gdLst>
              <a:gd name="connsiteX0" fmla="*/ 0 w 1828800"/>
              <a:gd name="connsiteY0" fmla="*/ 0 h 1828800"/>
              <a:gd name="connsiteX1" fmla="*/ 1828800 w 1828800"/>
              <a:gd name="connsiteY1" fmla="*/ 0 h 1828800"/>
              <a:gd name="connsiteX2" fmla="*/ 1828800 w 1828800"/>
              <a:gd name="connsiteY2" fmla="*/ 1828800 h 1828800"/>
              <a:gd name="connsiteX3" fmla="*/ 0 w 1828800"/>
              <a:gd name="connsiteY3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0" h="1828800">
                <a:moveTo>
                  <a:pt x="0" y="0"/>
                </a:move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  <a:close/>
              </a:path>
            </a:pathLst>
          </a:custGeom>
          <a:noFill/>
        </p:spPr>
        <p:txBody>
          <a:bodyPr wrap="square" tIns="1920240" bIns="1005840" anchor="b">
            <a:noAutofit/>
          </a:bodyPr>
          <a:lstStyle>
            <a:lvl1pPr marL="0" indent="0"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2479911" y="1262743"/>
            <a:ext cx="2092091" cy="3140292"/>
          </a:xfrm>
          <a:custGeom>
            <a:avLst/>
            <a:gdLst>
              <a:gd name="connsiteX0" fmla="*/ 0 w 1828800"/>
              <a:gd name="connsiteY0" fmla="*/ 0 h 1828800"/>
              <a:gd name="connsiteX1" fmla="*/ 1828800 w 1828800"/>
              <a:gd name="connsiteY1" fmla="*/ 0 h 1828800"/>
              <a:gd name="connsiteX2" fmla="*/ 1828800 w 1828800"/>
              <a:gd name="connsiteY2" fmla="*/ 1828800 h 1828800"/>
              <a:gd name="connsiteX3" fmla="*/ 0 w 1828800"/>
              <a:gd name="connsiteY3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0" h="1828800">
                <a:moveTo>
                  <a:pt x="0" y="0"/>
                </a:move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  <a:close/>
              </a:path>
            </a:pathLst>
          </a:custGeom>
          <a:noFill/>
        </p:spPr>
        <p:txBody>
          <a:bodyPr wrap="square" tIns="1920240" bIns="1005840" anchor="b">
            <a:noAutofit/>
          </a:bodyPr>
          <a:lstStyle>
            <a:lvl1pPr marL="0" indent="0"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9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4572002" y="1262743"/>
            <a:ext cx="2092091" cy="3140292"/>
          </a:xfrm>
          <a:custGeom>
            <a:avLst/>
            <a:gdLst>
              <a:gd name="connsiteX0" fmla="*/ 0 w 1828800"/>
              <a:gd name="connsiteY0" fmla="*/ 0 h 1828800"/>
              <a:gd name="connsiteX1" fmla="*/ 1828800 w 1828800"/>
              <a:gd name="connsiteY1" fmla="*/ 0 h 1828800"/>
              <a:gd name="connsiteX2" fmla="*/ 1828800 w 1828800"/>
              <a:gd name="connsiteY2" fmla="*/ 1828800 h 1828800"/>
              <a:gd name="connsiteX3" fmla="*/ 0 w 1828800"/>
              <a:gd name="connsiteY3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0" h="1828800">
                <a:moveTo>
                  <a:pt x="0" y="0"/>
                </a:move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  <a:close/>
              </a:path>
            </a:pathLst>
          </a:custGeom>
          <a:noFill/>
        </p:spPr>
        <p:txBody>
          <a:bodyPr wrap="square" tIns="1920240" bIns="1005840" anchor="b">
            <a:noAutofit/>
          </a:bodyPr>
          <a:lstStyle>
            <a:lvl1pPr marL="0" indent="0"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0" name="Picture Placeholder 15"/>
          <p:cNvSpPr>
            <a:spLocks noGrp="1"/>
          </p:cNvSpPr>
          <p:nvPr>
            <p:ph type="pic" sz="quarter" idx="15"/>
          </p:nvPr>
        </p:nvSpPr>
        <p:spPr>
          <a:xfrm>
            <a:off x="6664094" y="1262743"/>
            <a:ext cx="2092091" cy="3140292"/>
          </a:xfrm>
          <a:custGeom>
            <a:avLst/>
            <a:gdLst>
              <a:gd name="connsiteX0" fmla="*/ 0 w 1828800"/>
              <a:gd name="connsiteY0" fmla="*/ 0 h 1828800"/>
              <a:gd name="connsiteX1" fmla="*/ 1828800 w 1828800"/>
              <a:gd name="connsiteY1" fmla="*/ 0 h 1828800"/>
              <a:gd name="connsiteX2" fmla="*/ 1828800 w 1828800"/>
              <a:gd name="connsiteY2" fmla="*/ 1828800 h 1828800"/>
              <a:gd name="connsiteX3" fmla="*/ 0 w 1828800"/>
              <a:gd name="connsiteY3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0" h="1828800">
                <a:moveTo>
                  <a:pt x="0" y="0"/>
                </a:move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  <a:close/>
              </a:path>
            </a:pathLst>
          </a:custGeom>
          <a:noFill/>
        </p:spPr>
        <p:txBody>
          <a:bodyPr wrap="square" tIns="1920240" bIns="1005840" anchor="b">
            <a:noAutofit/>
          </a:bodyPr>
          <a:lstStyle>
            <a:lvl1pPr marL="0" indent="0"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7820" y="867994"/>
            <a:ext cx="8368364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Roboto" panose="02000000000000000000" pitchFamily="2" charset="0"/>
              </a:defRPr>
            </a:lvl1pPr>
            <a:lvl2pPr marL="342884" indent="0">
              <a:buNone/>
              <a:defRPr sz="900"/>
            </a:lvl2pPr>
            <a:lvl3pPr marL="685766" indent="0">
              <a:buNone/>
              <a:defRPr sz="750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5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4" indent="0">
              <a:buNone/>
              <a:defRPr sz="675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387820" y="372608"/>
            <a:ext cx="8368364" cy="449262"/>
          </a:xfrm>
          <a:prstGeom prst="rect">
            <a:avLst/>
          </a:prstGeom>
        </p:spPr>
        <p:txBody>
          <a:bodyPr lIns="0" tIns="91440" rIns="0" bIns="91440" anchor="ctr"/>
          <a:lstStyle>
            <a:lvl1pPr algn="l"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70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5"/>
          <p:cNvSpPr>
            <a:spLocks noGrp="1"/>
          </p:cNvSpPr>
          <p:nvPr>
            <p:ph type="pic" sz="quarter" idx="12"/>
          </p:nvPr>
        </p:nvSpPr>
        <p:spPr>
          <a:xfrm>
            <a:off x="387820" y="1649896"/>
            <a:ext cx="1982893" cy="1862906"/>
          </a:xfrm>
          <a:custGeom>
            <a:avLst/>
            <a:gdLst>
              <a:gd name="connsiteX0" fmla="*/ 0 w 1828800"/>
              <a:gd name="connsiteY0" fmla="*/ 0 h 1828800"/>
              <a:gd name="connsiteX1" fmla="*/ 1828800 w 1828800"/>
              <a:gd name="connsiteY1" fmla="*/ 0 h 1828800"/>
              <a:gd name="connsiteX2" fmla="*/ 1828800 w 1828800"/>
              <a:gd name="connsiteY2" fmla="*/ 1828800 h 1828800"/>
              <a:gd name="connsiteX3" fmla="*/ 0 w 1828800"/>
              <a:gd name="connsiteY3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0" h="1828800">
                <a:moveTo>
                  <a:pt x="0" y="0"/>
                </a:move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  <a:close/>
              </a:path>
            </a:pathLst>
          </a:custGeom>
          <a:noFill/>
        </p:spPr>
        <p:txBody>
          <a:bodyPr wrap="square" tIns="1920240" bIns="1005840" anchor="b">
            <a:noAutofit/>
          </a:bodyPr>
          <a:lstStyle>
            <a:lvl1pPr marL="0" indent="0"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2512909" y="1649896"/>
            <a:ext cx="1982893" cy="1862906"/>
          </a:xfrm>
          <a:custGeom>
            <a:avLst/>
            <a:gdLst>
              <a:gd name="connsiteX0" fmla="*/ 0 w 1828800"/>
              <a:gd name="connsiteY0" fmla="*/ 0 h 1828800"/>
              <a:gd name="connsiteX1" fmla="*/ 1828800 w 1828800"/>
              <a:gd name="connsiteY1" fmla="*/ 0 h 1828800"/>
              <a:gd name="connsiteX2" fmla="*/ 1828800 w 1828800"/>
              <a:gd name="connsiteY2" fmla="*/ 1828800 h 1828800"/>
              <a:gd name="connsiteX3" fmla="*/ 0 w 1828800"/>
              <a:gd name="connsiteY3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0" h="1828800">
                <a:moveTo>
                  <a:pt x="0" y="0"/>
                </a:move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  <a:close/>
              </a:path>
            </a:pathLst>
          </a:custGeom>
          <a:noFill/>
        </p:spPr>
        <p:txBody>
          <a:bodyPr wrap="square" tIns="1920240" bIns="1005840" anchor="b">
            <a:noAutofit/>
          </a:bodyPr>
          <a:lstStyle>
            <a:lvl1pPr marL="0" indent="0"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4637997" y="1649896"/>
            <a:ext cx="1982893" cy="1862906"/>
          </a:xfrm>
          <a:custGeom>
            <a:avLst/>
            <a:gdLst>
              <a:gd name="connsiteX0" fmla="*/ 0 w 1828800"/>
              <a:gd name="connsiteY0" fmla="*/ 0 h 1828800"/>
              <a:gd name="connsiteX1" fmla="*/ 1828800 w 1828800"/>
              <a:gd name="connsiteY1" fmla="*/ 0 h 1828800"/>
              <a:gd name="connsiteX2" fmla="*/ 1828800 w 1828800"/>
              <a:gd name="connsiteY2" fmla="*/ 1828800 h 1828800"/>
              <a:gd name="connsiteX3" fmla="*/ 0 w 1828800"/>
              <a:gd name="connsiteY3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0" h="1828800">
                <a:moveTo>
                  <a:pt x="0" y="0"/>
                </a:move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  <a:close/>
              </a:path>
            </a:pathLst>
          </a:custGeom>
          <a:noFill/>
        </p:spPr>
        <p:txBody>
          <a:bodyPr wrap="square" tIns="1920240" bIns="1005840" anchor="b">
            <a:noAutofit/>
          </a:bodyPr>
          <a:lstStyle>
            <a:lvl1pPr marL="0" indent="0"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4" name="Picture Placeholder 15"/>
          <p:cNvSpPr>
            <a:spLocks noGrp="1"/>
          </p:cNvSpPr>
          <p:nvPr>
            <p:ph type="pic" sz="quarter" idx="15"/>
          </p:nvPr>
        </p:nvSpPr>
        <p:spPr>
          <a:xfrm>
            <a:off x="6773292" y="1649896"/>
            <a:ext cx="1982893" cy="1862906"/>
          </a:xfrm>
          <a:custGeom>
            <a:avLst/>
            <a:gdLst>
              <a:gd name="connsiteX0" fmla="*/ 0 w 1828800"/>
              <a:gd name="connsiteY0" fmla="*/ 0 h 1828800"/>
              <a:gd name="connsiteX1" fmla="*/ 1828800 w 1828800"/>
              <a:gd name="connsiteY1" fmla="*/ 0 h 1828800"/>
              <a:gd name="connsiteX2" fmla="*/ 1828800 w 1828800"/>
              <a:gd name="connsiteY2" fmla="*/ 1828800 h 1828800"/>
              <a:gd name="connsiteX3" fmla="*/ 0 w 1828800"/>
              <a:gd name="connsiteY3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0" h="1828800">
                <a:moveTo>
                  <a:pt x="0" y="0"/>
                </a:move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  <a:close/>
              </a:path>
            </a:pathLst>
          </a:custGeom>
          <a:noFill/>
        </p:spPr>
        <p:txBody>
          <a:bodyPr wrap="square" tIns="1920240" bIns="1005840" anchor="b">
            <a:noAutofit/>
          </a:bodyPr>
          <a:lstStyle>
            <a:lvl1pPr marL="0" indent="0"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7820" y="867994"/>
            <a:ext cx="8368364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Roboto" panose="02000000000000000000" pitchFamily="2" charset="0"/>
              </a:defRPr>
            </a:lvl1pPr>
            <a:lvl2pPr marL="342884" indent="0">
              <a:buNone/>
              <a:defRPr sz="900"/>
            </a:lvl2pPr>
            <a:lvl3pPr marL="685766" indent="0">
              <a:buNone/>
              <a:defRPr sz="750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5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4" indent="0">
              <a:buNone/>
              <a:defRPr sz="675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81" name="Title 1"/>
          <p:cNvSpPr>
            <a:spLocks noGrp="1"/>
          </p:cNvSpPr>
          <p:nvPr>
            <p:ph type="title" hasCustomPrompt="1"/>
          </p:nvPr>
        </p:nvSpPr>
        <p:spPr>
          <a:xfrm>
            <a:off x="387820" y="372608"/>
            <a:ext cx="8368364" cy="449262"/>
          </a:xfrm>
          <a:prstGeom prst="rect">
            <a:avLst/>
          </a:prstGeom>
        </p:spPr>
        <p:txBody>
          <a:bodyPr lIns="0" tIns="91440" rIns="0" bIns="91440" anchor="ctr"/>
          <a:lstStyle>
            <a:lvl1pPr algn="l"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74773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396495" y="1279981"/>
            <a:ext cx="2690865" cy="1851405"/>
          </a:xfrm>
          <a:custGeom>
            <a:avLst/>
            <a:gdLst>
              <a:gd name="connsiteX0" fmla="*/ 0 w 2376980"/>
              <a:gd name="connsiteY0" fmla="*/ 0 h 1851405"/>
              <a:gd name="connsiteX1" fmla="*/ 2376980 w 2376980"/>
              <a:gd name="connsiteY1" fmla="*/ 0 h 1851405"/>
              <a:gd name="connsiteX2" fmla="*/ 2376980 w 2376980"/>
              <a:gd name="connsiteY2" fmla="*/ 1851405 h 1851405"/>
              <a:gd name="connsiteX3" fmla="*/ 0 w 2376980"/>
              <a:gd name="connsiteY3" fmla="*/ 1851405 h 1851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980" h="1851405">
                <a:moveTo>
                  <a:pt x="0" y="0"/>
                </a:moveTo>
                <a:lnTo>
                  <a:pt x="2376980" y="0"/>
                </a:lnTo>
                <a:lnTo>
                  <a:pt x="2376980" y="1851405"/>
                </a:lnTo>
                <a:lnTo>
                  <a:pt x="0" y="1851405"/>
                </a:lnTo>
                <a:close/>
              </a:path>
            </a:pathLst>
          </a:custGeom>
          <a:noFill/>
          <a:ln w="19050">
            <a:noFill/>
          </a:ln>
        </p:spPr>
        <p:txBody>
          <a:bodyPr wrap="square" tIns="91440" bIns="457200" anchor="b">
            <a:noAutofit/>
          </a:bodyPr>
          <a:lstStyle>
            <a:lvl1pPr marL="0" indent="0" algn="ctr">
              <a:buNone/>
              <a:defRPr sz="7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3219751" y="1279981"/>
            <a:ext cx="2690867" cy="1851405"/>
          </a:xfrm>
          <a:custGeom>
            <a:avLst/>
            <a:gdLst>
              <a:gd name="connsiteX0" fmla="*/ 0 w 2376980"/>
              <a:gd name="connsiteY0" fmla="*/ 0 h 1851405"/>
              <a:gd name="connsiteX1" fmla="*/ 2376980 w 2376980"/>
              <a:gd name="connsiteY1" fmla="*/ 0 h 1851405"/>
              <a:gd name="connsiteX2" fmla="*/ 2376980 w 2376980"/>
              <a:gd name="connsiteY2" fmla="*/ 1851405 h 1851405"/>
              <a:gd name="connsiteX3" fmla="*/ 0 w 2376980"/>
              <a:gd name="connsiteY3" fmla="*/ 1851405 h 1851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980" h="1851405">
                <a:moveTo>
                  <a:pt x="0" y="0"/>
                </a:moveTo>
                <a:lnTo>
                  <a:pt x="2376980" y="0"/>
                </a:lnTo>
                <a:lnTo>
                  <a:pt x="2376980" y="1851405"/>
                </a:lnTo>
                <a:lnTo>
                  <a:pt x="0" y="1851405"/>
                </a:lnTo>
                <a:close/>
              </a:path>
            </a:pathLst>
          </a:custGeom>
          <a:noFill/>
          <a:ln w="19050">
            <a:noFill/>
          </a:ln>
        </p:spPr>
        <p:txBody>
          <a:bodyPr wrap="square" tIns="91440" bIns="457200" anchor="b">
            <a:noAutofit/>
          </a:bodyPr>
          <a:lstStyle>
            <a:lvl1pPr marL="0" indent="0" algn="ctr">
              <a:buNone/>
              <a:defRPr sz="7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043009" y="1279981"/>
            <a:ext cx="2690866" cy="1851405"/>
          </a:xfrm>
          <a:custGeom>
            <a:avLst/>
            <a:gdLst>
              <a:gd name="connsiteX0" fmla="*/ 0 w 2376980"/>
              <a:gd name="connsiteY0" fmla="*/ 0 h 1851405"/>
              <a:gd name="connsiteX1" fmla="*/ 2376980 w 2376980"/>
              <a:gd name="connsiteY1" fmla="*/ 0 h 1851405"/>
              <a:gd name="connsiteX2" fmla="*/ 2376980 w 2376980"/>
              <a:gd name="connsiteY2" fmla="*/ 1851405 h 1851405"/>
              <a:gd name="connsiteX3" fmla="*/ 0 w 2376980"/>
              <a:gd name="connsiteY3" fmla="*/ 1851405 h 1851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980" h="1851405">
                <a:moveTo>
                  <a:pt x="0" y="0"/>
                </a:moveTo>
                <a:lnTo>
                  <a:pt x="2376980" y="0"/>
                </a:lnTo>
                <a:lnTo>
                  <a:pt x="2376980" y="1851405"/>
                </a:lnTo>
                <a:lnTo>
                  <a:pt x="0" y="1851405"/>
                </a:lnTo>
                <a:close/>
              </a:path>
            </a:pathLst>
          </a:custGeom>
          <a:noFill/>
          <a:ln w="19050">
            <a:noFill/>
          </a:ln>
        </p:spPr>
        <p:txBody>
          <a:bodyPr wrap="square" tIns="91440" bIns="457200" anchor="b">
            <a:noAutofit/>
          </a:bodyPr>
          <a:lstStyle>
            <a:lvl1pPr marL="0" indent="0" algn="ctr">
              <a:buNone/>
              <a:defRPr sz="7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5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7820" y="867994"/>
            <a:ext cx="8368364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Roboto" panose="02000000000000000000" pitchFamily="2" charset="0"/>
              </a:defRPr>
            </a:lvl1pPr>
            <a:lvl2pPr marL="342884" indent="0">
              <a:buNone/>
              <a:defRPr sz="900"/>
            </a:lvl2pPr>
            <a:lvl3pPr marL="685766" indent="0">
              <a:buNone/>
              <a:defRPr sz="750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5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4" indent="0">
              <a:buNone/>
              <a:defRPr sz="675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46" name="Title 1"/>
          <p:cNvSpPr>
            <a:spLocks noGrp="1"/>
          </p:cNvSpPr>
          <p:nvPr>
            <p:ph type="title" hasCustomPrompt="1"/>
          </p:nvPr>
        </p:nvSpPr>
        <p:spPr>
          <a:xfrm>
            <a:off x="387820" y="372608"/>
            <a:ext cx="8368364" cy="449262"/>
          </a:xfrm>
          <a:prstGeom prst="rect">
            <a:avLst/>
          </a:prstGeom>
        </p:spPr>
        <p:txBody>
          <a:bodyPr lIns="0" tIns="91440" rIns="0" bIns="91440" anchor="ctr"/>
          <a:lstStyle>
            <a:lvl1pPr algn="l"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9857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6350427" y="1540565"/>
            <a:ext cx="1819657" cy="1479600"/>
          </a:xfrm>
          <a:custGeom>
            <a:avLst/>
            <a:gdLst>
              <a:gd name="connsiteX0" fmla="*/ 909828 w 1819657"/>
              <a:gd name="connsiteY0" fmla="*/ 0 h 1819657"/>
              <a:gd name="connsiteX1" fmla="*/ 1819657 w 1819657"/>
              <a:gd name="connsiteY1" fmla="*/ 909828 h 1819657"/>
              <a:gd name="connsiteX2" fmla="*/ 909828 w 1819657"/>
              <a:gd name="connsiteY2" fmla="*/ 1819657 h 1819657"/>
              <a:gd name="connsiteX3" fmla="*/ 0 w 1819657"/>
              <a:gd name="connsiteY3" fmla="*/ 909828 h 1819657"/>
              <a:gd name="connsiteX4" fmla="*/ 909828 w 1819657"/>
              <a:gd name="connsiteY4" fmla="*/ 0 h 1819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19657" h="1819657">
                <a:moveTo>
                  <a:pt x="909828" y="0"/>
                </a:moveTo>
                <a:cubicBezTo>
                  <a:pt x="1412313" y="0"/>
                  <a:pt x="1819657" y="407344"/>
                  <a:pt x="1819657" y="909828"/>
                </a:cubicBezTo>
                <a:cubicBezTo>
                  <a:pt x="1819657" y="1412313"/>
                  <a:pt x="1412313" y="1819657"/>
                  <a:pt x="909828" y="1819657"/>
                </a:cubicBezTo>
                <a:cubicBezTo>
                  <a:pt x="407344" y="1819657"/>
                  <a:pt x="0" y="1412313"/>
                  <a:pt x="0" y="909828"/>
                </a:cubicBezTo>
                <a:cubicBezTo>
                  <a:pt x="0" y="407344"/>
                  <a:pt x="407344" y="0"/>
                  <a:pt x="909828" y="0"/>
                </a:cubicBez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  <a:ln w="28575">
            <a:solidFill>
              <a:schemeClr val="bg1"/>
            </a:solidFill>
          </a:ln>
        </p:spPr>
        <p:txBody>
          <a:bodyPr wrap="square" tIns="91440" bIns="457200" anchor="b">
            <a:noAutofit/>
          </a:bodyPr>
          <a:lstStyle>
            <a:lvl1pPr marL="0" indent="0" algn="ctr">
              <a:buNone/>
              <a:defRPr sz="7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3661883" y="1540565"/>
            <a:ext cx="1819657" cy="1479600"/>
          </a:xfrm>
          <a:custGeom>
            <a:avLst/>
            <a:gdLst>
              <a:gd name="connsiteX0" fmla="*/ 909828 w 1819657"/>
              <a:gd name="connsiteY0" fmla="*/ 0 h 1819657"/>
              <a:gd name="connsiteX1" fmla="*/ 1819657 w 1819657"/>
              <a:gd name="connsiteY1" fmla="*/ 909828 h 1819657"/>
              <a:gd name="connsiteX2" fmla="*/ 909828 w 1819657"/>
              <a:gd name="connsiteY2" fmla="*/ 1819657 h 1819657"/>
              <a:gd name="connsiteX3" fmla="*/ 0 w 1819657"/>
              <a:gd name="connsiteY3" fmla="*/ 909828 h 1819657"/>
              <a:gd name="connsiteX4" fmla="*/ 909828 w 1819657"/>
              <a:gd name="connsiteY4" fmla="*/ 0 h 1819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19657" h="1819657">
                <a:moveTo>
                  <a:pt x="909828" y="0"/>
                </a:moveTo>
                <a:cubicBezTo>
                  <a:pt x="1412313" y="0"/>
                  <a:pt x="1819657" y="407344"/>
                  <a:pt x="1819657" y="909828"/>
                </a:cubicBezTo>
                <a:cubicBezTo>
                  <a:pt x="1819657" y="1412313"/>
                  <a:pt x="1412313" y="1819657"/>
                  <a:pt x="909828" y="1819657"/>
                </a:cubicBezTo>
                <a:cubicBezTo>
                  <a:pt x="407344" y="1819657"/>
                  <a:pt x="0" y="1412313"/>
                  <a:pt x="0" y="909828"/>
                </a:cubicBezTo>
                <a:cubicBezTo>
                  <a:pt x="0" y="407344"/>
                  <a:pt x="407344" y="0"/>
                  <a:pt x="909828" y="0"/>
                </a:cubicBez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  <a:ln w="28575">
            <a:solidFill>
              <a:schemeClr val="bg1"/>
            </a:solidFill>
          </a:ln>
        </p:spPr>
        <p:txBody>
          <a:bodyPr wrap="square" tIns="91440" bIns="457200" anchor="b">
            <a:noAutofit/>
          </a:bodyPr>
          <a:lstStyle>
            <a:lvl1pPr marL="0" indent="0" algn="ctr">
              <a:buNone/>
              <a:defRPr sz="7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973339" y="1540565"/>
            <a:ext cx="1819657" cy="1479600"/>
          </a:xfrm>
          <a:custGeom>
            <a:avLst/>
            <a:gdLst>
              <a:gd name="connsiteX0" fmla="*/ 909828 w 1819657"/>
              <a:gd name="connsiteY0" fmla="*/ 0 h 1819657"/>
              <a:gd name="connsiteX1" fmla="*/ 1819657 w 1819657"/>
              <a:gd name="connsiteY1" fmla="*/ 909828 h 1819657"/>
              <a:gd name="connsiteX2" fmla="*/ 909828 w 1819657"/>
              <a:gd name="connsiteY2" fmla="*/ 1819657 h 1819657"/>
              <a:gd name="connsiteX3" fmla="*/ 0 w 1819657"/>
              <a:gd name="connsiteY3" fmla="*/ 909828 h 1819657"/>
              <a:gd name="connsiteX4" fmla="*/ 909828 w 1819657"/>
              <a:gd name="connsiteY4" fmla="*/ 0 h 1819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19657" h="1819657">
                <a:moveTo>
                  <a:pt x="909828" y="0"/>
                </a:moveTo>
                <a:cubicBezTo>
                  <a:pt x="1412313" y="0"/>
                  <a:pt x="1819657" y="407344"/>
                  <a:pt x="1819657" y="909828"/>
                </a:cubicBezTo>
                <a:cubicBezTo>
                  <a:pt x="1819657" y="1412313"/>
                  <a:pt x="1412313" y="1819657"/>
                  <a:pt x="909828" y="1819657"/>
                </a:cubicBezTo>
                <a:cubicBezTo>
                  <a:pt x="407344" y="1819657"/>
                  <a:pt x="0" y="1412313"/>
                  <a:pt x="0" y="909828"/>
                </a:cubicBezTo>
                <a:cubicBezTo>
                  <a:pt x="0" y="407344"/>
                  <a:pt x="407344" y="0"/>
                  <a:pt x="909828" y="0"/>
                </a:cubicBez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  <a:ln w="28575">
            <a:solidFill>
              <a:schemeClr val="bg1"/>
            </a:solidFill>
          </a:ln>
        </p:spPr>
        <p:txBody>
          <a:bodyPr wrap="square" tIns="91440" bIns="457200" anchor="b">
            <a:noAutofit/>
          </a:bodyPr>
          <a:lstStyle>
            <a:lvl1pPr marL="0" indent="0" algn="ctr">
              <a:buNone/>
              <a:defRPr sz="7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7820" y="867994"/>
            <a:ext cx="8368364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Roboto" panose="02000000000000000000" pitchFamily="2" charset="0"/>
              </a:defRPr>
            </a:lvl1pPr>
            <a:lvl2pPr marL="342884" indent="0">
              <a:buNone/>
              <a:defRPr sz="900"/>
            </a:lvl2pPr>
            <a:lvl3pPr marL="685766" indent="0">
              <a:buNone/>
              <a:defRPr sz="750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5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4" indent="0">
              <a:buNone/>
              <a:defRPr sz="675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37" name="Title 1"/>
          <p:cNvSpPr>
            <a:spLocks noGrp="1"/>
          </p:cNvSpPr>
          <p:nvPr>
            <p:ph type="title" hasCustomPrompt="1"/>
          </p:nvPr>
        </p:nvSpPr>
        <p:spPr>
          <a:xfrm>
            <a:off x="387820" y="372608"/>
            <a:ext cx="8368364" cy="449262"/>
          </a:xfrm>
          <a:prstGeom prst="rect">
            <a:avLst/>
          </a:prstGeom>
        </p:spPr>
        <p:txBody>
          <a:bodyPr lIns="0" tIns="91440" rIns="0" bIns="91440" anchor="ctr"/>
          <a:lstStyle>
            <a:lvl1pPr algn="l"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44076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5"/>
          <p:cNvSpPr>
            <a:spLocks noGrp="1"/>
          </p:cNvSpPr>
          <p:nvPr>
            <p:ph type="pic" sz="quarter" idx="12"/>
          </p:nvPr>
        </p:nvSpPr>
        <p:spPr>
          <a:xfrm>
            <a:off x="4572000" y="1462808"/>
            <a:ext cx="4184182" cy="2067850"/>
          </a:xfrm>
          <a:prstGeom prst="rect">
            <a:avLst/>
          </a:prstGeom>
          <a:noFill/>
          <a:ln>
            <a:noFill/>
          </a:ln>
        </p:spPr>
        <p:txBody>
          <a:bodyPr wrap="square" tIns="1920240" bIns="1005840" anchor="b">
            <a:noAutofit/>
          </a:bodyPr>
          <a:lstStyle>
            <a:lvl1pPr marL="0" indent="0" algn="ctr" rtl="0">
              <a:buNone/>
              <a:defRPr sz="9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7820" y="867994"/>
            <a:ext cx="8368364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Roboto" panose="02000000000000000000" pitchFamily="2" charset="0"/>
              </a:defRPr>
            </a:lvl1pPr>
            <a:lvl2pPr marL="342884" indent="0">
              <a:buNone/>
              <a:defRPr sz="900"/>
            </a:lvl2pPr>
            <a:lvl3pPr marL="685766" indent="0">
              <a:buNone/>
              <a:defRPr sz="750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5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4" indent="0">
              <a:buNone/>
              <a:defRPr sz="675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387820" y="372608"/>
            <a:ext cx="8368364" cy="449262"/>
          </a:xfrm>
          <a:prstGeom prst="rect">
            <a:avLst/>
          </a:prstGeom>
        </p:spPr>
        <p:txBody>
          <a:bodyPr lIns="0" tIns="91440" rIns="0" bIns="91440" anchor="ctr"/>
          <a:lstStyle>
            <a:lvl1pPr algn="l"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911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387819" y="1480113"/>
            <a:ext cx="4031782" cy="2050543"/>
          </a:xfrm>
          <a:prstGeom prst="rect">
            <a:avLst/>
          </a:prstGeom>
          <a:noFill/>
          <a:ln>
            <a:noFill/>
          </a:ln>
        </p:spPr>
        <p:txBody>
          <a:bodyPr wrap="square" tIns="1920240" bIns="1005840" anchor="b">
            <a:noAutofit/>
          </a:bodyPr>
          <a:lstStyle>
            <a:lvl1pPr marL="0" indent="0" algn="ctr" rtl="0">
              <a:buNone/>
              <a:defRPr sz="9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7820" y="867994"/>
            <a:ext cx="8368364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Roboto" panose="02000000000000000000" pitchFamily="2" charset="0"/>
              </a:defRPr>
            </a:lvl1pPr>
            <a:lvl2pPr marL="342884" indent="0">
              <a:buNone/>
              <a:defRPr sz="900"/>
            </a:lvl2pPr>
            <a:lvl3pPr marL="685766" indent="0">
              <a:buNone/>
              <a:defRPr sz="750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5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4" indent="0">
              <a:buNone/>
              <a:defRPr sz="675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387820" y="372608"/>
            <a:ext cx="8368364" cy="449262"/>
          </a:xfrm>
          <a:prstGeom prst="rect">
            <a:avLst/>
          </a:prstGeom>
        </p:spPr>
        <p:txBody>
          <a:bodyPr lIns="0" tIns="91440" rIns="0" bIns="91440" anchor="ctr"/>
          <a:lstStyle>
            <a:lvl1pPr algn="l"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53598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46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7819" y="770023"/>
            <a:ext cx="8368364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3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Roboto" panose="02000000000000000000" pitchFamily="2" charset="0"/>
              </a:defRPr>
            </a:lvl1pPr>
            <a:lvl2pPr marL="371457" indent="0">
              <a:buNone/>
              <a:defRPr sz="975"/>
            </a:lvl2pPr>
            <a:lvl3pPr marL="742913" indent="0">
              <a:buNone/>
              <a:defRPr sz="812"/>
            </a:lvl3pPr>
            <a:lvl4pPr marL="1114370" indent="0">
              <a:buNone/>
              <a:defRPr sz="731"/>
            </a:lvl4pPr>
            <a:lvl5pPr marL="1485826" indent="0">
              <a:buNone/>
              <a:defRPr sz="731"/>
            </a:lvl5pPr>
            <a:lvl6pPr marL="1857283" indent="0">
              <a:buNone/>
              <a:defRPr sz="731"/>
            </a:lvl6pPr>
            <a:lvl7pPr marL="2228738" indent="0">
              <a:buNone/>
              <a:defRPr sz="731"/>
            </a:lvl7pPr>
            <a:lvl8pPr marL="2600195" indent="0">
              <a:buNone/>
              <a:defRPr sz="731"/>
            </a:lvl8pPr>
            <a:lvl9pPr marL="2971652" indent="0">
              <a:buNone/>
              <a:defRPr sz="731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22" name="Title 1"/>
          <p:cNvSpPr>
            <a:spLocks noGrp="1"/>
          </p:cNvSpPr>
          <p:nvPr>
            <p:ph type="title" hasCustomPrompt="1"/>
          </p:nvPr>
        </p:nvSpPr>
        <p:spPr>
          <a:xfrm>
            <a:off x="387819" y="274639"/>
            <a:ext cx="8368364" cy="449262"/>
          </a:xfrm>
          <a:prstGeom prst="rect">
            <a:avLst/>
          </a:prstGeom>
        </p:spPr>
        <p:txBody>
          <a:bodyPr lIns="0" tIns="91440" rIns="0" bIns="91440" anchor="ctr"/>
          <a:lstStyle>
            <a:lvl1pPr algn="l">
              <a:defRPr sz="26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1" name="Picture Placeholder 7"/>
          <p:cNvSpPr>
            <a:spLocks noGrp="1"/>
          </p:cNvSpPr>
          <p:nvPr>
            <p:ph type="pic" sz="quarter" idx="44" hasCustomPrompt="1"/>
          </p:nvPr>
        </p:nvSpPr>
        <p:spPr>
          <a:xfrm>
            <a:off x="3883663" y="1953125"/>
            <a:ext cx="1376676" cy="2001097"/>
          </a:xfrm>
          <a:prstGeom prst="rect">
            <a:avLst/>
          </a:prstGeom>
          <a:noFill/>
          <a:ln w="3175">
            <a:noFill/>
          </a:ln>
        </p:spPr>
        <p:txBody>
          <a:bodyPr wrap="none" tIns="0" bIns="822960" anchor="b"/>
          <a:lstStyle>
            <a:lvl1pPr algn="ctr" rtl="0">
              <a:buNone/>
              <a:defRPr sz="894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Icon To Add Image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7206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47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7819" y="770023"/>
            <a:ext cx="8368364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3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Roboto" panose="02000000000000000000" pitchFamily="2" charset="0"/>
              </a:defRPr>
            </a:lvl1pPr>
            <a:lvl2pPr marL="371457" indent="0">
              <a:buNone/>
              <a:defRPr sz="975"/>
            </a:lvl2pPr>
            <a:lvl3pPr marL="742913" indent="0">
              <a:buNone/>
              <a:defRPr sz="812"/>
            </a:lvl3pPr>
            <a:lvl4pPr marL="1114370" indent="0">
              <a:buNone/>
              <a:defRPr sz="731"/>
            </a:lvl4pPr>
            <a:lvl5pPr marL="1485826" indent="0">
              <a:buNone/>
              <a:defRPr sz="731"/>
            </a:lvl5pPr>
            <a:lvl6pPr marL="1857283" indent="0">
              <a:buNone/>
              <a:defRPr sz="731"/>
            </a:lvl6pPr>
            <a:lvl7pPr marL="2228738" indent="0">
              <a:buNone/>
              <a:defRPr sz="731"/>
            </a:lvl7pPr>
            <a:lvl8pPr marL="2600195" indent="0">
              <a:buNone/>
              <a:defRPr sz="731"/>
            </a:lvl8pPr>
            <a:lvl9pPr marL="2971652" indent="0">
              <a:buNone/>
              <a:defRPr sz="731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22" name="Title 1"/>
          <p:cNvSpPr>
            <a:spLocks noGrp="1"/>
          </p:cNvSpPr>
          <p:nvPr>
            <p:ph type="title" hasCustomPrompt="1"/>
          </p:nvPr>
        </p:nvSpPr>
        <p:spPr>
          <a:xfrm>
            <a:off x="387819" y="274639"/>
            <a:ext cx="8368364" cy="449262"/>
          </a:xfrm>
          <a:prstGeom prst="rect">
            <a:avLst/>
          </a:prstGeom>
        </p:spPr>
        <p:txBody>
          <a:bodyPr lIns="0" tIns="91440" rIns="0" bIns="91440" anchor="ctr"/>
          <a:lstStyle>
            <a:lvl1pPr algn="l">
              <a:defRPr sz="26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44" hasCustomPrompt="1"/>
          </p:nvPr>
        </p:nvSpPr>
        <p:spPr>
          <a:xfrm>
            <a:off x="3883663" y="1953124"/>
            <a:ext cx="1376676" cy="2001098"/>
          </a:xfrm>
          <a:prstGeom prst="rect">
            <a:avLst/>
          </a:prstGeom>
          <a:noFill/>
          <a:ln w="3175">
            <a:noFill/>
          </a:ln>
        </p:spPr>
        <p:txBody>
          <a:bodyPr wrap="none" tIns="0" bIns="822960" anchor="b"/>
          <a:lstStyle>
            <a:lvl1pPr algn="ctr" rtl="0">
              <a:buNone/>
              <a:defRPr sz="894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Icon To Add Image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7915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48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3"/>
          <p:cNvSpPr>
            <a:spLocks noGrp="1"/>
          </p:cNvSpPr>
          <p:nvPr userDrawn="1">
            <p:ph type="body" sz="half" idx="2" hasCustomPrompt="1"/>
          </p:nvPr>
        </p:nvSpPr>
        <p:spPr>
          <a:xfrm>
            <a:off x="387819" y="770023"/>
            <a:ext cx="8368364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3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Roboto" panose="02000000000000000000" pitchFamily="2" charset="0"/>
              </a:defRPr>
            </a:lvl1pPr>
            <a:lvl2pPr marL="371457" indent="0">
              <a:buNone/>
              <a:defRPr sz="975"/>
            </a:lvl2pPr>
            <a:lvl3pPr marL="742913" indent="0">
              <a:buNone/>
              <a:defRPr sz="812"/>
            </a:lvl3pPr>
            <a:lvl4pPr marL="1114370" indent="0">
              <a:buNone/>
              <a:defRPr sz="731"/>
            </a:lvl4pPr>
            <a:lvl5pPr marL="1485826" indent="0">
              <a:buNone/>
              <a:defRPr sz="731"/>
            </a:lvl5pPr>
            <a:lvl6pPr marL="1857283" indent="0">
              <a:buNone/>
              <a:defRPr sz="731"/>
            </a:lvl6pPr>
            <a:lvl7pPr marL="2228738" indent="0">
              <a:buNone/>
              <a:defRPr sz="731"/>
            </a:lvl7pPr>
            <a:lvl8pPr marL="2600195" indent="0">
              <a:buNone/>
              <a:defRPr sz="731"/>
            </a:lvl8pPr>
            <a:lvl9pPr marL="2971652" indent="0">
              <a:buNone/>
              <a:defRPr sz="731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2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387819" y="274639"/>
            <a:ext cx="8368364" cy="449262"/>
          </a:xfrm>
          <a:prstGeom prst="rect">
            <a:avLst/>
          </a:prstGeom>
        </p:spPr>
        <p:txBody>
          <a:bodyPr lIns="0" tIns="91440" rIns="0" bIns="91440" anchor="ctr"/>
          <a:lstStyle>
            <a:lvl1pPr algn="l">
              <a:defRPr sz="26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 userDrawn="1">
            <p:ph type="pic" sz="quarter" idx="44" hasCustomPrompt="1"/>
          </p:nvPr>
        </p:nvSpPr>
        <p:spPr>
          <a:xfrm>
            <a:off x="848363" y="1985782"/>
            <a:ext cx="1376676" cy="2001097"/>
          </a:xfrm>
          <a:prstGeom prst="rect">
            <a:avLst/>
          </a:prstGeom>
          <a:noFill/>
          <a:ln w="3175">
            <a:noFill/>
          </a:ln>
        </p:spPr>
        <p:txBody>
          <a:bodyPr wrap="none" tIns="0" bIns="822960" anchor="b"/>
          <a:lstStyle>
            <a:lvl1pPr algn="ctr" rtl="0">
              <a:buNone/>
              <a:defRPr sz="854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Icon To Add Image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4855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49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7819" y="770023"/>
            <a:ext cx="8368364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3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Roboto" panose="02000000000000000000" pitchFamily="2" charset="0"/>
              </a:defRPr>
            </a:lvl1pPr>
            <a:lvl2pPr marL="371457" indent="0">
              <a:buNone/>
              <a:defRPr sz="975"/>
            </a:lvl2pPr>
            <a:lvl3pPr marL="742913" indent="0">
              <a:buNone/>
              <a:defRPr sz="812"/>
            </a:lvl3pPr>
            <a:lvl4pPr marL="1114370" indent="0">
              <a:buNone/>
              <a:defRPr sz="731"/>
            </a:lvl4pPr>
            <a:lvl5pPr marL="1485826" indent="0">
              <a:buNone/>
              <a:defRPr sz="731"/>
            </a:lvl5pPr>
            <a:lvl6pPr marL="1857283" indent="0">
              <a:buNone/>
              <a:defRPr sz="731"/>
            </a:lvl6pPr>
            <a:lvl7pPr marL="2228738" indent="0">
              <a:buNone/>
              <a:defRPr sz="731"/>
            </a:lvl7pPr>
            <a:lvl8pPr marL="2600195" indent="0">
              <a:buNone/>
              <a:defRPr sz="731"/>
            </a:lvl8pPr>
            <a:lvl9pPr marL="2971652" indent="0">
              <a:buNone/>
              <a:defRPr sz="731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22" name="Title 1"/>
          <p:cNvSpPr>
            <a:spLocks noGrp="1"/>
          </p:cNvSpPr>
          <p:nvPr>
            <p:ph type="title" hasCustomPrompt="1"/>
          </p:nvPr>
        </p:nvSpPr>
        <p:spPr>
          <a:xfrm>
            <a:off x="387819" y="274639"/>
            <a:ext cx="8368364" cy="449262"/>
          </a:xfrm>
          <a:prstGeom prst="rect">
            <a:avLst/>
          </a:prstGeom>
        </p:spPr>
        <p:txBody>
          <a:bodyPr lIns="0" tIns="91440" rIns="0" bIns="91440" anchor="ctr"/>
          <a:lstStyle>
            <a:lvl1pPr algn="l">
              <a:defRPr sz="26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7"/>
          <p:cNvSpPr>
            <a:spLocks noGrp="1"/>
          </p:cNvSpPr>
          <p:nvPr>
            <p:ph type="pic" sz="quarter" idx="45" hasCustomPrompt="1"/>
          </p:nvPr>
        </p:nvSpPr>
        <p:spPr>
          <a:xfrm>
            <a:off x="6639563" y="2007553"/>
            <a:ext cx="1376676" cy="2001097"/>
          </a:xfrm>
          <a:prstGeom prst="rect">
            <a:avLst/>
          </a:prstGeom>
          <a:noFill/>
          <a:ln w="3175">
            <a:noFill/>
          </a:ln>
        </p:spPr>
        <p:txBody>
          <a:bodyPr wrap="none" tIns="0" bIns="822960" anchor="b"/>
          <a:lstStyle>
            <a:lvl1pPr algn="ctr" rtl="0">
              <a:buNone/>
              <a:defRPr sz="854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Icon To Add Image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9625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7"/>
          <p:cNvSpPr>
            <a:spLocks noGrp="1"/>
          </p:cNvSpPr>
          <p:nvPr userDrawn="1">
            <p:ph type="pic" sz="quarter" idx="57"/>
          </p:nvPr>
        </p:nvSpPr>
        <p:spPr>
          <a:xfrm>
            <a:off x="3047582" y="2072718"/>
            <a:ext cx="3048839" cy="1387642"/>
          </a:xfrm>
          <a:prstGeom prst="rect">
            <a:avLst/>
          </a:prstGeom>
          <a:noFill/>
          <a:ln w="12700">
            <a:noFill/>
          </a:ln>
        </p:spPr>
        <p:txBody>
          <a:bodyPr wrap="none" lIns="0" tIns="0" rIns="0" bIns="457200" anchor="b"/>
          <a:lstStyle>
            <a:lvl1pPr algn="ctr" rtl="0">
              <a:buNone/>
              <a:defRPr sz="894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 userDrawn="1">
            <p:ph type="body" sz="half" idx="2" hasCustomPrompt="1"/>
          </p:nvPr>
        </p:nvSpPr>
        <p:spPr>
          <a:xfrm>
            <a:off x="387819" y="770023"/>
            <a:ext cx="8368364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3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Roboto" panose="02000000000000000000" pitchFamily="2" charset="0"/>
              </a:defRPr>
            </a:lvl1pPr>
            <a:lvl2pPr marL="371457" indent="0">
              <a:buNone/>
              <a:defRPr sz="975"/>
            </a:lvl2pPr>
            <a:lvl3pPr marL="742913" indent="0">
              <a:buNone/>
              <a:defRPr sz="812"/>
            </a:lvl3pPr>
            <a:lvl4pPr marL="1114370" indent="0">
              <a:buNone/>
              <a:defRPr sz="731"/>
            </a:lvl4pPr>
            <a:lvl5pPr marL="1485826" indent="0">
              <a:buNone/>
              <a:defRPr sz="731"/>
            </a:lvl5pPr>
            <a:lvl6pPr marL="1857283" indent="0">
              <a:buNone/>
              <a:defRPr sz="731"/>
            </a:lvl6pPr>
            <a:lvl7pPr marL="2228738" indent="0">
              <a:buNone/>
              <a:defRPr sz="731"/>
            </a:lvl7pPr>
            <a:lvl8pPr marL="2600195" indent="0">
              <a:buNone/>
              <a:defRPr sz="731"/>
            </a:lvl8pPr>
            <a:lvl9pPr marL="2971652" indent="0">
              <a:buNone/>
              <a:defRPr sz="731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8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387819" y="274639"/>
            <a:ext cx="8368364" cy="449262"/>
          </a:xfrm>
          <a:prstGeom prst="rect">
            <a:avLst/>
          </a:prstGeom>
        </p:spPr>
        <p:txBody>
          <a:bodyPr lIns="0" tIns="91440" rIns="0" bIns="91440" anchor="ctr"/>
          <a:lstStyle>
            <a:lvl1pPr algn="l">
              <a:defRPr sz="26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174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5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7819" y="770023"/>
            <a:ext cx="8368364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3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Roboto" panose="02000000000000000000" pitchFamily="2" charset="0"/>
              </a:defRPr>
            </a:lvl1pPr>
            <a:lvl2pPr marL="371457" indent="0">
              <a:buNone/>
              <a:defRPr sz="975"/>
            </a:lvl2pPr>
            <a:lvl3pPr marL="742913" indent="0">
              <a:buNone/>
              <a:defRPr sz="812"/>
            </a:lvl3pPr>
            <a:lvl4pPr marL="1114370" indent="0">
              <a:buNone/>
              <a:defRPr sz="731"/>
            </a:lvl4pPr>
            <a:lvl5pPr marL="1485826" indent="0">
              <a:buNone/>
              <a:defRPr sz="731"/>
            </a:lvl5pPr>
            <a:lvl6pPr marL="1857283" indent="0">
              <a:buNone/>
              <a:defRPr sz="731"/>
            </a:lvl6pPr>
            <a:lvl7pPr marL="2228738" indent="0">
              <a:buNone/>
              <a:defRPr sz="731"/>
            </a:lvl7pPr>
            <a:lvl8pPr marL="2600195" indent="0">
              <a:buNone/>
              <a:defRPr sz="731"/>
            </a:lvl8pPr>
            <a:lvl9pPr marL="2971652" indent="0">
              <a:buNone/>
              <a:defRPr sz="731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22" name="Title 1"/>
          <p:cNvSpPr>
            <a:spLocks noGrp="1"/>
          </p:cNvSpPr>
          <p:nvPr>
            <p:ph type="title" hasCustomPrompt="1"/>
          </p:nvPr>
        </p:nvSpPr>
        <p:spPr>
          <a:xfrm>
            <a:off x="387819" y="274639"/>
            <a:ext cx="8368364" cy="449262"/>
          </a:xfrm>
          <a:prstGeom prst="rect">
            <a:avLst/>
          </a:prstGeom>
        </p:spPr>
        <p:txBody>
          <a:bodyPr lIns="0" tIns="91440" rIns="0" bIns="91440" anchor="ctr"/>
          <a:lstStyle>
            <a:lvl1pPr algn="l">
              <a:defRPr sz="26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44" hasCustomPrompt="1"/>
          </p:nvPr>
        </p:nvSpPr>
        <p:spPr>
          <a:xfrm>
            <a:off x="3136606" y="1869949"/>
            <a:ext cx="2870789" cy="1448645"/>
          </a:xfrm>
          <a:prstGeom prst="rect">
            <a:avLst/>
          </a:prstGeom>
          <a:noFill/>
          <a:ln w="3175">
            <a:noFill/>
          </a:ln>
        </p:spPr>
        <p:txBody>
          <a:bodyPr wrap="none" tIns="0" bIns="457200" anchor="b"/>
          <a:lstStyle>
            <a:lvl1pPr algn="ctr" rtl="0">
              <a:buNone/>
              <a:defRPr sz="894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Icon To Add Image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2243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5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7819" y="770023"/>
            <a:ext cx="8368364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3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Roboto" panose="02000000000000000000" pitchFamily="2" charset="0"/>
              </a:defRPr>
            </a:lvl1pPr>
            <a:lvl2pPr marL="371457" indent="0">
              <a:buNone/>
              <a:defRPr sz="975"/>
            </a:lvl2pPr>
            <a:lvl3pPr marL="742913" indent="0">
              <a:buNone/>
              <a:defRPr sz="812"/>
            </a:lvl3pPr>
            <a:lvl4pPr marL="1114370" indent="0">
              <a:buNone/>
              <a:defRPr sz="731"/>
            </a:lvl4pPr>
            <a:lvl5pPr marL="1485826" indent="0">
              <a:buNone/>
              <a:defRPr sz="731"/>
            </a:lvl5pPr>
            <a:lvl6pPr marL="1857283" indent="0">
              <a:buNone/>
              <a:defRPr sz="731"/>
            </a:lvl6pPr>
            <a:lvl7pPr marL="2228738" indent="0">
              <a:buNone/>
              <a:defRPr sz="731"/>
            </a:lvl7pPr>
            <a:lvl8pPr marL="2600195" indent="0">
              <a:buNone/>
              <a:defRPr sz="731"/>
            </a:lvl8pPr>
            <a:lvl9pPr marL="2971652" indent="0">
              <a:buNone/>
              <a:defRPr sz="731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22" name="Title 1"/>
          <p:cNvSpPr>
            <a:spLocks noGrp="1"/>
          </p:cNvSpPr>
          <p:nvPr>
            <p:ph type="title" hasCustomPrompt="1"/>
          </p:nvPr>
        </p:nvSpPr>
        <p:spPr>
          <a:xfrm>
            <a:off x="387819" y="274639"/>
            <a:ext cx="8368364" cy="449262"/>
          </a:xfrm>
          <a:prstGeom prst="rect">
            <a:avLst/>
          </a:prstGeom>
        </p:spPr>
        <p:txBody>
          <a:bodyPr lIns="0" tIns="91440" rIns="0" bIns="91440" anchor="ctr"/>
          <a:lstStyle>
            <a:lvl1pPr algn="l">
              <a:defRPr sz="26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44" hasCustomPrompt="1"/>
          </p:nvPr>
        </p:nvSpPr>
        <p:spPr>
          <a:xfrm>
            <a:off x="1085832" y="2266464"/>
            <a:ext cx="2870790" cy="1442602"/>
          </a:xfrm>
          <a:prstGeom prst="rect">
            <a:avLst/>
          </a:prstGeom>
          <a:noFill/>
          <a:ln w="3175">
            <a:noFill/>
          </a:ln>
        </p:spPr>
        <p:txBody>
          <a:bodyPr wrap="none" tIns="0" bIns="457200" anchor="b"/>
          <a:lstStyle>
            <a:lvl1pPr algn="ctr" rtl="0">
              <a:buNone/>
              <a:defRPr sz="894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Icon To Add Image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759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5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3"/>
          <p:cNvSpPr>
            <a:spLocks noGrp="1"/>
          </p:cNvSpPr>
          <p:nvPr userDrawn="1">
            <p:ph type="body" sz="half" idx="2" hasCustomPrompt="1"/>
          </p:nvPr>
        </p:nvSpPr>
        <p:spPr>
          <a:xfrm>
            <a:off x="387819" y="770023"/>
            <a:ext cx="8368364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3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Roboto" panose="02000000000000000000" pitchFamily="2" charset="0"/>
              </a:defRPr>
            </a:lvl1pPr>
            <a:lvl2pPr marL="371457" indent="0">
              <a:buNone/>
              <a:defRPr sz="975"/>
            </a:lvl2pPr>
            <a:lvl3pPr marL="742913" indent="0">
              <a:buNone/>
              <a:defRPr sz="812"/>
            </a:lvl3pPr>
            <a:lvl4pPr marL="1114370" indent="0">
              <a:buNone/>
              <a:defRPr sz="731"/>
            </a:lvl4pPr>
            <a:lvl5pPr marL="1485826" indent="0">
              <a:buNone/>
              <a:defRPr sz="731"/>
            </a:lvl5pPr>
            <a:lvl6pPr marL="1857283" indent="0">
              <a:buNone/>
              <a:defRPr sz="731"/>
            </a:lvl6pPr>
            <a:lvl7pPr marL="2228738" indent="0">
              <a:buNone/>
              <a:defRPr sz="731"/>
            </a:lvl7pPr>
            <a:lvl8pPr marL="2600195" indent="0">
              <a:buNone/>
              <a:defRPr sz="731"/>
            </a:lvl8pPr>
            <a:lvl9pPr marL="2971652" indent="0">
              <a:buNone/>
              <a:defRPr sz="731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2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387819" y="274639"/>
            <a:ext cx="8368364" cy="449262"/>
          </a:xfrm>
          <a:prstGeom prst="rect">
            <a:avLst/>
          </a:prstGeom>
        </p:spPr>
        <p:txBody>
          <a:bodyPr lIns="0" tIns="91440" rIns="0" bIns="91440" anchor="ctr"/>
          <a:lstStyle>
            <a:lvl1pPr algn="l">
              <a:defRPr sz="26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Picture Placeholder 7"/>
          <p:cNvSpPr>
            <a:spLocks noGrp="1"/>
          </p:cNvSpPr>
          <p:nvPr userDrawn="1">
            <p:ph type="pic" sz="quarter" idx="44" hasCustomPrompt="1"/>
          </p:nvPr>
        </p:nvSpPr>
        <p:spPr>
          <a:xfrm>
            <a:off x="5939223" y="1866255"/>
            <a:ext cx="2118154" cy="2141794"/>
          </a:xfrm>
          <a:prstGeom prst="rect">
            <a:avLst/>
          </a:prstGeom>
          <a:noFill/>
          <a:ln w="3175">
            <a:noFill/>
          </a:ln>
        </p:spPr>
        <p:txBody>
          <a:bodyPr wrap="none" tIns="0" bIns="1005840" anchor="b"/>
          <a:lstStyle>
            <a:lvl1pPr algn="ctr" rtl="0">
              <a:buNone/>
              <a:defRPr sz="894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Icon To Add Image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61245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_50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7"/>
          <p:cNvSpPr>
            <a:spLocks noGrp="1"/>
          </p:cNvSpPr>
          <p:nvPr>
            <p:ph type="pic" sz="quarter" idx="44" hasCustomPrompt="1"/>
          </p:nvPr>
        </p:nvSpPr>
        <p:spPr>
          <a:xfrm>
            <a:off x="3213978" y="2174460"/>
            <a:ext cx="2636055" cy="1727157"/>
          </a:xfrm>
          <a:prstGeom prst="rect">
            <a:avLst/>
          </a:prstGeom>
          <a:noFill/>
          <a:ln w="3175">
            <a:noFill/>
          </a:ln>
        </p:spPr>
        <p:txBody>
          <a:bodyPr wrap="none" tIns="0" bIns="640080" anchor="b"/>
          <a:lstStyle>
            <a:lvl1pPr algn="ctr" rtl="0">
              <a:buNone/>
              <a:defRPr sz="975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Icon To Add Image </a:t>
            </a:r>
            <a:endParaRPr lang="en-US" dirty="0"/>
          </a:p>
        </p:txBody>
      </p:sp>
      <p:sp>
        <p:nvSpPr>
          <p:cNvPr id="25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7819" y="770023"/>
            <a:ext cx="8368364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3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Roboto" panose="02000000000000000000" pitchFamily="2" charset="0"/>
              </a:defRPr>
            </a:lvl1pPr>
            <a:lvl2pPr marL="371457" indent="0">
              <a:buNone/>
              <a:defRPr sz="975"/>
            </a:lvl2pPr>
            <a:lvl3pPr marL="742913" indent="0">
              <a:buNone/>
              <a:defRPr sz="812"/>
            </a:lvl3pPr>
            <a:lvl4pPr marL="1114370" indent="0">
              <a:buNone/>
              <a:defRPr sz="731"/>
            </a:lvl4pPr>
            <a:lvl5pPr marL="1485826" indent="0">
              <a:buNone/>
              <a:defRPr sz="731"/>
            </a:lvl5pPr>
            <a:lvl6pPr marL="1857283" indent="0">
              <a:buNone/>
              <a:defRPr sz="731"/>
            </a:lvl6pPr>
            <a:lvl7pPr marL="2228738" indent="0">
              <a:buNone/>
              <a:defRPr sz="731"/>
            </a:lvl7pPr>
            <a:lvl8pPr marL="2600195" indent="0">
              <a:buNone/>
              <a:defRPr sz="731"/>
            </a:lvl8pPr>
            <a:lvl9pPr marL="2971652" indent="0">
              <a:buNone/>
              <a:defRPr sz="731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26" name="Title 1"/>
          <p:cNvSpPr>
            <a:spLocks noGrp="1"/>
          </p:cNvSpPr>
          <p:nvPr>
            <p:ph type="title" hasCustomPrompt="1"/>
          </p:nvPr>
        </p:nvSpPr>
        <p:spPr>
          <a:xfrm>
            <a:off x="387819" y="274639"/>
            <a:ext cx="8368364" cy="449262"/>
          </a:xfrm>
          <a:prstGeom prst="rect">
            <a:avLst/>
          </a:prstGeom>
        </p:spPr>
        <p:txBody>
          <a:bodyPr lIns="0" tIns="91440" rIns="0" bIns="91440" anchor="ctr"/>
          <a:lstStyle>
            <a:lvl1pPr algn="l">
              <a:defRPr sz="26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7467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12209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/>
          <p:cNvSpPr>
            <a:spLocks noGrp="1"/>
          </p:cNvSpPr>
          <p:nvPr>
            <p:ph type="pic" sz="quarter" idx="29"/>
          </p:nvPr>
        </p:nvSpPr>
        <p:spPr>
          <a:xfrm>
            <a:off x="4419600" y="0"/>
            <a:ext cx="4724400" cy="514350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tIns="1548000" anchor="ctr"/>
          <a:lstStyle>
            <a:lvl1pPr marL="0" indent="0" algn="ctr" rtl="0">
              <a:buNone/>
              <a:defRPr sz="788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1703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26" Type="http://schemas.openxmlformats.org/officeDocument/2006/relationships/slideLayout" Target="../slideLayouts/slideLayout48.xml"/><Relationship Id="rId39" Type="http://schemas.openxmlformats.org/officeDocument/2006/relationships/slideLayout" Target="../slideLayouts/slideLayout61.xml"/><Relationship Id="rId21" Type="http://schemas.openxmlformats.org/officeDocument/2006/relationships/slideLayout" Target="../slideLayouts/slideLayout43.xml"/><Relationship Id="rId34" Type="http://schemas.openxmlformats.org/officeDocument/2006/relationships/slideLayout" Target="../slideLayouts/slideLayout56.xml"/><Relationship Id="rId42" Type="http://schemas.openxmlformats.org/officeDocument/2006/relationships/slideLayout" Target="../slideLayouts/slideLayout64.xml"/><Relationship Id="rId47" Type="http://schemas.openxmlformats.org/officeDocument/2006/relationships/slideLayout" Target="../slideLayouts/slideLayout69.xml"/><Relationship Id="rId50" Type="http://schemas.openxmlformats.org/officeDocument/2006/relationships/slideLayout" Target="../slideLayouts/slideLayout72.xml"/><Relationship Id="rId55" Type="http://schemas.openxmlformats.org/officeDocument/2006/relationships/slideLayout" Target="../slideLayouts/slideLayout77.xml"/><Relationship Id="rId63" Type="http://schemas.openxmlformats.org/officeDocument/2006/relationships/slideLayout" Target="../slideLayouts/slideLayout85.xml"/><Relationship Id="rId68" Type="http://schemas.openxmlformats.org/officeDocument/2006/relationships/slideLayout" Target="../slideLayouts/slideLayout90.xml"/><Relationship Id="rId7" Type="http://schemas.openxmlformats.org/officeDocument/2006/relationships/slideLayout" Target="../slideLayouts/slideLayout29.xml"/><Relationship Id="rId71" Type="http://schemas.openxmlformats.org/officeDocument/2006/relationships/slideLayout" Target="../slideLayouts/slideLayout93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9" Type="http://schemas.openxmlformats.org/officeDocument/2006/relationships/slideLayout" Target="../slideLayouts/slideLayout51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24" Type="http://schemas.openxmlformats.org/officeDocument/2006/relationships/slideLayout" Target="../slideLayouts/slideLayout46.xml"/><Relationship Id="rId32" Type="http://schemas.openxmlformats.org/officeDocument/2006/relationships/slideLayout" Target="../slideLayouts/slideLayout54.xml"/><Relationship Id="rId37" Type="http://schemas.openxmlformats.org/officeDocument/2006/relationships/slideLayout" Target="../slideLayouts/slideLayout59.xml"/><Relationship Id="rId40" Type="http://schemas.openxmlformats.org/officeDocument/2006/relationships/slideLayout" Target="../slideLayouts/slideLayout62.xml"/><Relationship Id="rId45" Type="http://schemas.openxmlformats.org/officeDocument/2006/relationships/slideLayout" Target="../slideLayouts/slideLayout67.xml"/><Relationship Id="rId53" Type="http://schemas.openxmlformats.org/officeDocument/2006/relationships/slideLayout" Target="../slideLayouts/slideLayout75.xml"/><Relationship Id="rId58" Type="http://schemas.openxmlformats.org/officeDocument/2006/relationships/slideLayout" Target="../slideLayouts/slideLayout80.xml"/><Relationship Id="rId66" Type="http://schemas.openxmlformats.org/officeDocument/2006/relationships/slideLayout" Target="../slideLayouts/slideLayout88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slideLayout" Target="../slideLayouts/slideLayout45.xml"/><Relationship Id="rId28" Type="http://schemas.openxmlformats.org/officeDocument/2006/relationships/slideLayout" Target="../slideLayouts/slideLayout50.xml"/><Relationship Id="rId36" Type="http://schemas.openxmlformats.org/officeDocument/2006/relationships/slideLayout" Target="../slideLayouts/slideLayout58.xml"/><Relationship Id="rId49" Type="http://schemas.openxmlformats.org/officeDocument/2006/relationships/slideLayout" Target="../slideLayouts/slideLayout71.xml"/><Relationship Id="rId57" Type="http://schemas.openxmlformats.org/officeDocument/2006/relationships/slideLayout" Target="../slideLayouts/slideLayout79.xml"/><Relationship Id="rId61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31" Type="http://schemas.openxmlformats.org/officeDocument/2006/relationships/slideLayout" Target="../slideLayouts/slideLayout53.xml"/><Relationship Id="rId44" Type="http://schemas.openxmlformats.org/officeDocument/2006/relationships/slideLayout" Target="../slideLayouts/slideLayout66.xml"/><Relationship Id="rId52" Type="http://schemas.openxmlformats.org/officeDocument/2006/relationships/slideLayout" Target="../slideLayouts/slideLayout74.xml"/><Relationship Id="rId60" Type="http://schemas.openxmlformats.org/officeDocument/2006/relationships/slideLayout" Target="../slideLayouts/slideLayout82.xml"/><Relationship Id="rId65" Type="http://schemas.openxmlformats.org/officeDocument/2006/relationships/slideLayout" Target="../slideLayouts/slideLayout87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slideLayout" Target="../slideLayouts/slideLayout44.xml"/><Relationship Id="rId27" Type="http://schemas.openxmlformats.org/officeDocument/2006/relationships/slideLayout" Target="../slideLayouts/slideLayout49.xml"/><Relationship Id="rId30" Type="http://schemas.openxmlformats.org/officeDocument/2006/relationships/slideLayout" Target="../slideLayouts/slideLayout52.xml"/><Relationship Id="rId35" Type="http://schemas.openxmlformats.org/officeDocument/2006/relationships/slideLayout" Target="../slideLayouts/slideLayout57.xml"/><Relationship Id="rId43" Type="http://schemas.openxmlformats.org/officeDocument/2006/relationships/slideLayout" Target="../slideLayouts/slideLayout65.xml"/><Relationship Id="rId48" Type="http://schemas.openxmlformats.org/officeDocument/2006/relationships/slideLayout" Target="../slideLayouts/slideLayout70.xml"/><Relationship Id="rId56" Type="http://schemas.openxmlformats.org/officeDocument/2006/relationships/slideLayout" Target="../slideLayouts/slideLayout78.xml"/><Relationship Id="rId64" Type="http://schemas.openxmlformats.org/officeDocument/2006/relationships/slideLayout" Target="../slideLayouts/slideLayout86.xml"/><Relationship Id="rId69" Type="http://schemas.openxmlformats.org/officeDocument/2006/relationships/slideLayout" Target="../slideLayouts/slideLayout91.xml"/><Relationship Id="rId8" Type="http://schemas.openxmlformats.org/officeDocument/2006/relationships/slideLayout" Target="../slideLayouts/slideLayout30.xml"/><Relationship Id="rId51" Type="http://schemas.openxmlformats.org/officeDocument/2006/relationships/slideLayout" Target="../slideLayouts/slideLayout73.xml"/><Relationship Id="rId72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5" Type="http://schemas.openxmlformats.org/officeDocument/2006/relationships/slideLayout" Target="../slideLayouts/slideLayout47.xml"/><Relationship Id="rId33" Type="http://schemas.openxmlformats.org/officeDocument/2006/relationships/slideLayout" Target="../slideLayouts/slideLayout55.xml"/><Relationship Id="rId38" Type="http://schemas.openxmlformats.org/officeDocument/2006/relationships/slideLayout" Target="../slideLayouts/slideLayout60.xml"/><Relationship Id="rId46" Type="http://schemas.openxmlformats.org/officeDocument/2006/relationships/slideLayout" Target="../slideLayouts/slideLayout68.xml"/><Relationship Id="rId59" Type="http://schemas.openxmlformats.org/officeDocument/2006/relationships/slideLayout" Target="../slideLayouts/slideLayout81.xml"/><Relationship Id="rId67" Type="http://schemas.openxmlformats.org/officeDocument/2006/relationships/slideLayout" Target="../slideLayouts/slideLayout89.xml"/><Relationship Id="rId20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63.xml"/><Relationship Id="rId54" Type="http://schemas.openxmlformats.org/officeDocument/2006/relationships/slideLayout" Target="../slideLayouts/slideLayout76.xml"/><Relationship Id="rId62" Type="http://schemas.openxmlformats.org/officeDocument/2006/relationships/slideLayout" Target="../slideLayouts/slideLayout84.xml"/><Relationship Id="rId70" Type="http://schemas.openxmlformats.org/officeDocument/2006/relationships/slideLayout" Target="../slideLayouts/slideLayout9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slideLayout" Target="../slideLayouts/slideLayout104.xml"/><Relationship Id="rId5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103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17.xml"/><Relationship Id="rId18" Type="http://schemas.openxmlformats.org/officeDocument/2006/relationships/slideLayout" Target="../slideLayouts/slideLayout122.xml"/><Relationship Id="rId26" Type="http://schemas.openxmlformats.org/officeDocument/2006/relationships/slideLayout" Target="../slideLayouts/slideLayout130.xml"/><Relationship Id="rId39" Type="http://schemas.openxmlformats.org/officeDocument/2006/relationships/slideLayout" Target="../slideLayouts/slideLayout143.xml"/><Relationship Id="rId21" Type="http://schemas.openxmlformats.org/officeDocument/2006/relationships/slideLayout" Target="../slideLayouts/slideLayout125.xml"/><Relationship Id="rId34" Type="http://schemas.openxmlformats.org/officeDocument/2006/relationships/slideLayout" Target="../slideLayouts/slideLayout138.xml"/><Relationship Id="rId42" Type="http://schemas.openxmlformats.org/officeDocument/2006/relationships/slideLayout" Target="../slideLayouts/slideLayout146.xml"/><Relationship Id="rId47" Type="http://schemas.openxmlformats.org/officeDocument/2006/relationships/slideLayout" Target="../slideLayouts/slideLayout151.xml"/><Relationship Id="rId50" Type="http://schemas.openxmlformats.org/officeDocument/2006/relationships/slideLayout" Target="../slideLayouts/slideLayout154.xml"/><Relationship Id="rId55" Type="http://schemas.openxmlformats.org/officeDocument/2006/relationships/slideLayout" Target="../slideLayouts/slideLayout159.xml"/><Relationship Id="rId7" Type="http://schemas.openxmlformats.org/officeDocument/2006/relationships/slideLayout" Target="../slideLayouts/slideLayout111.xml"/><Relationship Id="rId12" Type="http://schemas.openxmlformats.org/officeDocument/2006/relationships/slideLayout" Target="../slideLayouts/slideLayout116.xml"/><Relationship Id="rId17" Type="http://schemas.openxmlformats.org/officeDocument/2006/relationships/slideLayout" Target="../slideLayouts/slideLayout121.xml"/><Relationship Id="rId25" Type="http://schemas.openxmlformats.org/officeDocument/2006/relationships/slideLayout" Target="../slideLayouts/slideLayout129.xml"/><Relationship Id="rId33" Type="http://schemas.openxmlformats.org/officeDocument/2006/relationships/slideLayout" Target="../slideLayouts/slideLayout137.xml"/><Relationship Id="rId38" Type="http://schemas.openxmlformats.org/officeDocument/2006/relationships/slideLayout" Target="../slideLayouts/slideLayout142.xml"/><Relationship Id="rId46" Type="http://schemas.openxmlformats.org/officeDocument/2006/relationships/slideLayout" Target="../slideLayouts/slideLayout150.xml"/><Relationship Id="rId59" Type="http://schemas.openxmlformats.org/officeDocument/2006/relationships/slideLayout" Target="../slideLayouts/slideLayout163.xml"/><Relationship Id="rId2" Type="http://schemas.openxmlformats.org/officeDocument/2006/relationships/slideLayout" Target="../slideLayouts/slideLayout106.xml"/><Relationship Id="rId16" Type="http://schemas.openxmlformats.org/officeDocument/2006/relationships/slideLayout" Target="../slideLayouts/slideLayout120.xml"/><Relationship Id="rId20" Type="http://schemas.openxmlformats.org/officeDocument/2006/relationships/slideLayout" Target="../slideLayouts/slideLayout124.xml"/><Relationship Id="rId29" Type="http://schemas.openxmlformats.org/officeDocument/2006/relationships/slideLayout" Target="../slideLayouts/slideLayout133.xml"/><Relationship Id="rId41" Type="http://schemas.openxmlformats.org/officeDocument/2006/relationships/slideLayout" Target="../slideLayouts/slideLayout145.xml"/><Relationship Id="rId54" Type="http://schemas.openxmlformats.org/officeDocument/2006/relationships/slideLayout" Target="../slideLayouts/slideLayout158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24" Type="http://schemas.openxmlformats.org/officeDocument/2006/relationships/slideLayout" Target="../slideLayouts/slideLayout128.xml"/><Relationship Id="rId32" Type="http://schemas.openxmlformats.org/officeDocument/2006/relationships/slideLayout" Target="../slideLayouts/slideLayout136.xml"/><Relationship Id="rId37" Type="http://schemas.openxmlformats.org/officeDocument/2006/relationships/slideLayout" Target="../slideLayouts/slideLayout141.xml"/><Relationship Id="rId40" Type="http://schemas.openxmlformats.org/officeDocument/2006/relationships/slideLayout" Target="../slideLayouts/slideLayout144.xml"/><Relationship Id="rId45" Type="http://schemas.openxmlformats.org/officeDocument/2006/relationships/slideLayout" Target="../slideLayouts/slideLayout149.xml"/><Relationship Id="rId53" Type="http://schemas.openxmlformats.org/officeDocument/2006/relationships/slideLayout" Target="../slideLayouts/slideLayout157.xml"/><Relationship Id="rId58" Type="http://schemas.openxmlformats.org/officeDocument/2006/relationships/slideLayout" Target="../slideLayouts/slideLayout162.xml"/><Relationship Id="rId5" Type="http://schemas.openxmlformats.org/officeDocument/2006/relationships/slideLayout" Target="../slideLayouts/slideLayout109.xml"/><Relationship Id="rId15" Type="http://schemas.openxmlformats.org/officeDocument/2006/relationships/slideLayout" Target="../slideLayouts/slideLayout119.xml"/><Relationship Id="rId23" Type="http://schemas.openxmlformats.org/officeDocument/2006/relationships/slideLayout" Target="../slideLayouts/slideLayout127.xml"/><Relationship Id="rId28" Type="http://schemas.openxmlformats.org/officeDocument/2006/relationships/slideLayout" Target="../slideLayouts/slideLayout132.xml"/><Relationship Id="rId36" Type="http://schemas.openxmlformats.org/officeDocument/2006/relationships/slideLayout" Target="../slideLayouts/slideLayout140.xml"/><Relationship Id="rId49" Type="http://schemas.openxmlformats.org/officeDocument/2006/relationships/slideLayout" Target="../slideLayouts/slideLayout153.xml"/><Relationship Id="rId57" Type="http://schemas.openxmlformats.org/officeDocument/2006/relationships/slideLayout" Target="../slideLayouts/slideLayout161.xml"/><Relationship Id="rId10" Type="http://schemas.openxmlformats.org/officeDocument/2006/relationships/slideLayout" Target="../slideLayouts/slideLayout114.xml"/><Relationship Id="rId19" Type="http://schemas.openxmlformats.org/officeDocument/2006/relationships/slideLayout" Target="../slideLayouts/slideLayout123.xml"/><Relationship Id="rId31" Type="http://schemas.openxmlformats.org/officeDocument/2006/relationships/slideLayout" Target="../slideLayouts/slideLayout135.xml"/><Relationship Id="rId44" Type="http://schemas.openxmlformats.org/officeDocument/2006/relationships/slideLayout" Target="../slideLayouts/slideLayout148.xml"/><Relationship Id="rId52" Type="http://schemas.openxmlformats.org/officeDocument/2006/relationships/slideLayout" Target="../slideLayouts/slideLayout156.xml"/><Relationship Id="rId60" Type="http://schemas.openxmlformats.org/officeDocument/2006/relationships/theme" Target="../theme/theme5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Relationship Id="rId14" Type="http://schemas.openxmlformats.org/officeDocument/2006/relationships/slideLayout" Target="../slideLayouts/slideLayout118.xml"/><Relationship Id="rId22" Type="http://schemas.openxmlformats.org/officeDocument/2006/relationships/slideLayout" Target="../slideLayouts/slideLayout126.xml"/><Relationship Id="rId27" Type="http://schemas.openxmlformats.org/officeDocument/2006/relationships/slideLayout" Target="../slideLayouts/slideLayout131.xml"/><Relationship Id="rId30" Type="http://schemas.openxmlformats.org/officeDocument/2006/relationships/slideLayout" Target="../slideLayouts/slideLayout134.xml"/><Relationship Id="rId35" Type="http://schemas.openxmlformats.org/officeDocument/2006/relationships/slideLayout" Target="../slideLayouts/slideLayout139.xml"/><Relationship Id="rId43" Type="http://schemas.openxmlformats.org/officeDocument/2006/relationships/slideLayout" Target="../slideLayouts/slideLayout147.xml"/><Relationship Id="rId48" Type="http://schemas.openxmlformats.org/officeDocument/2006/relationships/slideLayout" Target="../slideLayouts/slideLayout152.xml"/><Relationship Id="rId56" Type="http://schemas.openxmlformats.org/officeDocument/2006/relationships/slideLayout" Target="../slideLayouts/slideLayout160.xml"/><Relationship Id="rId8" Type="http://schemas.openxmlformats.org/officeDocument/2006/relationships/slideLayout" Target="../slideLayouts/slideLayout112.xml"/><Relationship Id="rId51" Type="http://schemas.openxmlformats.org/officeDocument/2006/relationships/slideLayout" Target="../slideLayouts/slideLayout155.xml"/><Relationship Id="rId3" Type="http://schemas.openxmlformats.org/officeDocument/2006/relationships/slideLayout" Target="../slideLayouts/slideLayout107.xml"/></Relationships>
</file>

<file path=ppt/slideMasters/_rels/slideMaster6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76.xml"/><Relationship Id="rId18" Type="http://schemas.openxmlformats.org/officeDocument/2006/relationships/slideLayout" Target="../slideLayouts/slideLayout181.xml"/><Relationship Id="rId26" Type="http://schemas.openxmlformats.org/officeDocument/2006/relationships/slideLayout" Target="../slideLayouts/slideLayout189.xml"/><Relationship Id="rId39" Type="http://schemas.openxmlformats.org/officeDocument/2006/relationships/slideLayout" Target="../slideLayouts/slideLayout202.xml"/><Relationship Id="rId21" Type="http://schemas.openxmlformats.org/officeDocument/2006/relationships/slideLayout" Target="../slideLayouts/slideLayout184.xml"/><Relationship Id="rId34" Type="http://schemas.openxmlformats.org/officeDocument/2006/relationships/slideLayout" Target="../slideLayouts/slideLayout197.xml"/><Relationship Id="rId42" Type="http://schemas.openxmlformats.org/officeDocument/2006/relationships/slideLayout" Target="../slideLayouts/slideLayout205.xml"/><Relationship Id="rId47" Type="http://schemas.openxmlformats.org/officeDocument/2006/relationships/slideLayout" Target="../slideLayouts/slideLayout210.xml"/><Relationship Id="rId50" Type="http://schemas.openxmlformats.org/officeDocument/2006/relationships/slideLayout" Target="../slideLayouts/slideLayout213.xml"/><Relationship Id="rId55" Type="http://schemas.openxmlformats.org/officeDocument/2006/relationships/slideLayout" Target="../slideLayouts/slideLayout218.xml"/><Relationship Id="rId7" Type="http://schemas.openxmlformats.org/officeDocument/2006/relationships/slideLayout" Target="../slideLayouts/slideLayout170.xml"/><Relationship Id="rId12" Type="http://schemas.openxmlformats.org/officeDocument/2006/relationships/slideLayout" Target="../slideLayouts/slideLayout175.xml"/><Relationship Id="rId17" Type="http://schemas.openxmlformats.org/officeDocument/2006/relationships/slideLayout" Target="../slideLayouts/slideLayout180.xml"/><Relationship Id="rId25" Type="http://schemas.openxmlformats.org/officeDocument/2006/relationships/slideLayout" Target="../slideLayouts/slideLayout188.xml"/><Relationship Id="rId33" Type="http://schemas.openxmlformats.org/officeDocument/2006/relationships/slideLayout" Target="../slideLayouts/slideLayout196.xml"/><Relationship Id="rId38" Type="http://schemas.openxmlformats.org/officeDocument/2006/relationships/slideLayout" Target="../slideLayouts/slideLayout201.xml"/><Relationship Id="rId46" Type="http://schemas.openxmlformats.org/officeDocument/2006/relationships/slideLayout" Target="../slideLayouts/slideLayout209.xml"/><Relationship Id="rId59" Type="http://schemas.openxmlformats.org/officeDocument/2006/relationships/slideLayout" Target="../slideLayouts/slideLayout222.xml"/><Relationship Id="rId2" Type="http://schemas.openxmlformats.org/officeDocument/2006/relationships/slideLayout" Target="../slideLayouts/slideLayout165.xml"/><Relationship Id="rId16" Type="http://schemas.openxmlformats.org/officeDocument/2006/relationships/slideLayout" Target="../slideLayouts/slideLayout179.xml"/><Relationship Id="rId20" Type="http://schemas.openxmlformats.org/officeDocument/2006/relationships/slideLayout" Target="../slideLayouts/slideLayout183.xml"/><Relationship Id="rId29" Type="http://schemas.openxmlformats.org/officeDocument/2006/relationships/slideLayout" Target="../slideLayouts/slideLayout192.xml"/><Relationship Id="rId41" Type="http://schemas.openxmlformats.org/officeDocument/2006/relationships/slideLayout" Target="../slideLayouts/slideLayout204.xml"/><Relationship Id="rId54" Type="http://schemas.openxmlformats.org/officeDocument/2006/relationships/slideLayout" Target="../slideLayouts/slideLayout217.xml"/><Relationship Id="rId1" Type="http://schemas.openxmlformats.org/officeDocument/2006/relationships/slideLayout" Target="../slideLayouts/slideLayout164.xml"/><Relationship Id="rId6" Type="http://schemas.openxmlformats.org/officeDocument/2006/relationships/slideLayout" Target="../slideLayouts/slideLayout169.xml"/><Relationship Id="rId11" Type="http://schemas.openxmlformats.org/officeDocument/2006/relationships/slideLayout" Target="../slideLayouts/slideLayout174.xml"/><Relationship Id="rId24" Type="http://schemas.openxmlformats.org/officeDocument/2006/relationships/slideLayout" Target="../slideLayouts/slideLayout187.xml"/><Relationship Id="rId32" Type="http://schemas.openxmlformats.org/officeDocument/2006/relationships/slideLayout" Target="../slideLayouts/slideLayout195.xml"/><Relationship Id="rId37" Type="http://schemas.openxmlformats.org/officeDocument/2006/relationships/slideLayout" Target="../slideLayouts/slideLayout200.xml"/><Relationship Id="rId40" Type="http://schemas.openxmlformats.org/officeDocument/2006/relationships/slideLayout" Target="../slideLayouts/slideLayout203.xml"/><Relationship Id="rId45" Type="http://schemas.openxmlformats.org/officeDocument/2006/relationships/slideLayout" Target="../slideLayouts/slideLayout208.xml"/><Relationship Id="rId53" Type="http://schemas.openxmlformats.org/officeDocument/2006/relationships/slideLayout" Target="../slideLayouts/slideLayout216.xml"/><Relationship Id="rId58" Type="http://schemas.openxmlformats.org/officeDocument/2006/relationships/slideLayout" Target="../slideLayouts/slideLayout221.xml"/><Relationship Id="rId5" Type="http://schemas.openxmlformats.org/officeDocument/2006/relationships/slideLayout" Target="../slideLayouts/slideLayout168.xml"/><Relationship Id="rId15" Type="http://schemas.openxmlformats.org/officeDocument/2006/relationships/slideLayout" Target="../slideLayouts/slideLayout178.xml"/><Relationship Id="rId23" Type="http://schemas.openxmlformats.org/officeDocument/2006/relationships/slideLayout" Target="../slideLayouts/slideLayout186.xml"/><Relationship Id="rId28" Type="http://schemas.openxmlformats.org/officeDocument/2006/relationships/slideLayout" Target="../slideLayouts/slideLayout191.xml"/><Relationship Id="rId36" Type="http://schemas.openxmlformats.org/officeDocument/2006/relationships/slideLayout" Target="../slideLayouts/slideLayout199.xml"/><Relationship Id="rId49" Type="http://schemas.openxmlformats.org/officeDocument/2006/relationships/slideLayout" Target="../slideLayouts/slideLayout212.xml"/><Relationship Id="rId57" Type="http://schemas.openxmlformats.org/officeDocument/2006/relationships/slideLayout" Target="../slideLayouts/slideLayout220.xml"/><Relationship Id="rId10" Type="http://schemas.openxmlformats.org/officeDocument/2006/relationships/slideLayout" Target="../slideLayouts/slideLayout173.xml"/><Relationship Id="rId19" Type="http://schemas.openxmlformats.org/officeDocument/2006/relationships/slideLayout" Target="../slideLayouts/slideLayout182.xml"/><Relationship Id="rId31" Type="http://schemas.openxmlformats.org/officeDocument/2006/relationships/slideLayout" Target="../slideLayouts/slideLayout194.xml"/><Relationship Id="rId44" Type="http://schemas.openxmlformats.org/officeDocument/2006/relationships/slideLayout" Target="../slideLayouts/slideLayout207.xml"/><Relationship Id="rId52" Type="http://schemas.openxmlformats.org/officeDocument/2006/relationships/slideLayout" Target="../slideLayouts/slideLayout215.xml"/><Relationship Id="rId60" Type="http://schemas.openxmlformats.org/officeDocument/2006/relationships/theme" Target="../theme/theme6.xml"/><Relationship Id="rId4" Type="http://schemas.openxmlformats.org/officeDocument/2006/relationships/slideLayout" Target="../slideLayouts/slideLayout167.xml"/><Relationship Id="rId9" Type="http://schemas.openxmlformats.org/officeDocument/2006/relationships/slideLayout" Target="../slideLayouts/slideLayout172.xml"/><Relationship Id="rId14" Type="http://schemas.openxmlformats.org/officeDocument/2006/relationships/slideLayout" Target="../slideLayouts/slideLayout177.xml"/><Relationship Id="rId22" Type="http://schemas.openxmlformats.org/officeDocument/2006/relationships/slideLayout" Target="../slideLayouts/slideLayout185.xml"/><Relationship Id="rId27" Type="http://schemas.openxmlformats.org/officeDocument/2006/relationships/slideLayout" Target="../slideLayouts/slideLayout190.xml"/><Relationship Id="rId30" Type="http://schemas.openxmlformats.org/officeDocument/2006/relationships/slideLayout" Target="../slideLayouts/slideLayout193.xml"/><Relationship Id="rId35" Type="http://schemas.openxmlformats.org/officeDocument/2006/relationships/slideLayout" Target="../slideLayouts/slideLayout198.xml"/><Relationship Id="rId43" Type="http://schemas.openxmlformats.org/officeDocument/2006/relationships/slideLayout" Target="../slideLayouts/slideLayout206.xml"/><Relationship Id="rId48" Type="http://schemas.openxmlformats.org/officeDocument/2006/relationships/slideLayout" Target="../slideLayouts/slideLayout211.xml"/><Relationship Id="rId56" Type="http://schemas.openxmlformats.org/officeDocument/2006/relationships/slideLayout" Target="../slideLayouts/slideLayout219.xml"/><Relationship Id="rId8" Type="http://schemas.openxmlformats.org/officeDocument/2006/relationships/slideLayout" Target="../slideLayouts/slideLayout171.xml"/><Relationship Id="rId51" Type="http://schemas.openxmlformats.org/officeDocument/2006/relationships/slideLayout" Target="../slideLayouts/slideLayout214.xml"/><Relationship Id="rId3" Type="http://schemas.openxmlformats.org/officeDocument/2006/relationships/slideLayout" Target="../slideLayouts/slideLayout16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inzel"/>
              <a:buNone/>
              <a:defRPr sz="3000">
                <a:solidFill>
                  <a:schemeClr val="dk1"/>
                </a:solidFill>
                <a:latin typeface="Cinzel"/>
                <a:ea typeface="Cinzel"/>
                <a:cs typeface="Cinzel"/>
                <a:sym typeface="Cinze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skervville"/>
              <a:buChar char="●"/>
              <a:defRPr sz="1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1pPr>
            <a:lvl2pPr marL="91440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skervville"/>
              <a:buChar char="○"/>
              <a:defRPr sz="1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2pPr>
            <a:lvl3pPr marL="1371600" lvl="2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skervville"/>
              <a:buChar char="■"/>
              <a:defRPr sz="1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3pPr>
            <a:lvl4pPr marL="1828800" lvl="3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skervville"/>
              <a:buChar char="●"/>
              <a:defRPr sz="1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4pPr>
            <a:lvl5pPr marL="2286000" lvl="4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skervville"/>
              <a:buChar char="○"/>
              <a:defRPr sz="1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5pPr>
            <a:lvl6pPr marL="2743200" lvl="5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skervville"/>
              <a:buChar char="■"/>
              <a:defRPr sz="1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6pPr>
            <a:lvl7pPr marL="3200400" lvl="6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skervville"/>
              <a:buChar char="●"/>
              <a:defRPr sz="1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7pPr>
            <a:lvl8pPr marL="3657600" lvl="7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skervville"/>
              <a:buChar char="○"/>
              <a:defRPr sz="1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8pPr>
            <a:lvl9pPr marL="4114800" lvl="8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skervville"/>
              <a:buChar char="■"/>
              <a:defRPr sz="1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9" r:id="rId6"/>
    <p:sldLayoutId id="2147483662" r:id="rId7"/>
    <p:sldLayoutId id="2147483665" r:id="rId8"/>
    <p:sldLayoutId id="2147483671" r:id="rId9"/>
    <p:sldLayoutId id="2147483748" r:id="rId10"/>
    <p:sldLayoutId id="2147483845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buClrTx/>
              <a:buFontTx/>
              <a:buNone/>
            </a:pPr>
            <a:fld id="{CA5C4719-0CD8-482B-9225-1A875BCEA14A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buClrTx/>
                <a:buFontTx/>
                <a:buNone/>
              </a:pPr>
              <a:t>7/3/2023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buClrTx/>
              <a:buFontTx/>
              <a:buNone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buClrTx/>
              <a:buFontTx/>
              <a:buNone/>
            </a:pPr>
            <a:fld id="{AB28DA3C-7FEE-4649-8F21-F8AFBE24BA28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buClrTx/>
                <a:buFontTx/>
                <a:buNone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510344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Raleway" panose="020B0503030101060003" pitchFamily="34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Raleway" panose="020B0503030101060003" pitchFamily="3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aleway" panose="020B0503030101060003" pitchFamily="3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Raleway" panose="020B0503030101060003" pitchFamily="3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Raleway" panose="020B0503030101060003" pitchFamily="3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Raleway" panose="020B0503030101060003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0899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3" r:id="rId12"/>
    <p:sldLayoutId id="2147483774" r:id="rId13"/>
    <p:sldLayoutId id="2147483775" r:id="rId14"/>
    <p:sldLayoutId id="2147483776" r:id="rId15"/>
    <p:sldLayoutId id="2147483777" r:id="rId16"/>
    <p:sldLayoutId id="2147483778" r:id="rId17"/>
    <p:sldLayoutId id="2147483779" r:id="rId18"/>
    <p:sldLayoutId id="2147483780" r:id="rId19"/>
    <p:sldLayoutId id="2147483781" r:id="rId20"/>
    <p:sldLayoutId id="2147483782" r:id="rId21"/>
    <p:sldLayoutId id="2147483783" r:id="rId22"/>
    <p:sldLayoutId id="2147483784" r:id="rId23"/>
    <p:sldLayoutId id="2147483785" r:id="rId24"/>
    <p:sldLayoutId id="2147483786" r:id="rId25"/>
    <p:sldLayoutId id="2147483787" r:id="rId26"/>
    <p:sldLayoutId id="2147483788" r:id="rId27"/>
    <p:sldLayoutId id="2147483789" r:id="rId28"/>
    <p:sldLayoutId id="2147483790" r:id="rId29"/>
    <p:sldLayoutId id="2147483791" r:id="rId30"/>
    <p:sldLayoutId id="2147483792" r:id="rId31"/>
    <p:sldLayoutId id="2147483793" r:id="rId32"/>
    <p:sldLayoutId id="2147483794" r:id="rId33"/>
    <p:sldLayoutId id="2147483795" r:id="rId34"/>
    <p:sldLayoutId id="2147483796" r:id="rId35"/>
    <p:sldLayoutId id="2147483797" r:id="rId36"/>
    <p:sldLayoutId id="2147483798" r:id="rId37"/>
    <p:sldLayoutId id="2147483799" r:id="rId38"/>
    <p:sldLayoutId id="2147483800" r:id="rId39"/>
    <p:sldLayoutId id="2147483801" r:id="rId40"/>
    <p:sldLayoutId id="2147483802" r:id="rId41"/>
    <p:sldLayoutId id="2147483803" r:id="rId42"/>
    <p:sldLayoutId id="2147483804" r:id="rId43"/>
    <p:sldLayoutId id="2147483805" r:id="rId44"/>
    <p:sldLayoutId id="2147483806" r:id="rId45"/>
    <p:sldLayoutId id="2147483807" r:id="rId46"/>
    <p:sldLayoutId id="2147483808" r:id="rId47"/>
    <p:sldLayoutId id="2147483809" r:id="rId48"/>
    <p:sldLayoutId id="2147483810" r:id="rId49"/>
    <p:sldLayoutId id="2147483811" r:id="rId50"/>
    <p:sldLayoutId id="2147483812" r:id="rId51"/>
    <p:sldLayoutId id="2147483813" r:id="rId52"/>
    <p:sldLayoutId id="2147483814" r:id="rId53"/>
    <p:sldLayoutId id="2147483815" r:id="rId54"/>
    <p:sldLayoutId id="2147483816" r:id="rId55"/>
    <p:sldLayoutId id="2147483817" r:id="rId56"/>
    <p:sldLayoutId id="2147483818" r:id="rId57"/>
    <p:sldLayoutId id="2147483819" r:id="rId58"/>
    <p:sldLayoutId id="2147483820" r:id="rId59"/>
    <p:sldLayoutId id="2147483821" r:id="rId60"/>
    <p:sldLayoutId id="2147483822" r:id="rId61"/>
    <p:sldLayoutId id="2147483823" r:id="rId62"/>
    <p:sldLayoutId id="2147483824" r:id="rId63"/>
    <p:sldLayoutId id="2147483825" r:id="rId64"/>
    <p:sldLayoutId id="2147483826" r:id="rId65"/>
    <p:sldLayoutId id="2147483827" r:id="rId66"/>
    <p:sldLayoutId id="2147483828" r:id="rId67"/>
    <p:sldLayoutId id="2147483829" r:id="rId68"/>
    <p:sldLayoutId id="2147483830" r:id="rId69"/>
    <p:sldLayoutId id="2147483831" r:id="rId70"/>
    <p:sldLayoutId id="2147483832" r:id="rId7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681">
          <p15:clr>
            <a:srgbClr val="F26B43"/>
          </p15:clr>
        </p15:guide>
        <p15:guide id="2" orient="horz" pos="432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smtClean="0"/>
              <a:t>Haga clic para modificar el estilo de texto del patrón</a:t>
            </a:r>
          </a:p>
          <a:p>
            <a:pPr lvl="1"/>
            <a:r>
              <a:rPr lang="es-ES" altLang="es-ES" smtClean="0"/>
              <a:t>Segundo nivel</a:t>
            </a:r>
          </a:p>
          <a:p>
            <a:pPr lvl="2"/>
            <a:r>
              <a:rPr lang="es-ES" altLang="es-ES" smtClean="0"/>
              <a:t>Tercer nivel</a:t>
            </a:r>
          </a:p>
          <a:p>
            <a:pPr lvl="3"/>
            <a:r>
              <a:rPr lang="es-ES" altLang="es-ES" smtClean="0"/>
              <a:t>Cuarto nivel</a:t>
            </a:r>
          </a:p>
          <a:p>
            <a:pPr lvl="4"/>
            <a:r>
              <a:rPr lang="es-ES" alt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 u="none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endParaRPr lang="es-ES" kern="120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 u="none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endParaRPr lang="es-ES" kern="120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 u="none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fld id="{9ECC0C10-6756-4FAE-8F1C-4D0FF2367694}" type="slidenum">
              <a:rPr lang="es-ES" kern="120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t>‹#›</a:t>
            </a:fld>
            <a:endParaRPr lang="es-ES" kern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9971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866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2" r:id="rId3"/>
    <p:sldLayoutId id="2147483923" r:id="rId4"/>
    <p:sldLayoutId id="2147483924" r:id="rId5"/>
    <p:sldLayoutId id="2147483925" r:id="rId6"/>
    <p:sldLayoutId id="2147483926" r:id="rId7"/>
    <p:sldLayoutId id="2147483927" r:id="rId8"/>
    <p:sldLayoutId id="2147483928" r:id="rId9"/>
    <p:sldLayoutId id="2147483929" r:id="rId10"/>
    <p:sldLayoutId id="2147483930" r:id="rId11"/>
    <p:sldLayoutId id="2147483931" r:id="rId12"/>
    <p:sldLayoutId id="2147483932" r:id="rId13"/>
    <p:sldLayoutId id="2147483933" r:id="rId14"/>
    <p:sldLayoutId id="2147483934" r:id="rId15"/>
    <p:sldLayoutId id="2147483935" r:id="rId16"/>
    <p:sldLayoutId id="2147483936" r:id="rId17"/>
    <p:sldLayoutId id="2147483937" r:id="rId18"/>
    <p:sldLayoutId id="2147483938" r:id="rId19"/>
    <p:sldLayoutId id="2147483939" r:id="rId20"/>
    <p:sldLayoutId id="2147483940" r:id="rId21"/>
    <p:sldLayoutId id="2147483941" r:id="rId22"/>
    <p:sldLayoutId id="2147483942" r:id="rId23"/>
    <p:sldLayoutId id="2147483943" r:id="rId24"/>
    <p:sldLayoutId id="2147483944" r:id="rId25"/>
    <p:sldLayoutId id="2147483945" r:id="rId26"/>
    <p:sldLayoutId id="2147483946" r:id="rId27"/>
    <p:sldLayoutId id="2147483947" r:id="rId28"/>
    <p:sldLayoutId id="2147483948" r:id="rId29"/>
    <p:sldLayoutId id="2147483949" r:id="rId30"/>
    <p:sldLayoutId id="2147483950" r:id="rId31"/>
    <p:sldLayoutId id="2147483951" r:id="rId32"/>
    <p:sldLayoutId id="2147483952" r:id="rId33"/>
    <p:sldLayoutId id="2147483953" r:id="rId34"/>
    <p:sldLayoutId id="2147483954" r:id="rId35"/>
    <p:sldLayoutId id="2147483955" r:id="rId36"/>
    <p:sldLayoutId id="2147483956" r:id="rId37"/>
    <p:sldLayoutId id="2147483957" r:id="rId38"/>
    <p:sldLayoutId id="2147483958" r:id="rId39"/>
    <p:sldLayoutId id="2147483959" r:id="rId40"/>
    <p:sldLayoutId id="2147483960" r:id="rId41"/>
    <p:sldLayoutId id="2147483961" r:id="rId42"/>
    <p:sldLayoutId id="2147483962" r:id="rId43"/>
    <p:sldLayoutId id="2147483963" r:id="rId44"/>
    <p:sldLayoutId id="2147483964" r:id="rId45"/>
    <p:sldLayoutId id="2147483965" r:id="rId46"/>
    <p:sldLayoutId id="2147483966" r:id="rId47"/>
    <p:sldLayoutId id="2147483967" r:id="rId48"/>
    <p:sldLayoutId id="2147483968" r:id="rId49"/>
    <p:sldLayoutId id="2147483969" r:id="rId50"/>
    <p:sldLayoutId id="2147483970" r:id="rId51"/>
    <p:sldLayoutId id="2147483971" r:id="rId52"/>
    <p:sldLayoutId id="2147483972" r:id="rId53"/>
    <p:sldLayoutId id="2147483973" r:id="rId54"/>
    <p:sldLayoutId id="2147483974" r:id="rId55"/>
    <p:sldLayoutId id="2147483975" r:id="rId56"/>
    <p:sldLayoutId id="2147483976" r:id="rId57"/>
    <p:sldLayoutId id="2147483977" r:id="rId58"/>
    <p:sldLayoutId id="2147483978" r:id="rId59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5585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0" r:id="rId1"/>
    <p:sldLayoutId id="2147483981" r:id="rId2"/>
    <p:sldLayoutId id="2147483982" r:id="rId3"/>
    <p:sldLayoutId id="2147483983" r:id="rId4"/>
    <p:sldLayoutId id="2147483984" r:id="rId5"/>
    <p:sldLayoutId id="2147483985" r:id="rId6"/>
    <p:sldLayoutId id="2147483986" r:id="rId7"/>
    <p:sldLayoutId id="2147483987" r:id="rId8"/>
    <p:sldLayoutId id="2147483988" r:id="rId9"/>
    <p:sldLayoutId id="2147483989" r:id="rId10"/>
    <p:sldLayoutId id="2147483990" r:id="rId11"/>
    <p:sldLayoutId id="2147483991" r:id="rId12"/>
    <p:sldLayoutId id="2147483992" r:id="rId13"/>
    <p:sldLayoutId id="2147483993" r:id="rId14"/>
    <p:sldLayoutId id="2147483994" r:id="rId15"/>
    <p:sldLayoutId id="2147483995" r:id="rId16"/>
    <p:sldLayoutId id="2147483996" r:id="rId17"/>
    <p:sldLayoutId id="2147483997" r:id="rId18"/>
    <p:sldLayoutId id="2147483998" r:id="rId19"/>
    <p:sldLayoutId id="2147483999" r:id="rId20"/>
    <p:sldLayoutId id="2147484000" r:id="rId21"/>
    <p:sldLayoutId id="2147484001" r:id="rId22"/>
    <p:sldLayoutId id="2147484002" r:id="rId23"/>
    <p:sldLayoutId id="2147484003" r:id="rId24"/>
    <p:sldLayoutId id="2147484004" r:id="rId25"/>
    <p:sldLayoutId id="2147484005" r:id="rId26"/>
    <p:sldLayoutId id="2147484006" r:id="rId27"/>
    <p:sldLayoutId id="2147484007" r:id="rId28"/>
    <p:sldLayoutId id="2147484008" r:id="rId29"/>
    <p:sldLayoutId id="2147484009" r:id="rId30"/>
    <p:sldLayoutId id="2147484010" r:id="rId31"/>
    <p:sldLayoutId id="2147484011" r:id="rId32"/>
    <p:sldLayoutId id="2147484012" r:id="rId33"/>
    <p:sldLayoutId id="2147484013" r:id="rId34"/>
    <p:sldLayoutId id="2147484014" r:id="rId35"/>
    <p:sldLayoutId id="2147484015" r:id="rId36"/>
    <p:sldLayoutId id="2147484016" r:id="rId37"/>
    <p:sldLayoutId id="2147484017" r:id="rId38"/>
    <p:sldLayoutId id="2147484018" r:id="rId39"/>
    <p:sldLayoutId id="2147484019" r:id="rId40"/>
    <p:sldLayoutId id="2147484020" r:id="rId41"/>
    <p:sldLayoutId id="2147484021" r:id="rId42"/>
    <p:sldLayoutId id="2147484022" r:id="rId43"/>
    <p:sldLayoutId id="2147484023" r:id="rId44"/>
    <p:sldLayoutId id="2147484024" r:id="rId45"/>
    <p:sldLayoutId id="2147484025" r:id="rId46"/>
    <p:sldLayoutId id="2147484026" r:id="rId47"/>
    <p:sldLayoutId id="2147484027" r:id="rId48"/>
    <p:sldLayoutId id="2147484028" r:id="rId49"/>
    <p:sldLayoutId id="2147484029" r:id="rId50"/>
    <p:sldLayoutId id="2147484030" r:id="rId51"/>
    <p:sldLayoutId id="2147484031" r:id="rId52"/>
    <p:sldLayoutId id="2147484032" r:id="rId53"/>
    <p:sldLayoutId id="2147484033" r:id="rId54"/>
    <p:sldLayoutId id="2147484034" r:id="rId55"/>
    <p:sldLayoutId id="2147484035" r:id="rId56"/>
    <p:sldLayoutId id="2147484036" r:id="rId57"/>
    <p:sldLayoutId id="2147484037" r:id="rId58"/>
    <p:sldLayoutId id="2147484038" r:id="rId59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ollinsdictionary.com/dictionary/english/modern" TargetMode="External"/><Relationship Id="rId3" Type="http://schemas.openxmlformats.org/officeDocument/2006/relationships/hyperlink" Target="https://dictionary.cambridge.org/dictionary/english/recent" TargetMode="External"/><Relationship Id="rId7" Type="http://schemas.openxmlformats.org/officeDocument/2006/relationships/hyperlink" Target="https://www.collinsdictionary.com/dictionary/english/available" TargetMode="External"/><Relationship Id="rId2" Type="http://schemas.openxmlformats.org/officeDocument/2006/relationships/hyperlink" Target="https://dictionary.cambridge.org/dictionary/english/modern" TargetMode="Externa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s://www.collinsdictionary.com/dictionary/english/describe" TargetMode="External"/><Relationship Id="rId5" Type="http://schemas.openxmlformats.org/officeDocument/2006/relationships/hyperlink" Target="https://dictionary.cambridge.org/dictionary/english/method" TargetMode="External"/><Relationship Id="rId4" Type="http://schemas.openxmlformats.org/officeDocument/2006/relationships/hyperlink" Target="https://dictionary.cambridge.org/dictionary/english/idea" TargetMode="External"/><Relationship Id="rId9" Type="http://schemas.openxmlformats.org/officeDocument/2006/relationships/hyperlink" Target="https://www.collinsdictionary.com/dictionary/english/technology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microsoft.com/office/2007/relationships/hdphoto" Target="../media/hdphoto2.wdp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://en.wikipedia.org/wiki/Comparison_of_reference_management_software" TargetMode="External"/><Relationship Id="rId3" Type="http://schemas.openxmlformats.org/officeDocument/2006/relationships/hyperlink" Target="http://tutorialsbibtic.upf.edu/treball/" TargetMode="External"/><Relationship Id="rId7" Type="http://schemas.openxmlformats.org/officeDocument/2006/relationships/hyperlink" Target="http://www.mendeley.com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5.xml"/><Relationship Id="rId6" Type="http://schemas.openxmlformats.org/officeDocument/2006/relationships/hyperlink" Target="http://jabref.sourceforge.net/" TargetMode="External"/><Relationship Id="rId5" Type="http://schemas.openxmlformats.org/officeDocument/2006/relationships/hyperlink" Target="http://www.zotero.org/" TargetMode="External"/><Relationship Id="rId4" Type="http://schemas.openxmlformats.org/officeDocument/2006/relationships/hyperlink" Target="http://www.upf.edu/bibtic/guiesiajudes/eines/tesis/presentar.html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arzing.com/pop.htm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://www.upf.edu/bibtic/en/guiesiajudes/eines/avalua/fi.html" TargetMode="External"/><Relationship Id="rId5" Type="http://schemas.openxmlformats.org/officeDocument/2006/relationships/hyperlink" Target="http://scholar.google.com/" TargetMode="External"/><Relationship Id="rId4" Type="http://schemas.openxmlformats.org/officeDocument/2006/relationships/hyperlink" Target="http://www.scimagojr.com/index.php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6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A313461-A74E-480A-9B0C-5E81C955C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BA7AC296-3158-48FC-9140-588BA41E3FD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ubtitle 3">
            <a:extLst>
              <a:ext uri="{FF2B5EF4-FFF2-40B4-BE49-F238E27FC236}">
                <a16:creationId xmlns="" xmlns:a16="http://schemas.microsoft.com/office/drawing/2014/main" id="{9003F1D4-AFA9-47F8-9D79-1B04B9891AA2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4">
            <a:extLst>
              <a:ext uri="{FF2B5EF4-FFF2-40B4-BE49-F238E27FC236}">
                <a16:creationId xmlns="" xmlns:a16="http://schemas.microsoft.com/office/drawing/2014/main" id="{F71CF67C-7989-4802-BAE6-B3BEE9CBAB71}"/>
              </a:ext>
            </a:extLst>
          </p:cNvPr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ubtitle 5">
            <a:extLst>
              <a:ext uri="{FF2B5EF4-FFF2-40B4-BE49-F238E27FC236}">
                <a16:creationId xmlns="" xmlns:a16="http://schemas.microsoft.com/office/drawing/2014/main" id="{32053ADD-2C7F-4E69-81A9-D8F77B5103DE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B8D18F48-2A40-438B-9DB1-4ADAF1A054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Google Shape;1429;p30">
            <a:extLst>
              <a:ext uri="{FF2B5EF4-FFF2-40B4-BE49-F238E27FC236}">
                <a16:creationId xmlns="" xmlns:a16="http://schemas.microsoft.com/office/drawing/2014/main" id="{8D96C080-8731-492E-99E0-C07DF1385A1A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rcRect l="28820" r="28820"/>
          <a:stretch/>
        </p:blipFill>
        <p:spPr>
          <a:xfrm flipH="1">
            <a:off x="949825" y="1635100"/>
            <a:ext cx="2271557" cy="3508400"/>
          </a:xfrm>
          <a:prstGeom prst="round2SameRect">
            <a:avLst>
              <a:gd name="adj1" fmla="val 50000"/>
              <a:gd name="adj2" fmla="val 0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69540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D0154D3-E115-4350-8350-5E9E06A95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="" xmlns:a16="http://schemas.microsoft.com/office/drawing/2014/main" id="{0AF68F6D-B8B3-4792-9E6C-1F496E08FC26}"/>
              </a:ext>
            </a:extLst>
          </p:cNvPr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="" xmlns:a16="http://schemas.microsoft.com/office/drawing/2014/main" id="{A08DFC54-AEB3-4DDC-A154-CAB644FDBA53}"/>
              </a:ext>
            </a:extLst>
          </p:cNvPr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="" xmlns:a16="http://schemas.microsoft.com/office/drawing/2014/main" id="{E9778217-FE32-4ADF-9BA2-A3955ECF5A9F}"/>
              </a:ext>
            </a:extLst>
          </p:cNvPr>
          <p:cNvSpPr>
            <a:spLocks noGrp="1"/>
          </p:cNvSpPr>
          <p:nvPr>
            <p:ph type="title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="" xmlns:a16="http://schemas.microsoft.com/office/drawing/2014/main" id="{E20EE7FB-B522-4227-BC70-5DAFECB56DF1}"/>
              </a:ext>
            </a:extLst>
          </p:cNvPr>
          <p:cNvSpPr>
            <a:spLocks noGrp="1"/>
          </p:cNvSpPr>
          <p:nvPr>
            <p:ph type="title" idx="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="" xmlns:a16="http://schemas.microsoft.com/office/drawing/2014/main" id="{E1B62CBF-28C0-4A18-AB48-89156A6C0998}"/>
              </a:ext>
            </a:extLst>
          </p:cNvPr>
          <p:cNvSpPr>
            <a:spLocks noGrp="1"/>
          </p:cNvSpPr>
          <p:nvPr>
            <p:ph type="title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="" xmlns:a16="http://schemas.microsoft.com/office/drawing/2014/main" id="{C4BE322C-75B1-47DB-BC40-8CA664A898B7}"/>
              </a:ext>
            </a:extLst>
          </p:cNvPr>
          <p:cNvSpPr>
            <a:spLocks noGrp="1"/>
          </p:cNvSpPr>
          <p:nvPr>
            <p:ph type="title" idx="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ubtitle 8">
            <a:extLst>
              <a:ext uri="{FF2B5EF4-FFF2-40B4-BE49-F238E27FC236}">
                <a16:creationId xmlns="" xmlns:a16="http://schemas.microsoft.com/office/drawing/2014/main" id="{60A5A80F-2976-4F8C-9B31-3663DA5415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ubtitle 9">
            <a:extLst>
              <a:ext uri="{FF2B5EF4-FFF2-40B4-BE49-F238E27FC236}">
                <a16:creationId xmlns="" xmlns:a16="http://schemas.microsoft.com/office/drawing/2014/main" id="{6B53578F-8559-4658-AAD2-C2A2087EE0FD}"/>
              </a:ext>
            </a:extLst>
          </p:cNvPr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ubtitle 10">
            <a:extLst>
              <a:ext uri="{FF2B5EF4-FFF2-40B4-BE49-F238E27FC236}">
                <a16:creationId xmlns="" xmlns:a16="http://schemas.microsoft.com/office/drawing/2014/main" id="{4EAB8359-8930-4293-BEC6-A9923DC79BAD}"/>
              </a:ext>
            </a:extLst>
          </p:cNvPr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ubtitle 11">
            <a:extLst>
              <a:ext uri="{FF2B5EF4-FFF2-40B4-BE49-F238E27FC236}">
                <a16:creationId xmlns="" xmlns:a16="http://schemas.microsoft.com/office/drawing/2014/main" id="{47785034-C73E-4C11-84EE-0C7082ED737B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Subtitle 12">
            <a:extLst>
              <a:ext uri="{FF2B5EF4-FFF2-40B4-BE49-F238E27FC236}">
                <a16:creationId xmlns="" xmlns:a16="http://schemas.microsoft.com/office/drawing/2014/main" id="{77C9E55B-D8B5-43E9-82D0-2949D17A4CEA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Subtitle 13">
            <a:extLst>
              <a:ext uri="{FF2B5EF4-FFF2-40B4-BE49-F238E27FC236}">
                <a16:creationId xmlns="" xmlns:a16="http://schemas.microsoft.com/office/drawing/2014/main" id="{B9FAFB4B-947D-4C59-B655-29958B2CBEB1}"/>
              </a:ext>
            </a:extLst>
          </p:cNvPr>
          <p:cNvSpPr>
            <a:spLocks noGrp="1"/>
          </p:cNvSpPr>
          <p:nvPr>
            <p:ph type="subTitle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BB638534-9AE2-4974-8979-845DC5B3A3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735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" name="Google Shape;1853;p39"/>
          <p:cNvSpPr txBox="1">
            <a:spLocks noGrp="1"/>
          </p:cNvSpPr>
          <p:nvPr>
            <p:ph type="title"/>
          </p:nvPr>
        </p:nvSpPr>
        <p:spPr>
          <a:xfrm>
            <a:off x="1822255" y="127427"/>
            <a:ext cx="4198771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2400" b="1" dirty="0"/>
              <a:t>Outline Presentation </a:t>
            </a:r>
            <a:endParaRPr sz="2400" b="1" dirty="0"/>
          </a:p>
        </p:txBody>
      </p:sp>
      <p:grpSp>
        <p:nvGrpSpPr>
          <p:cNvPr id="1860" name="Google Shape;1860;p39"/>
          <p:cNvGrpSpPr/>
          <p:nvPr/>
        </p:nvGrpSpPr>
        <p:grpSpPr>
          <a:xfrm>
            <a:off x="7193275" y="191525"/>
            <a:ext cx="1569725" cy="1498275"/>
            <a:chOff x="642425" y="191525"/>
            <a:chExt cx="1569725" cy="1498275"/>
          </a:xfrm>
        </p:grpSpPr>
        <p:sp>
          <p:nvSpPr>
            <p:cNvPr id="1861" name="Google Shape;1861;p39"/>
            <p:cNvSpPr/>
            <p:nvPr/>
          </p:nvSpPr>
          <p:spPr>
            <a:xfrm>
              <a:off x="642425" y="191525"/>
              <a:ext cx="1569725" cy="1498250"/>
            </a:xfrm>
            <a:custGeom>
              <a:avLst/>
              <a:gdLst/>
              <a:ahLst/>
              <a:cxnLst/>
              <a:rect l="l" t="t" r="r" b="b"/>
              <a:pathLst>
                <a:path w="62789" h="59930" extrusionOk="0">
                  <a:moveTo>
                    <a:pt x="25022" y="1"/>
                  </a:moveTo>
                  <a:cubicBezTo>
                    <a:pt x="23417" y="1"/>
                    <a:pt x="22320" y="532"/>
                    <a:pt x="22320" y="532"/>
                  </a:cubicBezTo>
                  <a:cubicBezTo>
                    <a:pt x="22320" y="532"/>
                    <a:pt x="29171" y="14399"/>
                    <a:pt x="26476" y="16465"/>
                  </a:cubicBezTo>
                  <a:cubicBezTo>
                    <a:pt x="26303" y="16597"/>
                    <a:pt x="26143" y="16659"/>
                    <a:pt x="25995" y="16659"/>
                  </a:cubicBezTo>
                  <a:cubicBezTo>
                    <a:pt x="23831" y="16659"/>
                    <a:pt x="24086" y="3496"/>
                    <a:pt x="20998" y="1539"/>
                  </a:cubicBezTo>
                  <a:cubicBezTo>
                    <a:pt x="20423" y="1173"/>
                    <a:pt x="19757" y="1029"/>
                    <a:pt x="19040" y="1029"/>
                  </a:cubicBezTo>
                  <a:cubicBezTo>
                    <a:pt x="17683" y="1029"/>
                    <a:pt x="16141" y="1545"/>
                    <a:pt x="14675" y="2056"/>
                  </a:cubicBezTo>
                  <a:cubicBezTo>
                    <a:pt x="13205" y="2579"/>
                    <a:pt x="11807" y="3096"/>
                    <a:pt x="10739" y="3096"/>
                  </a:cubicBezTo>
                  <a:cubicBezTo>
                    <a:pt x="10187" y="3096"/>
                    <a:pt x="9724" y="2958"/>
                    <a:pt x="9385" y="2610"/>
                  </a:cubicBezTo>
                  <a:cubicBezTo>
                    <a:pt x="9360" y="4726"/>
                    <a:pt x="2483" y="8152"/>
                    <a:pt x="3779" y="11993"/>
                  </a:cubicBezTo>
                  <a:cubicBezTo>
                    <a:pt x="5077" y="15822"/>
                    <a:pt x="16299" y="16628"/>
                    <a:pt x="15946" y="19412"/>
                  </a:cubicBezTo>
                  <a:cubicBezTo>
                    <a:pt x="15874" y="19987"/>
                    <a:pt x="15359" y="20243"/>
                    <a:pt x="14569" y="20243"/>
                  </a:cubicBezTo>
                  <a:cubicBezTo>
                    <a:pt x="11537" y="20243"/>
                    <a:pt x="4453" y="16473"/>
                    <a:pt x="2785" y="12535"/>
                  </a:cubicBezTo>
                  <a:cubicBezTo>
                    <a:pt x="1022" y="15369"/>
                    <a:pt x="2457" y="17283"/>
                    <a:pt x="1274" y="19488"/>
                  </a:cubicBezTo>
                  <a:cubicBezTo>
                    <a:pt x="102" y="21705"/>
                    <a:pt x="1059" y="24639"/>
                    <a:pt x="5165" y="25156"/>
                  </a:cubicBezTo>
                  <a:cubicBezTo>
                    <a:pt x="9259" y="25660"/>
                    <a:pt x="20872" y="24677"/>
                    <a:pt x="20846" y="26692"/>
                  </a:cubicBezTo>
                  <a:cubicBezTo>
                    <a:pt x="20836" y="27498"/>
                    <a:pt x="18442" y="27958"/>
                    <a:pt x="15285" y="27958"/>
                  </a:cubicBezTo>
                  <a:cubicBezTo>
                    <a:pt x="10495" y="27958"/>
                    <a:pt x="3948" y="26900"/>
                    <a:pt x="1299" y="24387"/>
                  </a:cubicBezTo>
                  <a:lnTo>
                    <a:pt x="1299" y="24387"/>
                  </a:lnTo>
                  <a:cubicBezTo>
                    <a:pt x="1" y="27359"/>
                    <a:pt x="1928" y="29047"/>
                    <a:pt x="1311" y="31390"/>
                  </a:cubicBezTo>
                  <a:cubicBezTo>
                    <a:pt x="779" y="33367"/>
                    <a:pt x="2132" y="36457"/>
                    <a:pt x="6292" y="36457"/>
                  </a:cubicBezTo>
                  <a:cubicBezTo>
                    <a:pt x="7061" y="36457"/>
                    <a:pt x="7926" y="36351"/>
                    <a:pt x="8893" y="36114"/>
                  </a:cubicBezTo>
                  <a:cubicBezTo>
                    <a:pt x="13509" y="34969"/>
                    <a:pt x="19537" y="33517"/>
                    <a:pt x="22296" y="33517"/>
                  </a:cubicBezTo>
                  <a:cubicBezTo>
                    <a:pt x="23241" y="33517"/>
                    <a:pt x="23803" y="33687"/>
                    <a:pt x="23794" y="34098"/>
                  </a:cubicBezTo>
                  <a:cubicBezTo>
                    <a:pt x="23755" y="35344"/>
                    <a:pt x="14631" y="37747"/>
                    <a:pt x="7932" y="37747"/>
                  </a:cubicBezTo>
                  <a:cubicBezTo>
                    <a:pt x="5898" y="37747"/>
                    <a:pt x="4087" y="37525"/>
                    <a:pt x="2822" y="36982"/>
                  </a:cubicBezTo>
                  <a:lnTo>
                    <a:pt x="2822" y="36982"/>
                  </a:lnTo>
                  <a:cubicBezTo>
                    <a:pt x="3490" y="41491"/>
                    <a:pt x="6953" y="42373"/>
                    <a:pt x="8011" y="45219"/>
                  </a:cubicBezTo>
                  <a:cubicBezTo>
                    <a:pt x="8681" y="47012"/>
                    <a:pt x="10328" y="47923"/>
                    <a:pt x="12286" y="47923"/>
                  </a:cubicBezTo>
                  <a:cubicBezTo>
                    <a:pt x="13424" y="47923"/>
                    <a:pt x="14667" y="47616"/>
                    <a:pt x="15884" y="46996"/>
                  </a:cubicBezTo>
                  <a:cubicBezTo>
                    <a:pt x="18814" y="45509"/>
                    <a:pt x="27055" y="40666"/>
                    <a:pt x="29980" y="40666"/>
                  </a:cubicBezTo>
                  <a:cubicBezTo>
                    <a:pt x="30374" y="40666"/>
                    <a:pt x="30672" y="40754"/>
                    <a:pt x="30847" y="40950"/>
                  </a:cubicBezTo>
                  <a:cubicBezTo>
                    <a:pt x="32320" y="42613"/>
                    <a:pt x="21916" y="48998"/>
                    <a:pt x="17181" y="49162"/>
                  </a:cubicBezTo>
                  <a:cubicBezTo>
                    <a:pt x="12445" y="49339"/>
                    <a:pt x="11941" y="49464"/>
                    <a:pt x="11941" y="49464"/>
                  </a:cubicBezTo>
                  <a:cubicBezTo>
                    <a:pt x="11941" y="49464"/>
                    <a:pt x="15644" y="54162"/>
                    <a:pt x="23327" y="57613"/>
                  </a:cubicBezTo>
                  <a:cubicBezTo>
                    <a:pt x="26816" y="59178"/>
                    <a:pt x="30139" y="59929"/>
                    <a:pt x="33195" y="59929"/>
                  </a:cubicBezTo>
                  <a:cubicBezTo>
                    <a:pt x="36881" y="59929"/>
                    <a:pt x="40179" y="58836"/>
                    <a:pt x="42913" y="56757"/>
                  </a:cubicBezTo>
                  <a:cubicBezTo>
                    <a:pt x="47913" y="52941"/>
                    <a:pt x="47599" y="46794"/>
                    <a:pt x="45205" y="43506"/>
                  </a:cubicBezTo>
                  <a:cubicBezTo>
                    <a:pt x="42812" y="40220"/>
                    <a:pt x="37497" y="36730"/>
                    <a:pt x="40142" y="35874"/>
                  </a:cubicBezTo>
                  <a:cubicBezTo>
                    <a:pt x="40255" y="35837"/>
                    <a:pt x="40374" y="35820"/>
                    <a:pt x="40498" y="35820"/>
                  </a:cubicBezTo>
                  <a:cubicBezTo>
                    <a:pt x="41491" y="35820"/>
                    <a:pt x="42827" y="36918"/>
                    <a:pt x="44462" y="38015"/>
                  </a:cubicBezTo>
                  <a:cubicBezTo>
                    <a:pt x="46089" y="39112"/>
                    <a:pt x="48003" y="40209"/>
                    <a:pt x="50152" y="40209"/>
                  </a:cubicBezTo>
                  <a:cubicBezTo>
                    <a:pt x="51828" y="40209"/>
                    <a:pt x="53647" y="39542"/>
                    <a:pt x="55584" y="37687"/>
                  </a:cubicBezTo>
                  <a:cubicBezTo>
                    <a:pt x="62788" y="30773"/>
                    <a:pt x="56994" y="19740"/>
                    <a:pt x="54236" y="15898"/>
                  </a:cubicBezTo>
                  <a:cubicBezTo>
                    <a:pt x="51478" y="12069"/>
                    <a:pt x="43379" y="7271"/>
                    <a:pt x="43379" y="7271"/>
                  </a:cubicBezTo>
                  <a:cubicBezTo>
                    <a:pt x="43379" y="7271"/>
                    <a:pt x="43379" y="25118"/>
                    <a:pt x="39299" y="25118"/>
                  </a:cubicBezTo>
                  <a:cubicBezTo>
                    <a:pt x="39282" y="25118"/>
                    <a:pt x="39265" y="25118"/>
                    <a:pt x="39247" y="25117"/>
                  </a:cubicBezTo>
                  <a:cubicBezTo>
                    <a:pt x="35104" y="24966"/>
                    <a:pt x="44764" y="9034"/>
                    <a:pt x="40848" y="4134"/>
                  </a:cubicBezTo>
                  <a:cubicBezTo>
                    <a:pt x="38354" y="1005"/>
                    <a:pt x="34981" y="439"/>
                    <a:pt x="32869" y="439"/>
                  </a:cubicBezTo>
                  <a:cubicBezTo>
                    <a:pt x="31675" y="439"/>
                    <a:pt x="30884" y="620"/>
                    <a:pt x="30884" y="620"/>
                  </a:cubicBezTo>
                  <a:cubicBezTo>
                    <a:pt x="30884" y="620"/>
                    <a:pt x="34285" y="5230"/>
                    <a:pt x="34248" y="11137"/>
                  </a:cubicBezTo>
                  <a:cubicBezTo>
                    <a:pt x="34220" y="15361"/>
                    <a:pt x="33462" y="18014"/>
                    <a:pt x="32863" y="18014"/>
                  </a:cubicBezTo>
                  <a:cubicBezTo>
                    <a:pt x="32626" y="18014"/>
                    <a:pt x="32415" y="17600"/>
                    <a:pt x="32283" y="16704"/>
                  </a:cubicBezTo>
                  <a:cubicBezTo>
                    <a:pt x="31816" y="13543"/>
                    <a:pt x="32396" y="3290"/>
                    <a:pt x="28945" y="1149"/>
                  </a:cubicBezTo>
                  <a:cubicBezTo>
                    <a:pt x="27522" y="261"/>
                    <a:pt x="26147" y="1"/>
                    <a:pt x="250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62" name="Google Shape;1862;p39"/>
            <p:cNvSpPr/>
            <p:nvPr/>
          </p:nvSpPr>
          <p:spPr>
            <a:xfrm>
              <a:off x="916700" y="372950"/>
              <a:ext cx="944975" cy="1119100"/>
            </a:xfrm>
            <a:custGeom>
              <a:avLst/>
              <a:gdLst/>
              <a:ahLst/>
              <a:cxnLst/>
              <a:rect l="l" t="t" r="r" b="b"/>
              <a:pathLst>
                <a:path w="37799" h="44764" extrusionOk="0">
                  <a:moveTo>
                    <a:pt x="5089" y="0"/>
                  </a:moveTo>
                  <a:lnTo>
                    <a:pt x="5089" y="0"/>
                  </a:lnTo>
                  <a:cubicBezTo>
                    <a:pt x="5404" y="2306"/>
                    <a:pt x="6008" y="5379"/>
                    <a:pt x="6273" y="6714"/>
                  </a:cubicBezTo>
                  <a:cubicBezTo>
                    <a:pt x="3477" y="3855"/>
                    <a:pt x="1172" y="1436"/>
                    <a:pt x="1" y="39"/>
                  </a:cubicBezTo>
                  <a:lnTo>
                    <a:pt x="1" y="39"/>
                  </a:lnTo>
                  <a:cubicBezTo>
                    <a:pt x="2" y="40"/>
                    <a:pt x="5908" y="7231"/>
                    <a:pt x="12344" y="14397"/>
                  </a:cubicBezTo>
                  <a:cubicBezTo>
                    <a:pt x="10342" y="14653"/>
                    <a:pt x="5147" y="15253"/>
                    <a:pt x="1348" y="15253"/>
                  </a:cubicBezTo>
                  <a:cubicBezTo>
                    <a:pt x="1036" y="15253"/>
                    <a:pt x="732" y="15249"/>
                    <a:pt x="441" y="15241"/>
                  </a:cubicBezTo>
                  <a:lnTo>
                    <a:pt x="441" y="15241"/>
                  </a:lnTo>
                  <a:cubicBezTo>
                    <a:pt x="2101" y="15416"/>
                    <a:pt x="3985" y="15476"/>
                    <a:pt x="5798" y="15476"/>
                  </a:cubicBezTo>
                  <a:cubicBezTo>
                    <a:pt x="8938" y="15476"/>
                    <a:pt x="11869" y="15295"/>
                    <a:pt x="13075" y="15215"/>
                  </a:cubicBezTo>
                  <a:cubicBezTo>
                    <a:pt x="14712" y="17029"/>
                    <a:pt x="16374" y="18818"/>
                    <a:pt x="17961" y="20468"/>
                  </a:cubicBezTo>
                  <a:cubicBezTo>
                    <a:pt x="15720" y="21211"/>
                    <a:pt x="8540" y="23428"/>
                    <a:pt x="1814" y="23718"/>
                  </a:cubicBezTo>
                  <a:cubicBezTo>
                    <a:pt x="2609" y="23808"/>
                    <a:pt x="3424" y="23848"/>
                    <a:pt x="4247" y="23848"/>
                  </a:cubicBezTo>
                  <a:cubicBezTo>
                    <a:pt x="10117" y="23848"/>
                    <a:pt x="16395" y="21797"/>
                    <a:pt x="18516" y="21034"/>
                  </a:cubicBezTo>
                  <a:cubicBezTo>
                    <a:pt x="20795" y="23390"/>
                    <a:pt x="22899" y="25418"/>
                    <a:pt x="24587" y="26766"/>
                  </a:cubicBezTo>
                  <a:cubicBezTo>
                    <a:pt x="17747" y="30922"/>
                    <a:pt x="5240" y="33227"/>
                    <a:pt x="5240" y="33227"/>
                  </a:cubicBezTo>
                  <a:lnTo>
                    <a:pt x="5240" y="33227"/>
                  </a:lnTo>
                  <a:cubicBezTo>
                    <a:pt x="14749" y="31891"/>
                    <a:pt x="22294" y="28969"/>
                    <a:pt x="25077" y="27785"/>
                  </a:cubicBezTo>
                  <a:lnTo>
                    <a:pt x="25077" y="27785"/>
                  </a:lnTo>
                  <a:cubicBezTo>
                    <a:pt x="24511" y="31614"/>
                    <a:pt x="22206" y="41968"/>
                    <a:pt x="13767" y="44764"/>
                  </a:cubicBezTo>
                  <a:cubicBezTo>
                    <a:pt x="19409" y="44109"/>
                    <a:pt x="24221" y="36476"/>
                    <a:pt x="26110" y="27886"/>
                  </a:cubicBezTo>
                  <a:cubicBezTo>
                    <a:pt x="26274" y="27987"/>
                    <a:pt x="26438" y="28076"/>
                    <a:pt x="26577" y="28163"/>
                  </a:cubicBezTo>
                  <a:cubicBezTo>
                    <a:pt x="26929" y="28101"/>
                    <a:pt x="27282" y="27408"/>
                    <a:pt x="27282" y="27408"/>
                  </a:cubicBezTo>
                  <a:cubicBezTo>
                    <a:pt x="27282" y="27408"/>
                    <a:pt x="27017" y="27144"/>
                    <a:pt x="26526" y="26677"/>
                  </a:cubicBezTo>
                  <a:cubicBezTo>
                    <a:pt x="30204" y="24070"/>
                    <a:pt x="37798" y="16488"/>
                    <a:pt x="37521" y="10014"/>
                  </a:cubicBezTo>
                  <a:lnTo>
                    <a:pt x="37521" y="10014"/>
                  </a:lnTo>
                  <a:cubicBezTo>
                    <a:pt x="37169" y="17407"/>
                    <a:pt x="28113" y="24309"/>
                    <a:pt x="25796" y="25972"/>
                  </a:cubicBezTo>
                  <a:cubicBezTo>
                    <a:pt x="25228" y="25418"/>
                    <a:pt x="24523" y="24737"/>
                    <a:pt x="23705" y="23944"/>
                  </a:cubicBezTo>
                  <a:cubicBezTo>
                    <a:pt x="23755" y="21992"/>
                    <a:pt x="23957" y="17470"/>
                    <a:pt x="24788" y="14221"/>
                  </a:cubicBezTo>
                  <a:cubicBezTo>
                    <a:pt x="26123" y="9057"/>
                    <a:pt x="27206" y="3641"/>
                    <a:pt x="25468" y="467"/>
                  </a:cubicBezTo>
                  <a:lnTo>
                    <a:pt x="25468" y="467"/>
                  </a:lnTo>
                  <a:cubicBezTo>
                    <a:pt x="27067" y="4296"/>
                    <a:pt x="25342" y="11160"/>
                    <a:pt x="24284" y="14838"/>
                  </a:cubicBezTo>
                  <a:cubicBezTo>
                    <a:pt x="23453" y="17697"/>
                    <a:pt x="23238" y="21677"/>
                    <a:pt x="23176" y="23428"/>
                  </a:cubicBezTo>
                  <a:cubicBezTo>
                    <a:pt x="21765" y="22055"/>
                    <a:pt x="20077" y="20405"/>
                    <a:pt x="18251" y="18629"/>
                  </a:cubicBezTo>
                  <a:cubicBezTo>
                    <a:pt x="18742" y="16047"/>
                    <a:pt x="20090" y="7596"/>
                    <a:pt x="18113" y="2004"/>
                  </a:cubicBezTo>
                  <a:lnTo>
                    <a:pt x="18113" y="2004"/>
                  </a:lnTo>
                  <a:cubicBezTo>
                    <a:pt x="19132" y="9472"/>
                    <a:pt x="18138" y="15669"/>
                    <a:pt x="17659" y="18037"/>
                  </a:cubicBezTo>
                  <a:cubicBezTo>
                    <a:pt x="14208" y="14649"/>
                    <a:pt x="10366" y="10845"/>
                    <a:pt x="7079" y="7520"/>
                  </a:cubicBezTo>
                  <a:cubicBezTo>
                    <a:pt x="6814" y="6071"/>
                    <a:pt x="6021" y="1903"/>
                    <a:pt x="50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63" name="Google Shape;1863;p39"/>
            <p:cNvSpPr/>
            <p:nvPr/>
          </p:nvSpPr>
          <p:spPr>
            <a:xfrm>
              <a:off x="694625" y="582650"/>
              <a:ext cx="371300" cy="230250"/>
            </a:xfrm>
            <a:custGeom>
              <a:avLst/>
              <a:gdLst/>
              <a:ahLst/>
              <a:cxnLst/>
              <a:rect l="l" t="t" r="r" b="b"/>
              <a:pathLst>
                <a:path w="14852" h="9210" extrusionOk="0">
                  <a:moveTo>
                    <a:pt x="959" y="1"/>
                  </a:moveTo>
                  <a:cubicBezTo>
                    <a:pt x="117" y="1"/>
                    <a:pt x="1" y="2940"/>
                    <a:pt x="382" y="5744"/>
                  </a:cubicBezTo>
                  <a:cubicBezTo>
                    <a:pt x="762" y="8467"/>
                    <a:pt x="6522" y="9209"/>
                    <a:pt x="10033" y="9209"/>
                  </a:cubicBezTo>
                  <a:cubicBezTo>
                    <a:pt x="10939" y="9209"/>
                    <a:pt x="11695" y="9160"/>
                    <a:pt x="12171" y="9082"/>
                  </a:cubicBezTo>
                  <a:cubicBezTo>
                    <a:pt x="14476" y="8705"/>
                    <a:pt x="10508" y="7911"/>
                    <a:pt x="8808" y="7684"/>
                  </a:cubicBezTo>
                  <a:cubicBezTo>
                    <a:pt x="7130" y="7473"/>
                    <a:pt x="7745" y="6109"/>
                    <a:pt x="11233" y="6109"/>
                  </a:cubicBezTo>
                  <a:cubicBezTo>
                    <a:pt x="11281" y="6109"/>
                    <a:pt x="11329" y="6110"/>
                    <a:pt x="11378" y="6110"/>
                  </a:cubicBezTo>
                  <a:cubicBezTo>
                    <a:pt x="11400" y="6110"/>
                    <a:pt x="11423" y="6110"/>
                    <a:pt x="11444" y="6110"/>
                  </a:cubicBezTo>
                  <a:cubicBezTo>
                    <a:pt x="14852" y="6110"/>
                    <a:pt x="3844" y="3208"/>
                    <a:pt x="1629" y="467"/>
                  </a:cubicBezTo>
                  <a:cubicBezTo>
                    <a:pt x="1368" y="145"/>
                    <a:pt x="1146" y="1"/>
                    <a:pt x="9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64" name="Google Shape;1864;p39"/>
            <p:cNvSpPr/>
            <p:nvPr/>
          </p:nvSpPr>
          <p:spPr>
            <a:xfrm>
              <a:off x="659450" y="849675"/>
              <a:ext cx="567575" cy="208300"/>
            </a:xfrm>
            <a:custGeom>
              <a:avLst/>
              <a:gdLst/>
              <a:ahLst/>
              <a:cxnLst/>
              <a:rect l="l" t="t" r="r" b="b"/>
              <a:pathLst>
                <a:path w="22703" h="8332" extrusionOk="0">
                  <a:moveTo>
                    <a:pt x="2040" y="1"/>
                  </a:moveTo>
                  <a:cubicBezTo>
                    <a:pt x="0" y="1"/>
                    <a:pt x="3073" y="2998"/>
                    <a:pt x="1864" y="5984"/>
                  </a:cubicBezTo>
                  <a:cubicBezTo>
                    <a:pt x="1130" y="7796"/>
                    <a:pt x="2964" y="8331"/>
                    <a:pt x="5045" y="8331"/>
                  </a:cubicBezTo>
                  <a:cubicBezTo>
                    <a:pt x="6391" y="8331"/>
                    <a:pt x="7841" y="8107"/>
                    <a:pt x="8766" y="7860"/>
                  </a:cubicBezTo>
                  <a:cubicBezTo>
                    <a:pt x="11109" y="7243"/>
                    <a:pt x="20102" y="5492"/>
                    <a:pt x="22268" y="4510"/>
                  </a:cubicBezTo>
                  <a:cubicBezTo>
                    <a:pt x="22702" y="4315"/>
                    <a:pt x="22634" y="4239"/>
                    <a:pt x="22234" y="4239"/>
                  </a:cubicBezTo>
                  <a:cubicBezTo>
                    <a:pt x="20704" y="4239"/>
                    <a:pt x="14323" y="5361"/>
                    <a:pt x="12531" y="5361"/>
                  </a:cubicBezTo>
                  <a:cubicBezTo>
                    <a:pt x="12451" y="5361"/>
                    <a:pt x="12379" y="5359"/>
                    <a:pt x="12318" y="5354"/>
                  </a:cubicBezTo>
                  <a:cubicBezTo>
                    <a:pt x="10609" y="5220"/>
                    <a:pt x="10020" y="3874"/>
                    <a:pt x="13292" y="3874"/>
                  </a:cubicBezTo>
                  <a:cubicBezTo>
                    <a:pt x="13419" y="3874"/>
                    <a:pt x="13552" y="3876"/>
                    <a:pt x="13691" y="3880"/>
                  </a:cubicBezTo>
                  <a:cubicBezTo>
                    <a:pt x="13815" y="3884"/>
                    <a:pt x="13937" y="3886"/>
                    <a:pt x="14059" y="3886"/>
                  </a:cubicBezTo>
                  <a:cubicBezTo>
                    <a:pt x="17212" y="3886"/>
                    <a:pt x="19810" y="2662"/>
                    <a:pt x="17375" y="2662"/>
                  </a:cubicBezTo>
                  <a:cubicBezTo>
                    <a:pt x="17077" y="2662"/>
                    <a:pt x="16704" y="2680"/>
                    <a:pt x="16248" y="2721"/>
                  </a:cubicBezTo>
                  <a:cubicBezTo>
                    <a:pt x="15985" y="2746"/>
                    <a:pt x="15702" y="2757"/>
                    <a:pt x="15402" y="2757"/>
                  </a:cubicBezTo>
                  <a:cubicBezTo>
                    <a:pt x="10754" y="2757"/>
                    <a:pt x="2040" y="1"/>
                    <a:pt x="20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65" name="Google Shape;1865;p39"/>
            <p:cNvSpPr/>
            <p:nvPr/>
          </p:nvSpPr>
          <p:spPr>
            <a:xfrm>
              <a:off x="731225" y="1116875"/>
              <a:ext cx="636075" cy="251625"/>
            </a:xfrm>
            <a:custGeom>
              <a:avLst/>
              <a:gdLst/>
              <a:ahLst/>
              <a:cxnLst/>
              <a:rect l="l" t="t" r="r" b="b"/>
              <a:pathLst>
                <a:path w="25443" h="10065" extrusionOk="0">
                  <a:moveTo>
                    <a:pt x="20209" y="1"/>
                  </a:moveTo>
                  <a:cubicBezTo>
                    <a:pt x="16642" y="1"/>
                    <a:pt x="4013" y="1733"/>
                    <a:pt x="2331" y="2324"/>
                  </a:cubicBezTo>
                  <a:cubicBezTo>
                    <a:pt x="1" y="3155"/>
                    <a:pt x="5304" y="6593"/>
                    <a:pt x="5984" y="8848"/>
                  </a:cubicBezTo>
                  <a:cubicBezTo>
                    <a:pt x="6241" y="9720"/>
                    <a:pt x="6853" y="10065"/>
                    <a:pt x="7687" y="10065"/>
                  </a:cubicBezTo>
                  <a:cubicBezTo>
                    <a:pt x="9021" y="10065"/>
                    <a:pt x="10921" y="9183"/>
                    <a:pt x="12836" y="8168"/>
                  </a:cubicBezTo>
                  <a:cubicBezTo>
                    <a:pt x="15934" y="6518"/>
                    <a:pt x="25443" y="2928"/>
                    <a:pt x="25380" y="1770"/>
                  </a:cubicBezTo>
                  <a:cubicBezTo>
                    <a:pt x="25372" y="1620"/>
                    <a:pt x="25149" y="1556"/>
                    <a:pt x="24766" y="1556"/>
                  </a:cubicBezTo>
                  <a:cubicBezTo>
                    <a:pt x="22463" y="1556"/>
                    <a:pt x="14388" y="3872"/>
                    <a:pt x="12525" y="3872"/>
                  </a:cubicBezTo>
                  <a:cubicBezTo>
                    <a:pt x="12298" y="3872"/>
                    <a:pt x="12163" y="3837"/>
                    <a:pt x="12142" y="3760"/>
                  </a:cubicBezTo>
                  <a:cubicBezTo>
                    <a:pt x="11929" y="2941"/>
                    <a:pt x="15481" y="1946"/>
                    <a:pt x="19145" y="938"/>
                  </a:cubicBezTo>
                  <a:cubicBezTo>
                    <a:pt x="21613" y="258"/>
                    <a:pt x="21585" y="1"/>
                    <a:pt x="2020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66" name="Google Shape;1866;p39"/>
            <p:cNvSpPr/>
            <p:nvPr/>
          </p:nvSpPr>
          <p:spPr>
            <a:xfrm>
              <a:off x="975575" y="1209875"/>
              <a:ext cx="728225" cy="388275"/>
            </a:xfrm>
            <a:custGeom>
              <a:avLst/>
              <a:gdLst/>
              <a:ahLst/>
              <a:cxnLst/>
              <a:rect l="l" t="t" r="r" b="b"/>
              <a:pathLst>
                <a:path w="29129" h="15531" extrusionOk="0">
                  <a:moveTo>
                    <a:pt x="24939" y="1"/>
                  </a:moveTo>
                  <a:cubicBezTo>
                    <a:pt x="24836" y="1"/>
                    <a:pt x="24731" y="14"/>
                    <a:pt x="24625" y="40"/>
                  </a:cubicBezTo>
                  <a:cubicBezTo>
                    <a:pt x="21753" y="757"/>
                    <a:pt x="24460" y="8453"/>
                    <a:pt x="17861" y="11451"/>
                  </a:cubicBezTo>
                  <a:cubicBezTo>
                    <a:pt x="15749" y="12406"/>
                    <a:pt x="14024" y="12796"/>
                    <a:pt x="12804" y="12796"/>
                  </a:cubicBezTo>
                  <a:cubicBezTo>
                    <a:pt x="10213" y="12796"/>
                    <a:pt x="9906" y="11034"/>
                    <a:pt x="13024" y="9184"/>
                  </a:cubicBezTo>
                  <a:cubicBezTo>
                    <a:pt x="17608" y="6450"/>
                    <a:pt x="18352" y="2786"/>
                    <a:pt x="18352" y="2786"/>
                  </a:cubicBezTo>
                  <a:lnTo>
                    <a:pt x="18352" y="2786"/>
                  </a:lnTo>
                  <a:cubicBezTo>
                    <a:pt x="18352" y="2786"/>
                    <a:pt x="12999" y="8843"/>
                    <a:pt x="6500" y="9537"/>
                  </a:cubicBezTo>
                  <a:cubicBezTo>
                    <a:pt x="1" y="10217"/>
                    <a:pt x="7672" y="14499"/>
                    <a:pt x="11009" y="15154"/>
                  </a:cubicBezTo>
                  <a:cubicBezTo>
                    <a:pt x="12084" y="15365"/>
                    <a:pt x="13626" y="15530"/>
                    <a:pt x="15341" y="15530"/>
                  </a:cubicBezTo>
                  <a:cubicBezTo>
                    <a:pt x="18952" y="15530"/>
                    <a:pt x="23329" y="14798"/>
                    <a:pt x="25720" y="12219"/>
                  </a:cubicBezTo>
                  <a:cubicBezTo>
                    <a:pt x="29128" y="8556"/>
                    <a:pt x="27620" y="1"/>
                    <a:pt x="249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67" name="Google Shape;1867;p39"/>
            <p:cNvSpPr/>
            <p:nvPr/>
          </p:nvSpPr>
          <p:spPr>
            <a:xfrm>
              <a:off x="762100" y="403550"/>
              <a:ext cx="325625" cy="214050"/>
            </a:xfrm>
            <a:custGeom>
              <a:avLst/>
              <a:gdLst/>
              <a:ahLst/>
              <a:cxnLst/>
              <a:rect l="l" t="t" r="r" b="b"/>
              <a:pathLst>
                <a:path w="13025" h="8562" extrusionOk="0">
                  <a:moveTo>
                    <a:pt x="2754" y="1"/>
                  </a:moveTo>
                  <a:cubicBezTo>
                    <a:pt x="1693" y="1"/>
                    <a:pt x="1031" y="1029"/>
                    <a:pt x="428" y="3386"/>
                  </a:cubicBezTo>
                  <a:cubicBezTo>
                    <a:pt x="0" y="5037"/>
                    <a:pt x="8502" y="4948"/>
                    <a:pt x="11462" y="7719"/>
                  </a:cubicBezTo>
                  <a:cubicBezTo>
                    <a:pt x="12089" y="8309"/>
                    <a:pt x="12440" y="8561"/>
                    <a:pt x="12564" y="8561"/>
                  </a:cubicBezTo>
                  <a:cubicBezTo>
                    <a:pt x="13025" y="8561"/>
                    <a:pt x="10352" y="5076"/>
                    <a:pt x="7117" y="2505"/>
                  </a:cubicBezTo>
                  <a:cubicBezTo>
                    <a:pt x="5115" y="920"/>
                    <a:pt x="3756" y="1"/>
                    <a:pt x="27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68" name="Google Shape;1868;p39"/>
            <p:cNvSpPr/>
            <p:nvPr/>
          </p:nvSpPr>
          <p:spPr>
            <a:xfrm>
              <a:off x="1245750" y="227425"/>
              <a:ext cx="184050" cy="423350"/>
            </a:xfrm>
            <a:custGeom>
              <a:avLst/>
              <a:gdLst/>
              <a:ahLst/>
              <a:cxnLst/>
              <a:rect l="l" t="t" r="r" b="b"/>
              <a:pathLst>
                <a:path w="7362" h="16934" extrusionOk="0">
                  <a:moveTo>
                    <a:pt x="1535" y="1"/>
                  </a:moveTo>
                  <a:cubicBezTo>
                    <a:pt x="990" y="1"/>
                    <a:pt x="466" y="146"/>
                    <a:pt x="0" y="431"/>
                  </a:cubicBezTo>
                  <a:cubicBezTo>
                    <a:pt x="0" y="431"/>
                    <a:pt x="4497" y="11817"/>
                    <a:pt x="3893" y="15684"/>
                  </a:cubicBezTo>
                  <a:cubicBezTo>
                    <a:pt x="3757" y="16552"/>
                    <a:pt x="3761" y="16934"/>
                    <a:pt x="3830" y="16934"/>
                  </a:cubicBezTo>
                  <a:cubicBezTo>
                    <a:pt x="4068" y="16934"/>
                    <a:pt x="5073" y="12383"/>
                    <a:pt x="3716" y="7598"/>
                  </a:cubicBezTo>
                  <a:cubicBezTo>
                    <a:pt x="3200" y="5781"/>
                    <a:pt x="3215" y="5095"/>
                    <a:pt x="3494" y="5095"/>
                  </a:cubicBezTo>
                  <a:cubicBezTo>
                    <a:pt x="4160" y="5095"/>
                    <a:pt x="6334" y="9014"/>
                    <a:pt x="6361" y="10772"/>
                  </a:cubicBezTo>
                  <a:cubicBezTo>
                    <a:pt x="6369" y="11287"/>
                    <a:pt x="6427" y="11515"/>
                    <a:pt x="6503" y="11515"/>
                  </a:cubicBezTo>
                  <a:cubicBezTo>
                    <a:pt x="6798" y="11515"/>
                    <a:pt x="7361" y="8113"/>
                    <a:pt x="6311" y="4751"/>
                  </a:cubicBezTo>
                  <a:cubicBezTo>
                    <a:pt x="5300" y="1526"/>
                    <a:pt x="3303" y="1"/>
                    <a:pt x="15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69" name="Google Shape;1869;p39"/>
            <p:cNvSpPr/>
            <p:nvPr/>
          </p:nvSpPr>
          <p:spPr>
            <a:xfrm>
              <a:off x="997050" y="263400"/>
              <a:ext cx="224475" cy="353900"/>
            </a:xfrm>
            <a:custGeom>
              <a:avLst/>
              <a:gdLst/>
              <a:ahLst/>
              <a:cxnLst/>
              <a:rect l="l" t="t" r="r" b="b"/>
              <a:pathLst>
                <a:path w="8979" h="14156" extrusionOk="0">
                  <a:moveTo>
                    <a:pt x="2700" y="1"/>
                  </a:moveTo>
                  <a:cubicBezTo>
                    <a:pt x="1254" y="1"/>
                    <a:pt x="1" y="1004"/>
                    <a:pt x="1409" y="1989"/>
                  </a:cubicBezTo>
                  <a:cubicBezTo>
                    <a:pt x="3726" y="3615"/>
                    <a:pt x="4180" y="10869"/>
                    <a:pt x="4180" y="10869"/>
                  </a:cubicBezTo>
                  <a:cubicBezTo>
                    <a:pt x="4264" y="11850"/>
                    <a:pt x="6141" y="14155"/>
                    <a:pt x="7348" y="14155"/>
                  </a:cubicBezTo>
                  <a:cubicBezTo>
                    <a:pt x="7583" y="14155"/>
                    <a:pt x="7792" y="14068"/>
                    <a:pt x="7958" y="13867"/>
                  </a:cubicBezTo>
                  <a:cubicBezTo>
                    <a:pt x="8979" y="12645"/>
                    <a:pt x="7706" y="5378"/>
                    <a:pt x="7278" y="2720"/>
                  </a:cubicBezTo>
                  <a:cubicBezTo>
                    <a:pt x="7165" y="2013"/>
                    <a:pt x="7036" y="1788"/>
                    <a:pt x="6888" y="1788"/>
                  </a:cubicBezTo>
                  <a:cubicBezTo>
                    <a:pt x="6627" y="1788"/>
                    <a:pt x="6305" y="2477"/>
                    <a:pt x="5891" y="2477"/>
                  </a:cubicBezTo>
                  <a:cubicBezTo>
                    <a:pt x="5648" y="2477"/>
                    <a:pt x="5373" y="2239"/>
                    <a:pt x="5061" y="1486"/>
                  </a:cubicBezTo>
                  <a:cubicBezTo>
                    <a:pt x="4620" y="408"/>
                    <a:pt x="3621" y="1"/>
                    <a:pt x="270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70" name="Google Shape;1870;p39"/>
            <p:cNvSpPr/>
            <p:nvPr/>
          </p:nvSpPr>
          <p:spPr>
            <a:xfrm>
              <a:off x="1473350" y="241425"/>
              <a:ext cx="198775" cy="472275"/>
            </a:xfrm>
            <a:custGeom>
              <a:avLst/>
              <a:gdLst/>
              <a:ahLst/>
              <a:cxnLst/>
              <a:rect l="l" t="t" r="r" b="b"/>
              <a:pathLst>
                <a:path w="7951" h="18891" extrusionOk="0">
                  <a:moveTo>
                    <a:pt x="1219" y="1"/>
                  </a:moveTo>
                  <a:cubicBezTo>
                    <a:pt x="404" y="1"/>
                    <a:pt x="0" y="472"/>
                    <a:pt x="594" y="1647"/>
                  </a:cubicBezTo>
                  <a:cubicBezTo>
                    <a:pt x="2195" y="4833"/>
                    <a:pt x="1048" y="14142"/>
                    <a:pt x="1237" y="17655"/>
                  </a:cubicBezTo>
                  <a:cubicBezTo>
                    <a:pt x="1284" y="18517"/>
                    <a:pt x="1350" y="18890"/>
                    <a:pt x="1429" y="18890"/>
                  </a:cubicBezTo>
                  <a:cubicBezTo>
                    <a:pt x="1908" y="18890"/>
                    <a:pt x="2872" y="5221"/>
                    <a:pt x="2937" y="3826"/>
                  </a:cubicBezTo>
                  <a:cubicBezTo>
                    <a:pt x="2947" y="3611"/>
                    <a:pt x="2997" y="3515"/>
                    <a:pt x="3076" y="3515"/>
                  </a:cubicBezTo>
                  <a:cubicBezTo>
                    <a:pt x="3594" y="3515"/>
                    <a:pt x="5367" y="7701"/>
                    <a:pt x="5280" y="10073"/>
                  </a:cubicBezTo>
                  <a:cubicBezTo>
                    <a:pt x="5213" y="12157"/>
                    <a:pt x="3587" y="17901"/>
                    <a:pt x="4045" y="17901"/>
                  </a:cubicBezTo>
                  <a:cubicBezTo>
                    <a:pt x="4188" y="17901"/>
                    <a:pt x="4534" y="17343"/>
                    <a:pt x="5192" y="15942"/>
                  </a:cubicBezTo>
                  <a:cubicBezTo>
                    <a:pt x="7950" y="10036"/>
                    <a:pt x="7434" y="5526"/>
                    <a:pt x="6074" y="2982"/>
                  </a:cubicBezTo>
                  <a:cubicBezTo>
                    <a:pt x="5215" y="1383"/>
                    <a:pt x="2614" y="1"/>
                    <a:pt x="121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71" name="Google Shape;1871;p39"/>
            <p:cNvSpPr/>
            <p:nvPr/>
          </p:nvSpPr>
          <p:spPr>
            <a:xfrm>
              <a:off x="1666500" y="478575"/>
              <a:ext cx="422200" cy="617925"/>
            </a:xfrm>
            <a:custGeom>
              <a:avLst/>
              <a:gdLst/>
              <a:ahLst/>
              <a:cxnLst/>
              <a:rect l="l" t="t" r="r" b="b"/>
              <a:pathLst>
                <a:path w="16888" h="24717" extrusionOk="0">
                  <a:moveTo>
                    <a:pt x="5071" y="0"/>
                  </a:moveTo>
                  <a:cubicBezTo>
                    <a:pt x="4264" y="0"/>
                    <a:pt x="3739" y="771"/>
                    <a:pt x="4003" y="2514"/>
                  </a:cubicBezTo>
                  <a:cubicBezTo>
                    <a:pt x="4465" y="5570"/>
                    <a:pt x="1" y="15177"/>
                    <a:pt x="832" y="15177"/>
                  </a:cubicBezTo>
                  <a:cubicBezTo>
                    <a:pt x="929" y="15177"/>
                    <a:pt x="1099" y="15046"/>
                    <a:pt x="1358" y="14757"/>
                  </a:cubicBezTo>
                  <a:cubicBezTo>
                    <a:pt x="4696" y="11041"/>
                    <a:pt x="5300" y="5096"/>
                    <a:pt x="7101" y="4278"/>
                  </a:cubicBezTo>
                  <a:cubicBezTo>
                    <a:pt x="7189" y="4238"/>
                    <a:pt x="7276" y="4219"/>
                    <a:pt x="7363" y="4219"/>
                  </a:cubicBezTo>
                  <a:cubicBezTo>
                    <a:pt x="9046" y="4219"/>
                    <a:pt x="10264" y="11563"/>
                    <a:pt x="9066" y="15361"/>
                  </a:cubicBezTo>
                  <a:cubicBezTo>
                    <a:pt x="7794" y="19354"/>
                    <a:pt x="2177" y="20034"/>
                    <a:pt x="2038" y="21898"/>
                  </a:cubicBezTo>
                  <a:cubicBezTo>
                    <a:pt x="1954" y="23038"/>
                    <a:pt x="4146" y="24716"/>
                    <a:pt x="6885" y="24716"/>
                  </a:cubicBezTo>
                  <a:cubicBezTo>
                    <a:pt x="8656" y="24716"/>
                    <a:pt x="10655" y="24015"/>
                    <a:pt x="12416" y="22012"/>
                  </a:cubicBezTo>
                  <a:cubicBezTo>
                    <a:pt x="16888" y="16898"/>
                    <a:pt x="9469" y="4479"/>
                    <a:pt x="7731" y="1947"/>
                  </a:cubicBezTo>
                  <a:cubicBezTo>
                    <a:pt x="6880" y="708"/>
                    <a:pt x="5846" y="0"/>
                    <a:pt x="50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72" name="Google Shape;1872;p39"/>
            <p:cNvSpPr/>
            <p:nvPr/>
          </p:nvSpPr>
          <p:spPr>
            <a:xfrm>
              <a:off x="1257400" y="393425"/>
              <a:ext cx="861550" cy="1296375"/>
            </a:xfrm>
            <a:custGeom>
              <a:avLst/>
              <a:gdLst/>
              <a:ahLst/>
              <a:cxnLst/>
              <a:rect l="l" t="t" r="r" b="b"/>
              <a:pathLst>
                <a:path w="34462" h="51855" extrusionOk="0">
                  <a:moveTo>
                    <a:pt x="20077" y="1"/>
                  </a:moveTo>
                  <a:cubicBezTo>
                    <a:pt x="31727" y="7645"/>
                    <a:pt x="34285" y="22533"/>
                    <a:pt x="30733" y="26929"/>
                  </a:cubicBezTo>
                  <a:cubicBezTo>
                    <a:pt x="29247" y="28768"/>
                    <a:pt x="27433" y="29398"/>
                    <a:pt x="25480" y="29398"/>
                  </a:cubicBezTo>
                  <a:cubicBezTo>
                    <a:pt x="22596" y="29398"/>
                    <a:pt x="19409" y="28038"/>
                    <a:pt x="16462" y="27193"/>
                  </a:cubicBezTo>
                  <a:cubicBezTo>
                    <a:pt x="15958" y="27055"/>
                    <a:pt x="15555" y="26992"/>
                    <a:pt x="15216" y="26992"/>
                  </a:cubicBezTo>
                  <a:cubicBezTo>
                    <a:pt x="12168" y="26992"/>
                    <a:pt x="15152" y="32357"/>
                    <a:pt x="17520" y="36010"/>
                  </a:cubicBezTo>
                  <a:cubicBezTo>
                    <a:pt x="20128" y="40079"/>
                    <a:pt x="19851" y="43908"/>
                    <a:pt x="16828" y="46275"/>
                  </a:cubicBezTo>
                  <a:cubicBezTo>
                    <a:pt x="14410" y="48177"/>
                    <a:pt x="9384" y="50217"/>
                    <a:pt x="2985" y="50217"/>
                  </a:cubicBezTo>
                  <a:cubicBezTo>
                    <a:pt x="2016" y="50217"/>
                    <a:pt x="1020" y="50167"/>
                    <a:pt x="1" y="50066"/>
                  </a:cubicBezTo>
                  <a:lnTo>
                    <a:pt x="1" y="50066"/>
                  </a:lnTo>
                  <a:cubicBezTo>
                    <a:pt x="3024" y="51275"/>
                    <a:pt x="5920" y="51855"/>
                    <a:pt x="8603" y="51855"/>
                  </a:cubicBezTo>
                  <a:cubicBezTo>
                    <a:pt x="12255" y="51855"/>
                    <a:pt x="15530" y="50771"/>
                    <a:pt x="18251" y="48731"/>
                  </a:cubicBezTo>
                  <a:cubicBezTo>
                    <a:pt x="18276" y="48706"/>
                    <a:pt x="18289" y="48694"/>
                    <a:pt x="18314" y="48681"/>
                  </a:cubicBezTo>
                  <a:cubicBezTo>
                    <a:pt x="21161" y="46514"/>
                    <a:pt x="22281" y="43592"/>
                    <a:pt x="22281" y="40872"/>
                  </a:cubicBezTo>
                  <a:cubicBezTo>
                    <a:pt x="22281" y="38806"/>
                    <a:pt x="21639" y="36854"/>
                    <a:pt x="20606" y="35430"/>
                  </a:cubicBezTo>
                  <a:cubicBezTo>
                    <a:pt x="18679" y="32773"/>
                    <a:pt x="14825" y="29977"/>
                    <a:pt x="14825" y="28553"/>
                  </a:cubicBezTo>
                  <a:cubicBezTo>
                    <a:pt x="14825" y="28226"/>
                    <a:pt x="15039" y="27962"/>
                    <a:pt x="15543" y="27798"/>
                  </a:cubicBezTo>
                  <a:cubicBezTo>
                    <a:pt x="15656" y="27760"/>
                    <a:pt x="15770" y="27747"/>
                    <a:pt x="15896" y="27747"/>
                  </a:cubicBezTo>
                  <a:cubicBezTo>
                    <a:pt x="16890" y="27747"/>
                    <a:pt x="18239" y="28844"/>
                    <a:pt x="19863" y="29939"/>
                  </a:cubicBezTo>
                  <a:cubicBezTo>
                    <a:pt x="21488" y="31035"/>
                    <a:pt x="23403" y="32130"/>
                    <a:pt x="25556" y="32130"/>
                  </a:cubicBezTo>
                  <a:cubicBezTo>
                    <a:pt x="27231" y="32130"/>
                    <a:pt x="29045" y="31463"/>
                    <a:pt x="30985" y="29611"/>
                  </a:cubicBezTo>
                  <a:cubicBezTo>
                    <a:pt x="33541" y="27156"/>
                    <a:pt x="34461" y="24183"/>
                    <a:pt x="34461" y="21198"/>
                  </a:cubicBezTo>
                  <a:cubicBezTo>
                    <a:pt x="34461" y="15770"/>
                    <a:pt x="31413" y="10304"/>
                    <a:pt x="29637" y="7822"/>
                  </a:cubicBezTo>
                  <a:lnTo>
                    <a:pt x="29625" y="7822"/>
                  </a:lnTo>
                  <a:lnTo>
                    <a:pt x="29625" y="7810"/>
                  </a:lnTo>
                  <a:cubicBezTo>
                    <a:pt x="29625" y="7797"/>
                    <a:pt x="29611" y="7797"/>
                    <a:pt x="29611" y="7797"/>
                  </a:cubicBezTo>
                  <a:lnTo>
                    <a:pt x="29611" y="7784"/>
                  </a:lnTo>
                  <a:cubicBezTo>
                    <a:pt x="28503" y="6273"/>
                    <a:pt x="26577" y="4610"/>
                    <a:pt x="24649" y="3149"/>
                  </a:cubicBezTo>
                  <a:lnTo>
                    <a:pt x="24637" y="3149"/>
                  </a:lnTo>
                  <a:cubicBezTo>
                    <a:pt x="22924" y="1852"/>
                    <a:pt x="21198" y="706"/>
                    <a:pt x="200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73" name="Google Shape;1873;p39"/>
            <p:cNvSpPr/>
            <p:nvPr/>
          </p:nvSpPr>
          <p:spPr>
            <a:xfrm>
              <a:off x="1161675" y="139945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13" y="1"/>
                  </a:moveTo>
                  <a:lnTo>
                    <a:pt x="13" y="1"/>
                  </a:lnTo>
                  <a:cubicBezTo>
                    <a:pt x="13" y="1"/>
                    <a:pt x="13" y="6"/>
                    <a:pt x="10" y="10"/>
                  </a:cubicBezTo>
                  <a:lnTo>
                    <a:pt x="10" y="10"/>
                  </a:lnTo>
                  <a:cubicBezTo>
                    <a:pt x="11" y="8"/>
                    <a:pt x="13" y="5"/>
                    <a:pt x="13" y="1"/>
                  </a:cubicBezTo>
                  <a:close/>
                  <a:moveTo>
                    <a:pt x="10" y="10"/>
                  </a:moveTo>
                  <a:lnTo>
                    <a:pt x="10" y="10"/>
                  </a:lnTo>
                  <a:cubicBezTo>
                    <a:pt x="6" y="14"/>
                    <a:pt x="1" y="14"/>
                    <a:pt x="1" y="14"/>
                  </a:cubicBezTo>
                  <a:cubicBezTo>
                    <a:pt x="5" y="14"/>
                    <a:pt x="8" y="12"/>
                    <a:pt x="10" y="1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74" name="Google Shape;1874;p39"/>
            <p:cNvSpPr/>
            <p:nvPr/>
          </p:nvSpPr>
          <p:spPr>
            <a:xfrm>
              <a:off x="1332650" y="1217150"/>
              <a:ext cx="94475" cy="94500"/>
            </a:xfrm>
            <a:custGeom>
              <a:avLst/>
              <a:gdLst/>
              <a:ahLst/>
              <a:cxnLst/>
              <a:rect l="l" t="t" r="r" b="b"/>
              <a:pathLst>
                <a:path w="3779" h="3780" extrusionOk="0">
                  <a:moveTo>
                    <a:pt x="3288" y="1"/>
                  </a:moveTo>
                  <a:cubicBezTo>
                    <a:pt x="3767" y="731"/>
                    <a:pt x="2268" y="2243"/>
                    <a:pt x="14" y="3766"/>
                  </a:cubicBezTo>
                  <a:cubicBezTo>
                    <a:pt x="14" y="3768"/>
                    <a:pt x="13" y="3770"/>
                    <a:pt x="13" y="3771"/>
                  </a:cubicBezTo>
                  <a:lnTo>
                    <a:pt x="13" y="3771"/>
                  </a:lnTo>
                  <a:cubicBezTo>
                    <a:pt x="2261" y="2249"/>
                    <a:pt x="3778" y="730"/>
                    <a:pt x="3288" y="1"/>
                  </a:cubicBezTo>
                  <a:close/>
                  <a:moveTo>
                    <a:pt x="13" y="3771"/>
                  </a:moveTo>
                  <a:cubicBezTo>
                    <a:pt x="9" y="3774"/>
                    <a:pt x="5" y="3776"/>
                    <a:pt x="0" y="3779"/>
                  </a:cubicBezTo>
                  <a:cubicBezTo>
                    <a:pt x="0" y="3779"/>
                    <a:pt x="10" y="3779"/>
                    <a:pt x="13" y="377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75" name="Google Shape;1875;p39"/>
            <p:cNvSpPr/>
            <p:nvPr/>
          </p:nvSpPr>
          <p:spPr>
            <a:xfrm>
              <a:off x="1078550" y="1180000"/>
              <a:ext cx="433300" cy="165950"/>
            </a:xfrm>
            <a:custGeom>
              <a:avLst/>
              <a:gdLst/>
              <a:ahLst/>
              <a:cxnLst/>
              <a:rect l="l" t="t" r="r" b="b"/>
              <a:pathLst>
                <a:path w="17332" h="6638" extrusionOk="0">
                  <a:moveTo>
                    <a:pt x="13968" y="0"/>
                  </a:moveTo>
                  <a:cubicBezTo>
                    <a:pt x="9145" y="0"/>
                    <a:pt x="1" y="6626"/>
                    <a:pt x="1" y="6638"/>
                  </a:cubicBezTo>
                  <a:cubicBezTo>
                    <a:pt x="3615" y="4686"/>
                    <a:pt x="10026" y="1134"/>
                    <a:pt x="12532" y="1134"/>
                  </a:cubicBezTo>
                  <a:cubicBezTo>
                    <a:pt x="12646" y="1134"/>
                    <a:pt x="12747" y="1134"/>
                    <a:pt x="12835" y="1146"/>
                  </a:cubicBezTo>
                  <a:cubicBezTo>
                    <a:pt x="13087" y="1184"/>
                    <a:pt x="13276" y="1272"/>
                    <a:pt x="13402" y="1411"/>
                  </a:cubicBezTo>
                  <a:lnTo>
                    <a:pt x="13402" y="1423"/>
                  </a:lnTo>
                  <a:lnTo>
                    <a:pt x="13414" y="1423"/>
                  </a:lnTo>
                  <a:lnTo>
                    <a:pt x="13414" y="1436"/>
                  </a:lnTo>
                  <a:lnTo>
                    <a:pt x="13427" y="1436"/>
                  </a:lnTo>
                  <a:lnTo>
                    <a:pt x="13427" y="1448"/>
                  </a:lnTo>
                  <a:lnTo>
                    <a:pt x="13427" y="1461"/>
                  </a:lnTo>
                  <a:lnTo>
                    <a:pt x="13439" y="1461"/>
                  </a:lnTo>
                  <a:lnTo>
                    <a:pt x="13439" y="1474"/>
                  </a:lnTo>
                  <a:lnTo>
                    <a:pt x="13452" y="1474"/>
                  </a:lnTo>
                  <a:lnTo>
                    <a:pt x="13452" y="1487"/>
                  </a:lnTo>
                  <a:cubicBezTo>
                    <a:pt x="13931" y="2217"/>
                    <a:pt x="12432" y="3729"/>
                    <a:pt x="10178" y="5252"/>
                  </a:cubicBezTo>
                  <a:cubicBezTo>
                    <a:pt x="13906" y="3136"/>
                    <a:pt x="17332" y="743"/>
                    <a:pt x="14989" y="126"/>
                  </a:cubicBezTo>
                  <a:cubicBezTo>
                    <a:pt x="14687" y="38"/>
                    <a:pt x="14334" y="0"/>
                    <a:pt x="139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76" name="Google Shape;1876;p39"/>
            <p:cNvSpPr/>
            <p:nvPr/>
          </p:nvSpPr>
          <p:spPr>
            <a:xfrm>
              <a:off x="1618250" y="565025"/>
              <a:ext cx="99200" cy="254150"/>
            </a:xfrm>
            <a:custGeom>
              <a:avLst/>
              <a:gdLst/>
              <a:ahLst/>
              <a:cxnLst/>
              <a:rect l="l" t="t" r="r" b="b"/>
              <a:pathLst>
                <a:path w="3968" h="10166" extrusionOk="0">
                  <a:moveTo>
                    <a:pt x="3968" y="1"/>
                  </a:moveTo>
                  <a:cubicBezTo>
                    <a:pt x="3555" y="4436"/>
                    <a:pt x="2667" y="9283"/>
                    <a:pt x="811" y="10065"/>
                  </a:cubicBezTo>
                  <a:lnTo>
                    <a:pt x="811" y="10065"/>
                  </a:lnTo>
                  <a:cubicBezTo>
                    <a:pt x="2667" y="9283"/>
                    <a:pt x="3555" y="4436"/>
                    <a:pt x="3968" y="14"/>
                  </a:cubicBezTo>
                  <a:lnTo>
                    <a:pt x="3968" y="1"/>
                  </a:lnTo>
                  <a:close/>
                  <a:moveTo>
                    <a:pt x="668" y="10115"/>
                  </a:moveTo>
                  <a:lnTo>
                    <a:pt x="656" y="10127"/>
                  </a:lnTo>
                  <a:cubicBezTo>
                    <a:pt x="668" y="10127"/>
                    <a:pt x="668" y="10115"/>
                    <a:pt x="668" y="10115"/>
                  </a:cubicBezTo>
                  <a:close/>
                  <a:moveTo>
                    <a:pt x="1" y="10152"/>
                  </a:moveTo>
                  <a:cubicBezTo>
                    <a:pt x="1" y="10152"/>
                    <a:pt x="1" y="10165"/>
                    <a:pt x="13" y="10165"/>
                  </a:cubicBezTo>
                  <a:lnTo>
                    <a:pt x="1" y="10152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77" name="Google Shape;1877;p39"/>
            <p:cNvSpPr/>
            <p:nvPr/>
          </p:nvSpPr>
          <p:spPr>
            <a:xfrm>
              <a:off x="1512450" y="538575"/>
              <a:ext cx="205000" cy="325950"/>
            </a:xfrm>
            <a:custGeom>
              <a:avLst/>
              <a:gdLst/>
              <a:ahLst/>
              <a:cxnLst/>
              <a:rect l="l" t="t" r="r" b="b"/>
              <a:pathLst>
                <a:path w="8200" h="13038" extrusionOk="0">
                  <a:moveTo>
                    <a:pt x="5907" y="1"/>
                  </a:moveTo>
                  <a:cubicBezTo>
                    <a:pt x="5907" y="1"/>
                    <a:pt x="1" y="12155"/>
                    <a:pt x="3716" y="12987"/>
                  </a:cubicBezTo>
                  <a:cubicBezTo>
                    <a:pt x="3830" y="13024"/>
                    <a:pt x="3943" y="13037"/>
                    <a:pt x="4056" y="13037"/>
                  </a:cubicBezTo>
                  <a:cubicBezTo>
                    <a:pt x="7407" y="13037"/>
                    <a:pt x="8175" y="1512"/>
                    <a:pt x="8200" y="1072"/>
                  </a:cubicBezTo>
                  <a:lnTo>
                    <a:pt x="8200" y="1072"/>
                  </a:lnTo>
                  <a:cubicBezTo>
                    <a:pt x="7785" y="5517"/>
                    <a:pt x="6890" y="10392"/>
                    <a:pt x="5014" y="11135"/>
                  </a:cubicBezTo>
                  <a:cubicBezTo>
                    <a:pt x="5001" y="11135"/>
                    <a:pt x="5001" y="11148"/>
                    <a:pt x="5001" y="11148"/>
                  </a:cubicBezTo>
                  <a:lnTo>
                    <a:pt x="4975" y="11148"/>
                  </a:lnTo>
                  <a:cubicBezTo>
                    <a:pt x="4975" y="11160"/>
                    <a:pt x="4963" y="11160"/>
                    <a:pt x="4950" y="11160"/>
                  </a:cubicBezTo>
                  <a:lnTo>
                    <a:pt x="4938" y="11160"/>
                  </a:lnTo>
                  <a:lnTo>
                    <a:pt x="4938" y="11173"/>
                  </a:lnTo>
                  <a:lnTo>
                    <a:pt x="4900" y="11173"/>
                  </a:lnTo>
                  <a:lnTo>
                    <a:pt x="4888" y="11185"/>
                  </a:lnTo>
                  <a:lnTo>
                    <a:pt x="4863" y="11185"/>
                  </a:lnTo>
                  <a:lnTo>
                    <a:pt x="4863" y="11198"/>
                  </a:lnTo>
                  <a:lnTo>
                    <a:pt x="4812" y="11198"/>
                  </a:lnTo>
                  <a:lnTo>
                    <a:pt x="4812" y="11210"/>
                  </a:lnTo>
                  <a:lnTo>
                    <a:pt x="4749" y="11210"/>
                  </a:lnTo>
                  <a:lnTo>
                    <a:pt x="4749" y="11223"/>
                  </a:lnTo>
                  <a:lnTo>
                    <a:pt x="4673" y="11223"/>
                  </a:lnTo>
                  <a:cubicBezTo>
                    <a:pt x="4661" y="11223"/>
                    <a:pt x="4661" y="11235"/>
                    <a:pt x="4661" y="11235"/>
                  </a:cubicBezTo>
                  <a:lnTo>
                    <a:pt x="4334" y="11235"/>
                  </a:lnTo>
                  <a:cubicBezTo>
                    <a:pt x="4334" y="11235"/>
                    <a:pt x="4320" y="11235"/>
                    <a:pt x="4320" y="11223"/>
                  </a:cubicBezTo>
                  <a:lnTo>
                    <a:pt x="4245" y="11223"/>
                  </a:lnTo>
                  <a:cubicBezTo>
                    <a:pt x="4233" y="11223"/>
                    <a:pt x="4233" y="11210"/>
                    <a:pt x="4233" y="11210"/>
                  </a:cubicBezTo>
                  <a:lnTo>
                    <a:pt x="4195" y="11210"/>
                  </a:lnTo>
                  <a:cubicBezTo>
                    <a:pt x="4182" y="11210"/>
                    <a:pt x="4182" y="11210"/>
                    <a:pt x="4169" y="11198"/>
                  </a:cubicBezTo>
                  <a:lnTo>
                    <a:pt x="4132" y="11198"/>
                  </a:lnTo>
                  <a:cubicBezTo>
                    <a:pt x="4082" y="11173"/>
                    <a:pt x="4031" y="11160"/>
                    <a:pt x="3981" y="11135"/>
                  </a:cubicBezTo>
                  <a:cubicBezTo>
                    <a:pt x="3968" y="11135"/>
                    <a:pt x="3968" y="11123"/>
                    <a:pt x="3956" y="11123"/>
                  </a:cubicBezTo>
                  <a:cubicBezTo>
                    <a:pt x="3943" y="11109"/>
                    <a:pt x="3943" y="11109"/>
                    <a:pt x="3931" y="11109"/>
                  </a:cubicBezTo>
                  <a:lnTo>
                    <a:pt x="3931" y="11097"/>
                  </a:lnTo>
                  <a:lnTo>
                    <a:pt x="3905" y="11097"/>
                  </a:lnTo>
                  <a:lnTo>
                    <a:pt x="3905" y="11084"/>
                  </a:lnTo>
                  <a:lnTo>
                    <a:pt x="3892" y="11084"/>
                  </a:lnTo>
                  <a:cubicBezTo>
                    <a:pt x="3892" y="11084"/>
                    <a:pt x="3880" y="11084"/>
                    <a:pt x="3880" y="11072"/>
                  </a:cubicBezTo>
                  <a:lnTo>
                    <a:pt x="3867" y="11072"/>
                  </a:lnTo>
                  <a:lnTo>
                    <a:pt x="3867" y="11059"/>
                  </a:lnTo>
                  <a:lnTo>
                    <a:pt x="3855" y="11059"/>
                  </a:lnTo>
                  <a:lnTo>
                    <a:pt x="3842" y="11047"/>
                  </a:lnTo>
                  <a:lnTo>
                    <a:pt x="3830" y="11047"/>
                  </a:lnTo>
                  <a:lnTo>
                    <a:pt x="3830" y="11034"/>
                  </a:lnTo>
                  <a:lnTo>
                    <a:pt x="3817" y="11034"/>
                  </a:lnTo>
                  <a:lnTo>
                    <a:pt x="3817" y="11022"/>
                  </a:lnTo>
                  <a:lnTo>
                    <a:pt x="3805" y="11022"/>
                  </a:lnTo>
                  <a:lnTo>
                    <a:pt x="3805" y="11009"/>
                  </a:lnTo>
                  <a:lnTo>
                    <a:pt x="3791" y="11009"/>
                  </a:lnTo>
                  <a:cubicBezTo>
                    <a:pt x="3791" y="11009"/>
                    <a:pt x="3791" y="10997"/>
                    <a:pt x="3779" y="10997"/>
                  </a:cubicBezTo>
                  <a:lnTo>
                    <a:pt x="3766" y="10984"/>
                  </a:lnTo>
                  <a:lnTo>
                    <a:pt x="3754" y="10971"/>
                  </a:lnTo>
                  <a:cubicBezTo>
                    <a:pt x="2570" y="9787"/>
                    <a:pt x="4547" y="4887"/>
                    <a:pt x="590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78" name="Google Shape;1878;p39"/>
            <p:cNvSpPr/>
            <p:nvPr/>
          </p:nvSpPr>
          <p:spPr>
            <a:xfrm>
              <a:off x="1001400" y="1043650"/>
              <a:ext cx="235875" cy="77475"/>
            </a:xfrm>
            <a:custGeom>
              <a:avLst/>
              <a:gdLst/>
              <a:ahLst/>
              <a:cxnLst/>
              <a:rect l="l" t="t" r="r" b="b"/>
              <a:pathLst>
                <a:path w="9435" h="3099" extrusionOk="0">
                  <a:moveTo>
                    <a:pt x="9132" y="442"/>
                  </a:moveTo>
                  <a:cubicBezTo>
                    <a:pt x="8061" y="1298"/>
                    <a:pt x="4220" y="2432"/>
                    <a:pt x="0" y="3099"/>
                  </a:cubicBezTo>
                  <a:lnTo>
                    <a:pt x="0" y="3099"/>
                  </a:lnTo>
                  <a:lnTo>
                    <a:pt x="0" y="3099"/>
                  </a:lnTo>
                  <a:cubicBezTo>
                    <a:pt x="4220" y="2432"/>
                    <a:pt x="8061" y="1298"/>
                    <a:pt x="9132" y="442"/>
                  </a:cubicBezTo>
                  <a:close/>
                  <a:moveTo>
                    <a:pt x="9144" y="428"/>
                  </a:moveTo>
                  <a:cubicBezTo>
                    <a:pt x="9144" y="442"/>
                    <a:pt x="9144" y="442"/>
                    <a:pt x="9132" y="442"/>
                  </a:cubicBezTo>
                  <a:cubicBezTo>
                    <a:pt x="9144" y="442"/>
                    <a:pt x="9144" y="442"/>
                    <a:pt x="9144" y="428"/>
                  </a:cubicBezTo>
                  <a:close/>
                  <a:moveTo>
                    <a:pt x="9144" y="428"/>
                  </a:moveTo>
                  <a:lnTo>
                    <a:pt x="9144" y="428"/>
                  </a:lnTo>
                  <a:lnTo>
                    <a:pt x="9144" y="428"/>
                  </a:lnTo>
                  <a:close/>
                  <a:moveTo>
                    <a:pt x="9158" y="428"/>
                  </a:moveTo>
                  <a:lnTo>
                    <a:pt x="9158" y="428"/>
                  </a:lnTo>
                  <a:lnTo>
                    <a:pt x="9158" y="428"/>
                  </a:lnTo>
                  <a:close/>
                  <a:moveTo>
                    <a:pt x="9435" y="39"/>
                  </a:moveTo>
                  <a:lnTo>
                    <a:pt x="9435" y="39"/>
                  </a:lnTo>
                  <a:lnTo>
                    <a:pt x="9435" y="39"/>
                  </a:lnTo>
                  <a:close/>
                  <a:moveTo>
                    <a:pt x="9435" y="39"/>
                  </a:moveTo>
                  <a:lnTo>
                    <a:pt x="9435" y="39"/>
                  </a:lnTo>
                  <a:lnTo>
                    <a:pt x="9435" y="39"/>
                  </a:lnTo>
                  <a:close/>
                  <a:moveTo>
                    <a:pt x="9435" y="25"/>
                  </a:moveTo>
                  <a:lnTo>
                    <a:pt x="9435" y="39"/>
                  </a:lnTo>
                  <a:lnTo>
                    <a:pt x="9435" y="25"/>
                  </a:lnTo>
                  <a:close/>
                  <a:moveTo>
                    <a:pt x="9435" y="25"/>
                  </a:moveTo>
                  <a:lnTo>
                    <a:pt x="9435" y="25"/>
                  </a:lnTo>
                  <a:lnTo>
                    <a:pt x="9435" y="25"/>
                  </a:lnTo>
                  <a:close/>
                  <a:moveTo>
                    <a:pt x="9435" y="25"/>
                  </a:moveTo>
                  <a:lnTo>
                    <a:pt x="9435" y="25"/>
                  </a:lnTo>
                  <a:lnTo>
                    <a:pt x="9435" y="25"/>
                  </a:lnTo>
                  <a:close/>
                  <a:moveTo>
                    <a:pt x="9435" y="25"/>
                  </a:moveTo>
                  <a:lnTo>
                    <a:pt x="9435" y="25"/>
                  </a:lnTo>
                  <a:lnTo>
                    <a:pt x="9435" y="25"/>
                  </a:lnTo>
                  <a:close/>
                  <a:moveTo>
                    <a:pt x="9435" y="25"/>
                  </a:moveTo>
                  <a:lnTo>
                    <a:pt x="9435" y="25"/>
                  </a:lnTo>
                  <a:lnTo>
                    <a:pt x="9435" y="25"/>
                  </a:lnTo>
                  <a:close/>
                  <a:moveTo>
                    <a:pt x="9435" y="0"/>
                  </a:moveTo>
                  <a:lnTo>
                    <a:pt x="9435" y="13"/>
                  </a:lnTo>
                  <a:lnTo>
                    <a:pt x="9435" y="25"/>
                  </a:lnTo>
                  <a:lnTo>
                    <a:pt x="9435" y="1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79" name="Google Shape;1879;p39"/>
            <p:cNvSpPr/>
            <p:nvPr/>
          </p:nvSpPr>
          <p:spPr>
            <a:xfrm>
              <a:off x="864750" y="1003025"/>
              <a:ext cx="441175" cy="118100"/>
            </a:xfrm>
            <a:custGeom>
              <a:avLst/>
              <a:gdLst/>
              <a:ahLst/>
              <a:cxnLst/>
              <a:rect l="l" t="t" r="r" b="b"/>
              <a:pathLst>
                <a:path w="17647" h="4724" extrusionOk="0">
                  <a:moveTo>
                    <a:pt x="13037" y="1"/>
                  </a:moveTo>
                  <a:cubicBezTo>
                    <a:pt x="9182" y="1"/>
                    <a:pt x="3313" y="1676"/>
                    <a:pt x="0" y="3654"/>
                  </a:cubicBezTo>
                  <a:cubicBezTo>
                    <a:pt x="4610" y="2507"/>
                    <a:pt x="10630" y="1059"/>
                    <a:pt x="13389" y="1059"/>
                  </a:cubicBezTo>
                  <a:cubicBezTo>
                    <a:pt x="14333" y="1059"/>
                    <a:pt x="14901" y="1222"/>
                    <a:pt x="14901" y="1625"/>
                  </a:cubicBezTo>
                  <a:lnTo>
                    <a:pt x="14901" y="1638"/>
                  </a:lnTo>
                  <a:lnTo>
                    <a:pt x="14901" y="1650"/>
                  </a:lnTo>
                  <a:lnTo>
                    <a:pt x="14901" y="1664"/>
                  </a:lnTo>
                  <a:cubicBezTo>
                    <a:pt x="14888" y="1789"/>
                    <a:pt x="14787" y="1915"/>
                    <a:pt x="14624" y="2053"/>
                  </a:cubicBezTo>
                  <a:lnTo>
                    <a:pt x="14610" y="2053"/>
                  </a:lnTo>
                  <a:cubicBezTo>
                    <a:pt x="14610" y="2067"/>
                    <a:pt x="14610" y="2067"/>
                    <a:pt x="14598" y="2067"/>
                  </a:cubicBezTo>
                  <a:cubicBezTo>
                    <a:pt x="13527" y="2923"/>
                    <a:pt x="9686" y="4057"/>
                    <a:pt x="5466" y="4724"/>
                  </a:cubicBezTo>
                  <a:cubicBezTo>
                    <a:pt x="5505" y="4724"/>
                    <a:pt x="17646" y="4648"/>
                    <a:pt x="16765" y="1499"/>
                  </a:cubicBezTo>
                  <a:cubicBezTo>
                    <a:pt x="16462" y="441"/>
                    <a:pt x="15014" y="1"/>
                    <a:pt x="1303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80" name="Google Shape;1880;p39"/>
            <p:cNvSpPr/>
            <p:nvPr/>
          </p:nvSpPr>
          <p:spPr>
            <a:xfrm>
              <a:off x="1447900" y="469925"/>
              <a:ext cx="50725" cy="171950"/>
            </a:xfrm>
            <a:custGeom>
              <a:avLst/>
              <a:gdLst/>
              <a:ahLst/>
              <a:cxnLst/>
              <a:rect l="l" t="t" r="r" b="b"/>
              <a:pathLst>
                <a:path w="2029" h="6878" extrusionOk="0">
                  <a:moveTo>
                    <a:pt x="2029" y="1"/>
                  </a:moveTo>
                  <a:cubicBezTo>
                    <a:pt x="2003" y="4221"/>
                    <a:pt x="1248" y="6878"/>
                    <a:pt x="643" y="6878"/>
                  </a:cubicBezTo>
                  <a:cubicBezTo>
                    <a:pt x="403" y="6878"/>
                    <a:pt x="202" y="6463"/>
                    <a:pt x="64" y="5568"/>
                  </a:cubicBezTo>
                  <a:cubicBezTo>
                    <a:pt x="39" y="5392"/>
                    <a:pt x="13" y="5190"/>
                    <a:pt x="0" y="4976"/>
                  </a:cubicBezTo>
                  <a:cubicBezTo>
                    <a:pt x="13" y="5190"/>
                    <a:pt x="39" y="5392"/>
                    <a:pt x="64" y="5568"/>
                  </a:cubicBezTo>
                  <a:cubicBezTo>
                    <a:pt x="202" y="6463"/>
                    <a:pt x="403" y="6878"/>
                    <a:pt x="643" y="6878"/>
                  </a:cubicBezTo>
                  <a:cubicBezTo>
                    <a:pt x="1248" y="6878"/>
                    <a:pt x="2003" y="4221"/>
                    <a:pt x="2029" y="1"/>
                  </a:cubicBezTo>
                  <a:lnTo>
                    <a:pt x="202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81" name="Google Shape;1881;p39"/>
            <p:cNvSpPr/>
            <p:nvPr/>
          </p:nvSpPr>
          <p:spPr>
            <a:xfrm>
              <a:off x="1410100" y="386800"/>
              <a:ext cx="109300" cy="297900"/>
            </a:xfrm>
            <a:custGeom>
              <a:avLst/>
              <a:gdLst/>
              <a:ahLst/>
              <a:cxnLst/>
              <a:rect l="l" t="t" r="r" b="b"/>
              <a:pathLst>
                <a:path w="4372" h="11916" extrusionOk="0">
                  <a:moveTo>
                    <a:pt x="946" y="1"/>
                  </a:moveTo>
                  <a:lnTo>
                    <a:pt x="946" y="1"/>
                  </a:lnTo>
                  <a:cubicBezTo>
                    <a:pt x="933" y="51"/>
                    <a:pt x="1" y="11790"/>
                    <a:pt x="2192" y="11916"/>
                  </a:cubicBezTo>
                  <a:lnTo>
                    <a:pt x="2243" y="11916"/>
                  </a:lnTo>
                  <a:cubicBezTo>
                    <a:pt x="4372" y="11916"/>
                    <a:pt x="3541" y="3327"/>
                    <a:pt x="3541" y="3326"/>
                  </a:cubicBezTo>
                  <a:lnTo>
                    <a:pt x="3541" y="3326"/>
                  </a:lnTo>
                  <a:cubicBezTo>
                    <a:pt x="3515" y="7546"/>
                    <a:pt x="2760" y="10203"/>
                    <a:pt x="2155" y="10203"/>
                  </a:cubicBezTo>
                  <a:cubicBezTo>
                    <a:pt x="1915" y="10203"/>
                    <a:pt x="1714" y="9788"/>
                    <a:pt x="1576" y="8893"/>
                  </a:cubicBezTo>
                  <a:cubicBezTo>
                    <a:pt x="1551" y="8717"/>
                    <a:pt x="1525" y="8515"/>
                    <a:pt x="1512" y="8301"/>
                  </a:cubicBezTo>
                  <a:cubicBezTo>
                    <a:pt x="1324" y="6424"/>
                    <a:pt x="1336" y="3087"/>
                    <a:pt x="94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82" name="Google Shape;1882;p39"/>
            <p:cNvSpPr/>
            <p:nvPr/>
          </p:nvSpPr>
          <p:spPr>
            <a:xfrm>
              <a:off x="967100" y="888425"/>
              <a:ext cx="57625" cy="1900"/>
            </a:xfrm>
            <a:custGeom>
              <a:avLst/>
              <a:gdLst/>
              <a:ahLst/>
              <a:cxnLst/>
              <a:rect l="l" t="t" r="r" b="b"/>
              <a:pathLst>
                <a:path w="2305" h="76" extrusionOk="0">
                  <a:moveTo>
                    <a:pt x="0" y="0"/>
                  </a:moveTo>
                  <a:cubicBezTo>
                    <a:pt x="20" y="2"/>
                    <a:pt x="40" y="3"/>
                    <a:pt x="60" y="4"/>
                  </a:cubicBezTo>
                  <a:lnTo>
                    <a:pt x="60" y="4"/>
                  </a:lnTo>
                  <a:cubicBezTo>
                    <a:pt x="44" y="3"/>
                    <a:pt x="28" y="2"/>
                    <a:pt x="12" y="0"/>
                  </a:cubicBezTo>
                  <a:close/>
                  <a:moveTo>
                    <a:pt x="60" y="4"/>
                  </a:moveTo>
                  <a:lnTo>
                    <a:pt x="60" y="4"/>
                  </a:lnTo>
                  <a:cubicBezTo>
                    <a:pt x="825" y="63"/>
                    <a:pt x="1589" y="76"/>
                    <a:pt x="2304" y="76"/>
                  </a:cubicBezTo>
                  <a:cubicBezTo>
                    <a:pt x="1592" y="76"/>
                    <a:pt x="832" y="52"/>
                    <a:pt x="60" y="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83" name="Google Shape;1883;p39"/>
            <p:cNvSpPr/>
            <p:nvPr/>
          </p:nvSpPr>
          <p:spPr>
            <a:xfrm>
              <a:off x="958575" y="823850"/>
              <a:ext cx="262325" cy="72775"/>
            </a:xfrm>
            <a:custGeom>
              <a:avLst/>
              <a:gdLst/>
              <a:ahLst/>
              <a:cxnLst/>
              <a:rect l="l" t="t" r="r" b="b"/>
              <a:pathLst>
                <a:path w="10493" h="2911" extrusionOk="0">
                  <a:moveTo>
                    <a:pt x="2419" y="1"/>
                  </a:moveTo>
                  <a:cubicBezTo>
                    <a:pt x="1058" y="1"/>
                    <a:pt x="39" y="39"/>
                    <a:pt x="0" y="39"/>
                  </a:cubicBezTo>
                  <a:cubicBezTo>
                    <a:pt x="4106" y="64"/>
                    <a:pt x="8112" y="202"/>
                    <a:pt x="8200" y="1361"/>
                  </a:cubicBezTo>
                  <a:lnTo>
                    <a:pt x="8200" y="1374"/>
                  </a:lnTo>
                  <a:lnTo>
                    <a:pt x="8200" y="1386"/>
                  </a:lnTo>
                  <a:lnTo>
                    <a:pt x="8200" y="1399"/>
                  </a:lnTo>
                  <a:cubicBezTo>
                    <a:pt x="8200" y="1450"/>
                    <a:pt x="8187" y="1500"/>
                    <a:pt x="8175" y="1537"/>
                  </a:cubicBezTo>
                  <a:cubicBezTo>
                    <a:pt x="7910" y="2256"/>
                    <a:pt x="5618" y="2659"/>
                    <a:pt x="2645" y="2659"/>
                  </a:cubicBezTo>
                  <a:cubicBezTo>
                    <a:pt x="1915" y="2659"/>
                    <a:pt x="1134" y="2646"/>
                    <a:pt x="353" y="2583"/>
                  </a:cubicBezTo>
                  <a:lnTo>
                    <a:pt x="353" y="2583"/>
                  </a:lnTo>
                  <a:cubicBezTo>
                    <a:pt x="504" y="2608"/>
                    <a:pt x="2709" y="2911"/>
                    <a:pt x="4963" y="2911"/>
                  </a:cubicBezTo>
                  <a:cubicBezTo>
                    <a:pt x="7054" y="2911"/>
                    <a:pt x="9183" y="2646"/>
                    <a:pt x="9724" y="1663"/>
                  </a:cubicBezTo>
                  <a:cubicBezTo>
                    <a:pt x="10493" y="215"/>
                    <a:pt x="5555" y="1"/>
                    <a:pt x="24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84" name="Google Shape;1884;p39"/>
            <p:cNvSpPr/>
            <p:nvPr/>
          </p:nvSpPr>
          <p:spPr>
            <a:xfrm>
              <a:off x="1305900" y="473700"/>
              <a:ext cx="14200" cy="127875"/>
            </a:xfrm>
            <a:custGeom>
              <a:avLst/>
              <a:gdLst/>
              <a:ahLst/>
              <a:cxnLst/>
              <a:rect l="l" t="t" r="r" b="b"/>
              <a:pathLst>
                <a:path w="568" h="5115" extrusionOk="0">
                  <a:moveTo>
                    <a:pt x="26" y="1"/>
                  </a:moveTo>
                  <a:lnTo>
                    <a:pt x="26" y="14"/>
                  </a:lnTo>
                  <a:cubicBezTo>
                    <a:pt x="357" y="1255"/>
                    <a:pt x="567" y="2398"/>
                    <a:pt x="567" y="3310"/>
                  </a:cubicBezTo>
                  <a:lnTo>
                    <a:pt x="567" y="3310"/>
                  </a:lnTo>
                  <a:cubicBezTo>
                    <a:pt x="568" y="2393"/>
                    <a:pt x="358" y="1245"/>
                    <a:pt x="26" y="1"/>
                  </a:cubicBezTo>
                  <a:close/>
                  <a:moveTo>
                    <a:pt x="567" y="3310"/>
                  </a:moveTo>
                  <a:cubicBezTo>
                    <a:pt x="567" y="4130"/>
                    <a:pt x="399" y="4764"/>
                    <a:pt x="0" y="5115"/>
                  </a:cubicBezTo>
                  <a:cubicBezTo>
                    <a:pt x="399" y="4763"/>
                    <a:pt x="567" y="4130"/>
                    <a:pt x="567" y="331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85" name="Google Shape;1885;p39"/>
            <p:cNvSpPr/>
            <p:nvPr/>
          </p:nvSpPr>
          <p:spPr>
            <a:xfrm>
              <a:off x="1242925" y="463625"/>
              <a:ext cx="92275" cy="201250"/>
            </a:xfrm>
            <a:custGeom>
              <a:avLst/>
              <a:gdLst/>
              <a:ahLst/>
              <a:cxnLst/>
              <a:rect l="l" t="t" r="r" b="b"/>
              <a:pathLst>
                <a:path w="3691" h="8050" extrusionOk="0">
                  <a:moveTo>
                    <a:pt x="0" y="1"/>
                  </a:moveTo>
                  <a:cubicBezTo>
                    <a:pt x="0" y="76"/>
                    <a:pt x="328" y="8050"/>
                    <a:pt x="1952" y="8050"/>
                  </a:cubicBezTo>
                  <a:cubicBezTo>
                    <a:pt x="1965" y="8050"/>
                    <a:pt x="1990" y="8050"/>
                    <a:pt x="2016" y="8037"/>
                  </a:cubicBezTo>
                  <a:cubicBezTo>
                    <a:pt x="3690" y="7835"/>
                    <a:pt x="3539" y="3566"/>
                    <a:pt x="2545" y="417"/>
                  </a:cubicBezTo>
                  <a:lnTo>
                    <a:pt x="2545" y="417"/>
                  </a:lnTo>
                  <a:cubicBezTo>
                    <a:pt x="3174" y="2772"/>
                    <a:pt x="3363" y="4775"/>
                    <a:pt x="2519" y="5518"/>
                  </a:cubicBezTo>
                  <a:lnTo>
                    <a:pt x="2519" y="5531"/>
                  </a:lnTo>
                  <a:lnTo>
                    <a:pt x="2506" y="5531"/>
                  </a:lnTo>
                  <a:lnTo>
                    <a:pt x="2506" y="5543"/>
                  </a:lnTo>
                  <a:lnTo>
                    <a:pt x="2494" y="5543"/>
                  </a:lnTo>
                  <a:lnTo>
                    <a:pt x="2494" y="5556"/>
                  </a:lnTo>
                  <a:lnTo>
                    <a:pt x="2481" y="5556"/>
                  </a:lnTo>
                  <a:cubicBezTo>
                    <a:pt x="2469" y="5556"/>
                    <a:pt x="2469" y="5556"/>
                    <a:pt x="2469" y="5568"/>
                  </a:cubicBezTo>
                  <a:lnTo>
                    <a:pt x="2456" y="5568"/>
                  </a:lnTo>
                  <a:lnTo>
                    <a:pt x="2456" y="5581"/>
                  </a:lnTo>
                  <a:cubicBezTo>
                    <a:pt x="2280" y="5707"/>
                    <a:pt x="2116" y="5769"/>
                    <a:pt x="1977" y="5769"/>
                  </a:cubicBezTo>
                  <a:cubicBezTo>
                    <a:pt x="995" y="5769"/>
                    <a:pt x="516" y="3112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86" name="Google Shape;1886;p39"/>
            <p:cNvSpPr/>
            <p:nvPr/>
          </p:nvSpPr>
          <p:spPr>
            <a:xfrm>
              <a:off x="886475" y="660125"/>
              <a:ext cx="150725" cy="37500"/>
            </a:xfrm>
            <a:custGeom>
              <a:avLst/>
              <a:gdLst/>
              <a:ahLst/>
              <a:cxnLst/>
              <a:rect l="l" t="t" r="r" b="b"/>
              <a:pathLst>
                <a:path w="6029" h="1500" extrusionOk="0">
                  <a:moveTo>
                    <a:pt x="1" y="0"/>
                  </a:moveTo>
                  <a:lnTo>
                    <a:pt x="1" y="0"/>
                  </a:lnTo>
                  <a:cubicBezTo>
                    <a:pt x="13" y="13"/>
                    <a:pt x="26" y="25"/>
                    <a:pt x="51" y="25"/>
                  </a:cubicBezTo>
                  <a:lnTo>
                    <a:pt x="51" y="25"/>
                  </a:lnTo>
                  <a:cubicBezTo>
                    <a:pt x="34" y="17"/>
                    <a:pt x="17" y="9"/>
                    <a:pt x="1" y="0"/>
                  </a:cubicBezTo>
                  <a:close/>
                  <a:moveTo>
                    <a:pt x="51" y="25"/>
                  </a:moveTo>
                  <a:lnTo>
                    <a:pt x="51" y="25"/>
                  </a:lnTo>
                  <a:cubicBezTo>
                    <a:pt x="279" y="140"/>
                    <a:pt x="506" y="250"/>
                    <a:pt x="732" y="353"/>
                  </a:cubicBezTo>
                  <a:lnTo>
                    <a:pt x="732" y="353"/>
                  </a:lnTo>
                  <a:cubicBezTo>
                    <a:pt x="506" y="250"/>
                    <a:pt x="279" y="140"/>
                    <a:pt x="51" y="25"/>
                  </a:cubicBezTo>
                  <a:cubicBezTo>
                    <a:pt x="51" y="25"/>
                    <a:pt x="51" y="25"/>
                    <a:pt x="51" y="25"/>
                  </a:cubicBezTo>
                  <a:close/>
                  <a:moveTo>
                    <a:pt x="732" y="353"/>
                  </a:moveTo>
                  <a:cubicBezTo>
                    <a:pt x="2308" y="1075"/>
                    <a:pt x="3785" y="1500"/>
                    <a:pt x="4799" y="1500"/>
                  </a:cubicBezTo>
                  <a:cubicBezTo>
                    <a:pt x="4801" y="1500"/>
                    <a:pt x="4803" y="1500"/>
                    <a:pt x="4805" y="1500"/>
                  </a:cubicBezTo>
                  <a:lnTo>
                    <a:pt x="4805" y="1500"/>
                  </a:lnTo>
                  <a:cubicBezTo>
                    <a:pt x="3780" y="1498"/>
                    <a:pt x="2302" y="1072"/>
                    <a:pt x="732" y="353"/>
                  </a:cubicBezTo>
                  <a:close/>
                  <a:moveTo>
                    <a:pt x="6028" y="1065"/>
                  </a:moveTo>
                  <a:cubicBezTo>
                    <a:pt x="5814" y="1362"/>
                    <a:pt x="5390" y="1499"/>
                    <a:pt x="4805" y="1500"/>
                  </a:cubicBezTo>
                  <a:lnTo>
                    <a:pt x="4805" y="1500"/>
                  </a:lnTo>
                  <a:cubicBezTo>
                    <a:pt x="4808" y="1500"/>
                    <a:pt x="4810" y="1500"/>
                    <a:pt x="4812" y="1500"/>
                  </a:cubicBezTo>
                  <a:cubicBezTo>
                    <a:pt x="5387" y="1500"/>
                    <a:pt x="5813" y="1363"/>
                    <a:pt x="6028" y="106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87" name="Google Shape;1887;p39"/>
            <p:cNvSpPr/>
            <p:nvPr/>
          </p:nvSpPr>
          <p:spPr>
            <a:xfrm>
              <a:off x="887750" y="590550"/>
              <a:ext cx="236800" cy="124075"/>
            </a:xfrm>
            <a:custGeom>
              <a:avLst/>
              <a:gdLst/>
              <a:ahLst/>
              <a:cxnLst/>
              <a:rect l="l" t="t" r="r" b="b"/>
              <a:pathLst>
                <a:path w="9472" h="4963" extrusionOk="0">
                  <a:moveTo>
                    <a:pt x="289" y="0"/>
                  </a:moveTo>
                  <a:lnTo>
                    <a:pt x="289" y="0"/>
                  </a:lnTo>
                  <a:cubicBezTo>
                    <a:pt x="3250" y="1045"/>
                    <a:pt x="6121" y="1940"/>
                    <a:pt x="6133" y="3312"/>
                  </a:cubicBezTo>
                  <a:lnTo>
                    <a:pt x="6133" y="3325"/>
                  </a:lnTo>
                  <a:lnTo>
                    <a:pt x="6133" y="3363"/>
                  </a:lnTo>
                  <a:lnTo>
                    <a:pt x="6133" y="3376"/>
                  </a:lnTo>
                  <a:lnTo>
                    <a:pt x="6133" y="3388"/>
                  </a:lnTo>
                  <a:lnTo>
                    <a:pt x="6133" y="3401"/>
                  </a:lnTo>
                  <a:lnTo>
                    <a:pt x="6133" y="3413"/>
                  </a:lnTo>
                  <a:lnTo>
                    <a:pt x="6133" y="3426"/>
                  </a:lnTo>
                  <a:lnTo>
                    <a:pt x="6133" y="3438"/>
                  </a:lnTo>
                  <a:lnTo>
                    <a:pt x="6133" y="3451"/>
                  </a:lnTo>
                  <a:lnTo>
                    <a:pt x="6133" y="3463"/>
                  </a:lnTo>
                  <a:lnTo>
                    <a:pt x="6133" y="3476"/>
                  </a:lnTo>
                  <a:cubicBezTo>
                    <a:pt x="6108" y="3615"/>
                    <a:pt x="6058" y="3740"/>
                    <a:pt x="5982" y="3841"/>
                  </a:cubicBezTo>
                  <a:cubicBezTo>
                    <a:pt x="5769" y="4144"/>
                    <a:pt x="5340" y="4283"/>
                    <a:pt x="4748" y="4283"/>
                  </a:cubicBezTo>
                  <a:cubicBezTo>
                    <a:pt x="3589" y="4283"/>
                    <a:pt x="1826" y="3728"/>
                    <a:pt x="0" y="2808"/>
                  </a:cubicBezTo>
                  <a:lnTo>
                    <a:pt x="0" y="2808"/>
                  </a:lnTo>
                  <a:cubicBezTo>
                    <a:pt x="1927" y="3880"/>
                    <a:pt x="4308" y="4963"/>
                    <a:pt x="5957" y="4963"/>
                  </a:cubicBezTo>
                  <a:cubicBezTo>
                    <a:pt x="6726" y="4963"/>
                    <a:pt x="7343" y="4736"/>
                    <a:pt x="7683" y="4157"/>
                  </a:cubicBezTo>
                  <a:cubicBezTo>
                    <a:pt x="9472" y="1134"/>
                    <a:pt x="302" y="0"/>
                    <a:pt x="2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88" name="Google Shape;1888;p39"/>
            <p:cNvSpPr/>
            <p:nvPr/>
          </p:nvSpPr>
          <p:spPr>
            <a:xfrm>
              <a:off x="805550" y="61070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0" y="0"/>
                  </a:move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grpSp>
        <p:nvGrpSpPr>
          <p:cNvPr id="1889" name="Google Shape;1889;p39"/>
          <p:cNvGrpSpPr/>
          <p:nvPr/>
        </p:nvGrpSpPr>
        <p:grpSpPr>
          <a:xfrm>
            <a:off x="7807750" y="1681513"/>
            <a:ext cx="1494775" cy="1770075"/>
            <a:chOff x="4542050" y="42713"/>
            <a:chExt cx="1494775" cy="1770075"/>
          </a:xfrm>
        </p:grpSpPr>
        <p:sp>
          <p:nvSpPr>
            <p:cNvPr id="1890" name="Google Shape;1890;p39"/>
            <p:cNvSpPr/>
            <p:nvPr/>
          </p:nvSpPr>
          <p:spPr>
            <a:xfrm>
              <a:off x="4542050" y="42713"/>
              <a:ext cx="1494775" cy="1770075"/>
            </a:xfrm>
            <a:custGeom>
              <a:avLst/>
              <a:gdLst/>
              <a:ahLst/>
              <a:cxnLst/>
              <a:rect l="l" t="t" r="r" b="b"/>
              <a:pathLst>
                <a:path w="59791" h="70803" extrusionOk="0">
                  <a:moveTo>
                    <a:pt x="14951" y="21614"/>
                  </a:moveTo>
                  <a:cubicBezTo>
                    <a:pt x="20028" y="22005"/>
                    <a:pt x="24159" y="29196"/>
                    <a:pt x="24159" y="29196"/>
                  </a:cubicBezTo>
                  <a:cubicBezTo>
                    <a:pt x="24159" y="29196"/>
                    <a:pt x="16098" y="28151"/>
                    <a:pt x="14951" y="21614"/>
                  </a:cubicBezTo>
                  <a:close/>
                  <a:moveTo>
                    <a:pt x="17168" y="0"/>
                  </a:moveTo>
                  <a:cubicBezTo>
                    <a:pt x="17168" y="1"/>
                    <a:pt x="17408" y="6122"/>
                    <a:pt x="12345" y="11941"/>
                  </a:cubicBezTo>
                  <a:cubicBezTo>
                    <a:pt x="7268" y="17760"/>
                    <a:pt x="0" y="28591"/>
                    <a:pt x="8264" y="33819"/>
                  </a:cubicBezTo>
                  <a:cubicBezTo>
                    <a:pt x="16526" y="39033"/>
                    <a:pt x="23454" y="40570"/>
                    <a:pt x="23163" y="42748"/>
                  </a:cubicBezTo>
                  <a:cubicBezTo>
                    <a:pt x="23117" y="43114"/>
                    <a:pt x="22963" y="43266"/>
                    <a:pt x="22719" y="43266"/>
                  </a:cubicBezTo>
                  <a:cubicBezTo>
                    <a:pt x="21515" y="43266"/>
                    <a:pt x="18122" y="39560"/>
                    <a:pt x="14624" y="39423"/>
                  </a:cubicBezTo>
                  <a:cubicBezTo>
                    <a:pt x="10405" y="39272"/>
                    <a:pt x="5278" y="32849"/>
                    <a:pt x="5278" y="32849"/>
                  </a:cubicBezTo>
                  <a:lnTo>
                    <a:pt x="5278" y="32849"/>
                  </a:lnTo>
                  <a:cubicBezTo>
                    <a:pt x="5278" y="32849"/>
                    <a:pt x="3478" y="36917"/>
                    <a:pt x="5631" y="41136"/>
                  </a:cubicBezTo>
                  <a:cubicBezTo>
                    <a:pt x="3553" y="46703"/>
                    <a:pt x="11551" y="51654"/>
                    <a:pt x="17937" y="52913"/>
                  </a:cubicBezTo>
                  <a:cubicBezTo>
                    <a:pt x="24322" y="54173"/>
                    <a:pt x="26640" y="53644"/>
                    <a:pt x="26905" y="54739"/>
                  </a:cubicBezTo>
                  <a:cubicBezTo>
                    <a:pt x="27059" y="55373"/>
                    <a:pt x="24568" y="56135"/>
                    <a:pt x="21660" y="56135"/>
                  </a:cubicBezTo>
                  <a:cubicBezTo>
                    <a:pt x="19596" y="56135"/>
                    <a:pt x="17321" y="55751"/>
                    <a:pt x="15632" y="54664"/>
                  </a:cubicBezTo>
                  <a:cubicBezTo>
                    <a:pt x="11551" y="52057"/>
                    <a:pt x="7609" y="51629"/>
                    <a:pt x="7609" y="51629"/>
                  </a:cubicBezTo>
                  <a:lnTo>
                    <a:pt x="7609" y="51629"/>
                  </a:lnTo>
                  <a:cubicBezTo>
                    <a:pt x="7609" y="51629"/>
                    <a:pt x="12080" y="54651"/>
                    <a:pt x="13000" y="58870"/>
                  </a:cubicBezTo>
                  <a:cubicBezTo>
                    <a:pt x="13845" y="62697"/>
                    <a:pt x="18461" y="70803"/>
                    <a:pt x="26425" y="70803"/>
                  </a:cubicBezTo>
                  <a:cubicBezTo>
                    <a:pt x="27243" y="70803"/>
                    <a:pt x="28095" y="70718"/>
                    <a:pt x="28982" y="70533"/>
                  </a:cubicBezTo>
                  <a:cubicBezTo>
                    <a:pt x="38517" y="68543"/>
                    <a:pt x="39475" y="66919"/>
                    <a:pt x="39475" y="66919"/>
                  </a:cubicBezTo>
                  <a:cubicBezTo>
                    <a:pt x="39475" y="66919"/>
                    <a:pt x="41334" y="67450"/>
                    <a:pt x="43738" y="67450"/>
                  </a:cubicBezTo>
                  <a:cubicBezTo>
                    <a:pt x="48712" y="67450"/>
                    <a:pt x="56017" y="65177"/>
                    <a:pt x="53996" y="51226"/>
                  </a:cubicBezTo>
                  <a:lnTo>
                    <a:pt x="53996" y="51226"/>
                  </a:lnTo>
                  <a:cubicBezTo>
                    <a:pt x="50491" y="55424"/>
                    <a:pt x="46183" y="57163"/>
                    <a:pt x="44236" y="57163"/>
                  </a:cubicBezTo>
                  <a:cubicBezTo>
                    <a:pt x="43671" y="57163"/>
                    <a:pt x="43305" y="57017"/>
                    <a:pt x="43215" y="56742"/>
                  </a:cubicBezTo>
                  <a:cubicBezTo>
                    <a:pt x="42812" y="55520"/>
                    <a:pt x="57259" y="50974"/>
                    <a:pt x="58531" y="44046"/>
                  </a:cubicBezTo>
                  <a:cubicBezTo>
                    <a:pt x="59790" y="37119"/>
                    <a:pt x="53291" y="31917"/>
                    <a:pt x="53291" y="31917"/>
                  </a:cubicBezTo>
                  <a:cubicBezTo>
                    <a:pt x="53291" y="31917"/>
                    <a:pt x="43839" y="47070"/>
                    <a:pt x="39335" y="47070"/>
                  </a:cubicBezTo>
                  <a:cubicBezTo>
                    <a:pt x="38984" y="47070"/>
                    <a:pt x="38663" y="46977"/>
                    <a:pt x="38378" y="46779"/>
                  </a:cubicBezTo>
                  <a:cubicBezTo>
                    <a:pt x="34449" y="44033"/>
                    <a:pt x="47939" y="40582"/>
                    <a:pt x="49210" y="32975"/>
                  </a:cubicBezTo>
                  <a:cubicBezTo>
                    <a:pt x="50483" y="25367"/>
                    <a:pt x="40847" y="21501"/>
                    <a:pt x="42787" y="15531"/>
                  </a:cubicBezTo>
                  <a:lnTo>
                    <a:pt x="42787" y="15531"/>
                  </a:lnTo>
                  <a:cubicBezTo>
                    <a:pt x="38337" y="18750"/>
                    <a:pt x="33667" y="37192"/>
                    <a:pt x="31266" y="37192"/>
                  </a:cubicBezTo>
                  <a:cubicBezTo>
                    <a:pt x="31160" y="37192"/>
                    <a:pt x="31058" y="37156"/>
                    <a:pt x="30960" y="37081"/>
                  </a:cubicBezTo>
                  <a:cubicBezTo>
                    <a:pt x="28655" y="35292"/>
                    <a:pt x="33177" y="29008"/>
                    <a:pt x="36477" y="24322"/>
                  </a:cubicBezTo>
                  <a:cubicBezTo>
                    <a:pt x="39764" y="19649"/>
                    <a:pt x="39046" y="11828"/>
                    <a:pt x="31766" y="8792"/>
                  </a:cubicBezTo>
                  <a:cubicBezTo>
                    <a:pt x="24486" y="5757"/>
                    <a:pt x="18516" y="3137"/>
                    <a:pt x="171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91" name="Google Shape;1891;p39"/>
            <p:cNvSpPr/>
            <p:nvPr/>
          </p:nvSpPr>
          <p:spPr>
            <a:xfrm>
              <a:off x="4732250" y="1323338"/>
              <a:ext cx="1168550" cy="489350"/>
            </a:xfrm>
            <a:custGeom>
              <a:avLst/>
              <a:gdLst/>
              <a:ahLst/>
              <a:cxnLst/>
              <a:rect l="l" t="t" r="r" b="b"/>
              <a:pathLst>
                <a:path w="46742" h="19574" extrusionOk="0">
                  <a:moveTo>
                    <a:pt x="46388" y="1"/>
                  </a:moveTo>
                  <a:lnTo>
                    <a:pt x="46388" y="1"/>
                  </a:lnTo>
                  <a:cubicBezTo>
                    <a:pt x="46741" y="4762"/>
                    <a:pt x="45028" y="8477"/>
                    <a:pt x="42648" y="12129"/>
                  </a:cubicBezTo>
                  <a:cubicBezTo>
                    <a:pt x="40280" y="15782"/>
                    <a:pt x="34134" y="12545"/>
                    <a:pt x="32836" y="15429"/>
                  </a:cubicBezTo>
                  <a:cubicBezTo>
                    <a:pt x="32483" y="14749"/>
                    <a:pt x="31728" y="14510"/>
                    <a:pt x="30745" y="14510"/>
                  </a:cubicBezTo>
                  <a:cubicBezTo>
                    <a:pt x="29499" y="14510"/>
                    <a:pt x="27861" y="14900"/>
                    <a:pt x="26135" y="15291"/>
                  </a:cubicBezTo>
                  <a:cubicBezTo>
                    <a:pt x="24410" y="15681"/>
                    <a:pt x="22584" y="16072"/>
                    <a:pt x="20946" y="16072"/>
                  </a:cubicBezTo>
                  <a:cubicBezTo>
                    <a:pt x="20128" y="16072"/>
                    <a:pt x="19347" y="15971"/>
                    <a:pt x="18667" y="15719"/>
                  </a:cubicBezTo>
                  <a:cubicBezTo>
                    <a:pt x="17621" y="15341"/>
                    <a:pt x="16765" y="15216"/>
                    <a:pt x="16047" y="15216"/>
                  </a:cubicBezTo>
                  <a:cubicBezTo>
                    <a:pt x="15241" y="15216"/>
                    <a:pt x="14598" y="15379"/>
                    <a:pt x="14032" y="15543"/>
                  </a:cubicBezTo>
                  <a:cubicBezTo>
                    <a:pt x="13478" y="15719"/>
                    <a:pt x="12986" y="15883"/>
                    <a:pt x="12495" y="15883"/>
                  </a:cubicBezTo>
                  <a:cubicBezTo>
                    <a:pt x="12029" y="15883"/>
                    <a:pt x="11563" y="15731"/>
                    <a:pt x="11021" y="15316"/>
                  </a:cubicBezTo>
                  <a:cubicBezTo>
                    <a:pt x="8767" y="13578"/>
                    <a:pt x="7482" y="10844"/>
                    <a:pt x="7961" y="7721"/>
                  </a:cubicBezTo>
                  <a:cubicBezTo>
                    <a:pt x="8427" y="4597"/>
                    <a:pt x="5618" y="3326"/>
                    <a:pt x="1" y="404"/>
                  </a:cubicBezTo>
                  <a:lnTo>
                    <a:pt x="1" y="404"/>
                  </a:lnTo>
                  <a:cubicBezTo>
                    <a:pt x="1" y="404"/>
                    <a:pt x="4472" y="3427"/>
                    <a:pt x="5392" y="7645"/>
                  </a:cubicBezTo>
                  <a:cubicBezTo>
                    <a:pt x="6235" y="11474"/>
                    <a:pt x="10858" y="19573"/>
                    <a:pt x="18818" y="19573"/>
                  </a:cubicBezTo>
                  <a:cubicBezTo>
                    <a:pt x="19636" y="19573"/>
                    <a:pt x="20493" y="19485"/>
                    <a:pt x="21374" y="19308"/>
                  </a:cubicBezTo>
                  <a:cubicBezTo>
                    <a:pt x="30909" y="17318"/>
                    <a:pt x="31867" y="15694"/>
                    <a:pt x="31867" y="15694"/>
                  </a:cubicBezTo>
                  <a:cubicBezTo>
                    <a:pt x="31867" y="15694"/>
                    <a:pt x="33731" y="16223"/>
                    <a:pt x="36136" y="16223"/>
                  </a:cubicBezTo>
                  <a:cubicBezTo>
                    <a:pt x="40532" y="16223"/>
                    <a:pt x="46729" y="14460"/>
                    <a:pt x="46729" y="4446"/>
                  </a:cubicBezTo>
                  <a:cubicBezTo>
                    <a:pt x="46729" y="3111"/>
                    <a:pt x="46628" y="1638"/>
                    <a:pt x="463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92" name="Google Shape;1892;p39"/>
            <p:cNvSpPr/>
            <p:nvPr/>
          </p:nvSpPr>
          <p:spPr>
            <a:xfrm>
              <a:off x="4673700" y="1071438"/>
              <a:ext cx="9125" cy="53850"/>
            </a:xfrm>
            <a:custGeom>
              <a:avLst/>
              <a:gdLst/>
              <a:ahLst/>
              <a:cxnLst/>
              <a:rect l="l" t="t" r="r" b="b"/>
              <a:pathLst>
                <a:path w="365" h="2154" extrusionOk="0">
                  <a:moveTo>
                    <a:pt x="37" y="2154"/>
                  </a:moveTo>
                  <a:lnTo>
                    <a:pt x="37" y="2154"/>
                  </a:lnTo>
                  <a:lnTo>
                    <a:pt x="37" y="2154"/>
                  </a:lnTo>
                  <a:close/>
                  <a:moveTo>
                    <a:pt x="37" y="2142"/>
                  </a:moveTo>
                  <a:lnTo>
                    <a:pt x="37" y="2142"/>
                  </a:lnTo>
                  <a:lnTo>
                    <a:pt x="37" y="2142"/>
                  </a:lnTo>
                  <a:close/>
                  <a:moveTo>
                    <a:pt x="37" y="2128"/>
                  </a:moveTo>
                  <a:lnTo>
                    <a:pt x="37" y="2142"/>
                  </a:lnTo>
                  <a:lnTo>
                    <a:pt x="37" y="2128"/>
                  </a:lnTo>
                  <a:close/>
                  <a:moveTo>
                    <a:pt x="37" y="2128"/>
                  </a:moveTo>
                  <a:lnTo>
                    <a:pt x="37" y="2128"/>
                  </a:lnTo>
                  <a:lnTo>
                    <a:pt x="37" y="2128"/>
                  </a:lnTo>
                  <a:close/>
                  <a:moveTo>
                    <a:pt x="37" y="2091"/>
                  </a:moveTo>
                  <a:lnTo>
                    <a:pt x="37" y="2116"/>
                  </a:lnTo>
                  <a:lnTo>
                    <a:pt x="37" y="2091"/>
                  </a:lnTo>
                  <a:close/>
                  <a:moveTo>
                    <a:pt x="315" y="126"/>
                  </a:moveTo>
                  <a:cubicBezTo>
                    <a:pt x="88" y="793"/>
                    <a:pt x="0" y="1448"/>
                    <a:pt x="37" y="2091"/>
                  </a:cubicBezTo>
                  <a:cubicBezTo>
                    <a:pt x="0" y="1448"/>
                    <a:pt x="88" y="793"/>
                    <a:pt x="315" y="126"/>
                  </a:cubicBezTo>
                  <a:close/>
                  <a:moveTo>
                    <a:pt x="328" y="88"/>
                  </a:moveTo>
                  <a:cubicBezTo>
                    <a:pt x="328" y="101"/>
                    <a:pt x="328" y="113"/>
                    <a:pt x="315" y="126"/>
                  </a:cubicBezTo>
                  <a:cubicBezTo>
                    <a:pt x="328" y="113"/>
                    <a:pt x="328" y="101"/>
                    <a:pt x="328" y="88"/>
                  </a:cubicBezTo>
                  <a:close/>
                  <a:moveTo>
                    <a:pt x="340" y="76"/>
                  </a:moveTo>
                  <a:lnTo>
                    <a:pt x="328" y="88"/>
                  </a:lnTo>
                  <a:lnTo>
                    <a:pt x="340" y="76"/>
                  </a:lnTo>
                  <a:close/>
                  <a:moveTo>
                    <a:pt x="340" y="63"/>
                  </a:moveTo>
                  <a:lnTo>
                    <a:pt x="340" y="76"/>
                  </a:lnTo>
                  <a:lnTo>
                    <a:pt x="340" y="63"/>
                  </a:lnTo>
                  <a:close/>
                  <a:moveTo>
                    <a:pt x="340" y="63"/>
                  </a:moveTo>
                  <a:lnTo>
                    <a:pt x="340" y="63"/>
                  </a:lnTo>
                  <a:lnTo>
                    <a:pt x="340" y="63"/>
                  </a:lnTo>
                  <a:close/>
                  <a:moveTo>
                    <a:pt x="353" y="38"/>
                  </a:moveTo>
                  <a:lnTo>
                    <a:pt x="340" y="51"/>
                  </a:lnTo>
                  <a:lnTo>
                    <a:pt x="353" y="38"/>
                  </a:lnTo>
                  <a:close/>
                  <a:moveTo>
                    <a:pt x="353" y="26"/>
                  </a:moveTo>
                  <a:lnTo>
                    <a:pt x="353" y="38"/>
                  </a:lnTo>
                  <a:lnTo>
                    <a:pt x="353" y="26"/>
                  </a:lnTo>
                  <a:close/>
                  <a:moveTo>
                    <a:pt x="353" y="26"/>
                  </a:moveTo>
                  <a:lnTo>
                    <a:pt x="353" y="26"/>
                  </a:lnTo>
                  <a:lnTo>
                    <a:pt x="353" y="26"/>
                  </a:lnTo>
                  <a:close/>
                  <a:moveTo>
                    <a:pt x="365" y="12"/>
                  </a:moveTo>
                  <a:lnTo>
                    <a:pt x="353" y="12"/>
                  </a:lnTo>
                  <a:lnTo>
                    <a:pt x="365" y="12"/>
                  </a:lnTo>
                  <a:close/>
                  <a:moveTo>
                    <a:pt x="365" y="0"/>
                  </a:moveTo>
                  <a:lnTo>
                    <a:pt x="365" y="0"/>
                  </a:lnTo>
                  <a:close/>
                </a:path>
              </a:pathLst>
            </a:custGeom>
            <a:solidFill>
              <a:srgbClr val="C4C7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93" name="Google Shape;1893;p39"/>
            <p:cNvSpPr/>
            <p:nvPr/>
          </p:nvSpPr>
          <p:spPr>
            <a:xfrm>
              <a:off x="4647250" y="863913"/>
              <a:ext cx="150525" cy="422300"/>
            </a:xfrm>
            <a:custGeom>
              <a:avLst/>
              <a:gdLst/>
              <a:ahLst/>
              <a:cxnLst/>
              <a:rect l="l" t="t" r="r" b="b"/>
              <a:pathLst>
                <a:path w="6021" h="16892" extrusionOk="0">
                  <a:moveTo>
                    <a:pt x="1070" y="1"/>
                  </a:moveTo>
                  <a:cubicBezTo>
                    <a:pt x="1070" y="1"/>
                    <a:pt x="365" y="1588"/>
                    <a:pt x="365" y="3804"/>
                  </a:cubicBezTo>
                  <a:cubicBezTo>
                    <a:pt x="365" y="5139"/>
                    <a:pt x="617" y="6714"/>
                    <a:pt x="1423" y="8288"/>
                  </a:cubicBezTo>
                  <a:lnTo>
                    <a:pt x="1423" y="8301"/>
                  </a:lnTo>
                  <a:lnTo>
                    <a:pt x="1423" y="8313"/>
                  </a:lnTo>
                  <a:lnTo>
                    <a:pt x="1411" y="8313"/>
                  </a:lnTo>
                  <a:lnTo>
                    <a:pt x="1411" y="8327"/>
                  </a:lnTo>
                  <a:lnTo>
                    <a:pt x="1411" y="8339"/>
                  </a:lnTo>
                  <a:lnTo>
                    <a:pt x="1398" y="8352"/>
                  </a:lnTo>
                  <a:lnTo>
                    <a:pt x="1398" y="8364"/>
                  </a:lnTo>
                  <a:lnTo>
                    <a:pt x="1398" y="8377"/>
                  </a:lnTo>
                  <a:lnTo>
                    <a:pt x="1386" y="8389"/>
                  </a:lnTo>
                  <a:cubicBezTo>
                    <a:pt x="1386" y="8402"/>
                    <a:pt x="1386" y="8414"/>
                    <a:pt x="1373" y="8427"/>
                  </a:cubicBezTo>
                  <a:cubicBezTo>
                    <a:pt x="1146" y="9094"/>
                    <a:pt x="1058" y="9749"/>
                    <a:pt x="1095" y="10392"/>
                  </a:cubicBezTo>
                  <a:lnTo>
                    <a:pt x="1095" y="10417"/>
                  </a:lnTo>
                  <a:lnTo>
                    <a:pt x="1095" y="10429"/>
                  </a:lnTo>
                  <a:lnTo>
                    <a:pt x="1095" y="10443"/>
                  </a:lnTo>
                  <a:lnTo>
                    <a:pt x="1095" y="10455"/>
                  </a:lnTo>
                  <a:cubicBezTo>
                    <a:pt x="1272" y="12911"/>
                    <a:pt x="3250" y="15153"/>
                    <a:pt x="5895" y="16891"/>
                  </a:cubicBezTo>
                  <a:cubicBezTo>
                    <a:pt x="3023" y="12760"/>
                    <a:pt x="3161" y="10127"/>
                    <a:pt x="4409" y="10127"/>
                  </a:cubicBezTo>
                  <a:cubicBezTo>
                    <a:pt x="4597" y="10127"/>
                    <a:pt x="4812" y="10178"/>
                    <a:pt x="5050" y="10303"/>
                  </a:cubicBezTo>
                  <a:cubicBezTo>
                    <a:pt x="5151" y="10367"/>
                    <a:pt x="5227" y="10392"/>
                    <a:pt x="5277" y="10392"/>
                  </a:cubicBezTo>
                  <a:cubicBezTo>
                    <a:pt x="6021" y="10392"/>
                    <a:pt x="0" y="3792"/>
                    <a:pt x="10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94" name="Google Shape;1894;p39"/>
            <p:cNvSpPr/>
            <p:nvPr/>
          </p:nvSpPr>
          <p:spPr>
            <a:xfrm>
              <a:off x="4965900" y="1425988"/>
              <a:ext cx="117800" cy="20175"/>
            </a:xfrm>
            <a:custGeom>
              <a:avLst/>
              <a:gdLst/>
              <a:ahLst/>
              <a:cxnLst/>
              <a:rect l="l" t="t" r="r" b="b"/>
              <a:pathLst>
                <a:path w="4712" h="807" extrusionOk="0">
                  <a:moveTo>
                    <a:pt x="1" y="1"/>
                  </a:moveTo>
                  <a:cubicBezTo>
                    <a:pt x="1" y="13"/>
                    <a:pt x="1" y="13"/>
                    <a:pt x="13" y="13"/>
                  </a:cubicBezTo>
                  <a:cubicBezTo>
                    <a:pt x="1462" y="592"/>
                    <a:pt x="3149" y="807"/>
                    <a:pt x="4711" y="807"/>
                  </a:cubicBezTo>
                  <a:cubicBezTo>
                    <a:pt x="3149" y="807"/>
                    <a:pt x="1462" y="580"/>
                    <a:pt x="1" y="1"/>
                  </a:cubicBezTo>
                  <a:close/>
                </a:path>
              </a:pathLst>
            </a:custGeom>
            <a:solidFill>
              <a:srgbClr val="C4C7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95" name="Google Shape;1895;p39"/>
            <p:cNvSpPr/>
            <p:nvPr/>
          </p:nvSpPr>
          <p:spPr>
            <a:xfrm>
              <a:off x="4815050" y="1298438"/>
              <a:ext cx="457250" cy="178575"/>
            </a:xfrm>
            <a:custGeom>
              <a:avLst/>
              <a:gdLst/>
              <a:ahLst/>
              <a:cxnLst/>
              <a:rect l="l" t="t" r="r" b="b"/>
              <a:pathLst>
                <a:path w="18290" h="7143" extrusionOk="0">
                  <a:moveTo>
                    <a:pt x="1" y="1"/>
                  </a:moveTo>
                  <a:lnTo>
                    <a:pt x="1" y="1"/>
                  </a:lnTo>
                  <a:cubicBezTo>
                    <a:pt x="2180" y="1286"/>
                    <a:pt x="4699" y="2231"/>
                    <a:pt x="7017" y="2684"/>
                  </a:cubicBezTo>
                  <a:cubicBezTo>
                    <a:pt x="13402" y="3944"/>
                    <a:pt x="15720" y="3415"/>
                    <a:pt x="15985" y="4510"/>
                  </a:cubicBezTo>
                  <a:lnTo>
                    <a:pt x="15985" y="4523"/>
                  </a:lnTo>
                  <a:cubicBezTo>
                    <a:pt x="16010" y="4624"/>
                    <a:pt x="15960" y="4725"/>
                    <a:pt x="15846" y="4838"/>
                  </a:cubicBezTo>
                  <a:cubicBezTo>
                    <a:pt x="15291" y="5380"/>
                    <a:pt x="13163" y="5909"/>
                    <a:pt x="10745" y="5909"/>
                  </a:cubicBezTo>
                  <a:cubicBezTo>
                    <a:pt x="9183" y="5909"/>
                    <a:pt x="7496" y="5694"/>
                    <a:pt x="6047" y="5115"/>
                  </a:cubicBezTo>
                  <a:lnTo>
                    <a:pt x="6047" y="5115"/>
                  </a:lnTo>
                  <a:cubicBezTo>
                    <a:pt x="8377" y="6564"/>
                    <a:pt x="10782" y="7143"/>
                    <a:pt x="12836" y="7143"/>
                  </a:cubicBezTo>
                  <a:cubicBezTo>
                    <a:pt x="15985" y="7143"/>
                    <a:pt x="18289" y="5795"/>
                    <a:pt x="18176" y="4271"/>
                  </a:cubicBezTo>
                  <a:cubicBezTo>
                    <a:pt x="17987" y="1915"/>
                    <a:pt x="4347" y="2067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96" name="Google Shape;1896;p39"/>
            <p:cNvSpPr/>
            <p:nvPr/>
          </p:nvSpPr>
          <p:spPr>
            <a:xfrm>
              <a:off x="5647925" y="1416213"/>
              <a:ext cx="141400" cy="55775"/>
            </a:xfrm>
            <a:custGeom>
              <a:avLst/>
              <a:gdLst/>
              <a:ahLst/>
              <a:cxnLst/>
              <a:rect l="l" t="t" r="r" b="b"/>
              <a:pathLst>
                <a:path w="5656" h="2231" extrusionOk="0">
                  <a:moveTo>
                    <a:pt x="5655" y="1"/>
                  </a:moveTo>
                  <a:lnTo>
                    <a:pt x="5655" y="1"/>
                  </a:lnTo>
                  <a:cubicBezTo>
                    <a:pt x="3363" y="1537"/>
                    <a:pt x="1222" y="2230"/>
                    <a:pt x="1" y="2230"/>
                  </a:cubicBezTo>
                  <a:cubicBezTo>
                    <a:pt x="1222" y="2230"/>
                    <a:pt x="3363" y="1550"/>
                    <a:pt x="5643" y="14"/>
                  </a:cubicBezTo>
                  <a:lnTo>
                    <a:pt x="5655" y="1"/>
                  </a:lnTo>
                  <a:close/>
                </a:path>
              </a:pathLst>
            </a:custGeom>
            <a:solidFill>
              <a:srgbClr val="C4C7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97" name="Google Shape;1897;p39"/>
            <p:cNvSpPr/>
            <p:nvPr/>
          </p:nvSpPr>
          <p:spPr>
            <a:xfrm>
              <a:off x="5550325" y="1262263"/>
              <a:ext cx="380400" cy="244350"/>
            </a:xfrm>
            <a:custGeom>
              <a:avLst/>
              <a:gdLst/>
              <a:ahLst/>
              <a:cxnLst/>
              <a:rect l="l" t="t" r="r" b="b"/>
              <a:pathLst>
                <a:path w="15216" h="9774" extrusionOk="0">
                  <a:moveTo>
                    <a:pt x="15215" y="0"/>
                  </a:moveTo>
                  <a:lnTo>
                    <a:pt x="15215" y="0"/>
                  </a:lnTo>
                  <a:cubicBezTo>
                    <a:pt x="12948" y="1814"/>
                    <a:pt x="0" y="6209"/>
                    <a:pt x="1612" y="9005"/>
                  </a:cubicBezTo>
                  <a:cubicBezTo>
                    <a:pt x="1927" y="9559"/>
                    <a:pt x="2430" y="9774"/>
                    <a:pt x="3035" y="9774"/>
                  </a:cubicBezTo>
                  <a:cubicBezTo>
                    <a:pt x="5428" y="9774"/>
                    <a:pt x="9346" y="6348"/>
                    <a:pt x="9547" y="6172"/>
                  </a:cubicBezTo>
                  <a:lnTo>
                    <a:pt x="9547" y="6172"/>
                  </a:lnTo>
                  <a:cubicBezTo>
                    <a:pt x="7267" y="7708"/>
                    <a:pt x="5126" y="8388"/>
                    <a:pt x="3905" y="8388"/>
                  </a:cubicBezTo>
                  <a:cubicBezTo>
                    <a:pt x="3337" y="8388"/>
                    <a:pt x="2973" y="8237"/>
                    <a:pt x="2884" y="7960"/>
                  </a:cubicBezTo>
                  <a:lnTo>
                    <a:pt x="2884" y="7947"/>
                  </a:lnTo>
                  <a:cubicBezTo>
                    <a:pt x="2859" y="7859"/>
                    <a:pt x="2909" y="7759"/>
                    <a:pt x="3023" y="7645"/>
                  </a:cubicBezTo>
                  <a:lnTo>
                    <a:pt x="3023" y="7633"/>
                  </a:lnTo>
                  <a:lnTo>
                    <a:pt x="3035" y="7633"/>
                  </a:lnTo>
                  <a:lnTo>
                    <a:pt x="3035" y="7620"/>
                  </a:lnTo>
                  <a:cubicBezTo>
                    <a:pt x="4118" y="6511"/>
                    <a:pt x="10491" y="4056"/>
                    <a:pt x="14648" y="504"/>
                  </a:cubicBezTo>
                  <a:lnTo>
                    <a:pt x="1521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98" name="Google Shape;1898;p39"/>
            <p:cNvSpPr/>
            <p:nvPr/>
          </p:nvSpPr>
          <p:spPr>
            <a:xfrm>
              <a:off x="5569200" y="1015388"/>
              <a:ext cx="183925" cy="189875"/>
            </a:xfrm>
            <a:custGeom>
              <a:avLst/>
              <a:gdLst/>
              <a:ahLst/>
              <a:cxnLst/>
              <a:rect l="l" t="t" r="r" b="b"/>
              <a:pathLst>
                <a:path w="7357" h="7595" extrusionOk="0">
                  <a:moveTo>
                    <a:pt x="7356" y="0"/>
                  </a:moveTo>
                  <a:cubicBezTo>
                    <a:pt x="5014" y="3099"/>
                    <a:pt x="2230" y="6323"/>
                    <a:pt x="1" y="7595"/>
                  </a:cubicBezTo>
                  <a:cubicBezTo>
                    <a:pt x="2230" y="6323"/>
                    <a:pt x="5014" y="3099"/>
                    <a:pt x="7356" y="12"/>
                  </a:cubicBezTo>
                  <a:lnTo>
                    <a:pt x="7356" y="0"/>
                  </a:lnTo>
                  <a:close/>
                </a:path>
              </a:pathLst>
            </a:custGeom>
            <a:solidFill>
              <a:srgbClr val="C4C7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99" name="Google Shape;1899;p39"/>
            <p:cNvSpPr/>
            <p:nvPr/>
          </p:nvSpPr>
          <p:spPr>
            <a:xfrm>
              <a:off x="5411150" y="693238"/>
              <a:ext cx="372200" cy="587925"/>
            </a:xfrm>
            <a:custGeom>
              <a:avLst/>
              <a:gdLst/>
              <a:ahLst/>
              <a:cxnLst/>
              <a:rect l="l" t="t" r="r" b="b"/>
              <a:pathLst>
                <a:path w="14888" h="23517" extrusionOk="0">
                  <a:moveTo>
                    <a:pt x="12683" y="1"/>
                  </a:moveTo>
                  <a:lnTo>
                    <a:pt x="12683" y="1"/>
                  </a:lnTo>
                  <a:cubicBezTo>
                    <a:pt x="13514" y="5089"/>
                    <a:pt x="14673" y="9032"/>
                    <a:pt x="7608" y="13214"/>
                  </a:cubicBezTo>
                  <a:cubicBezTo>
                    <a:pt x="529" y="17382"/>
                    <a:pt x="0" y="21527"/>
                    <a:pt x="2947" y="23201"/>
                  </a:cubicBezTo>
                  <a:cubicBezTo>
                    <a:pt x="3325" y="23416"/>
                    <a:pt x="3728" y="23517"/>
                    <a:pt x="4143" y="23517"/>
                  </a:cubicBezTo>
                  <a:cubicBezTo>
                    <a:pt x="7015" y="23517"/>
                    <a:pt x="10819" y="18717"/>
                    <a:pt x="13678" y="12898"/>
                  </a:cubicBezTo>
                  <a:lnTo>
                    <a:pt x="13678" y="12898"/>
                  </a:lnTo>
                  <a:cubicBezTo>
                    <a:pt x="11336" y="15985"/>
                    <a:pt x="8552" y="19209"/>
                    <a:pt x="6323" y="20481"/>
                  </a:cubicBezTo>
                  <a:lnTo>
                    <a:pt x="6310" y="20481"/>
                  </a:lnTo>
                  <a:lnTo>
                    <a:pt x="6310" y="20494"/>
                  </a:lnTo>
                  <a:lnTo>
                    <a:pt x="6298" y="20494"/>
                  </a:lnTo>
                  <a:cubicBezTo>
                    <a:pt x="5668" y="20847"/>
                    <a:pt x="5089" y="21048"/>
                    <a:pt x="4572" y="21048"/>
                  </a:cubicBezTo>
                  <a:cubicBezTo>
                    <a:pt x="4219" y="21048"/>
                    <a:pt x="3905" y="20959"/>
                    <a:pt x="3614" y="20758"/>
                  </a:cubicBezTo>
                  <a:cubicBezTo>
                    <a:pt x="3124" y="20418"/>
                    <a:pt x="2897" y="20053"/>
                    <a:pt x="2897" y="19675"/>
                  </a:cubicBezTo>
                  <a:cubicBezTo>
                    <a:pt x="2897" y="17080"/>
                    <a:pt x="13338" y="13604"/>
                    <a:pt x="14446" y="6954"/>
                  </a:cubicBezTo>
                  <a:lnTo>
                    <a:pt x="14446" y="6941"/>
                  </a:lnTo>
                  <a:cubicBezTo>
                    <a:pt x="14888" y="4246"/>
                    <a:pt x="13968" y="2016"/>
                    <a:pt x="126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900" name="Google Shape;1900;p39"/>
            <p:cNvSpPr/>
            <p:nvPr/>
          </p:nvSpPr>
          <p:spPr>
            <a:xfrm>
              <a:off x="4910475" y="583038"/>
              <a:ext cx="235550" cy="202175"/>
            </a:xfrm>
            <a:custGeom>
              <a:avLst/>
              <a:gdLst/>
              <a:ahLst/>
              <a:cxnLst/>
              <a:rect l="l" t="t" r="r" b="b"/>
              <a:pathLst>
                <a:path w="9422" h="8087" extrusionOk="0">
                  <a:moveTo>
                    <a:pt x="214" y="1"/>
                  </a:moveTo>
                  <a:cubicBezTo>
                    <a:pt x="214" y="1"/>
                    <a:pt x="1" y="4611"/>
                    <a:pt x="2998" y="6852"/>
                  </a:cubicBezTo>
                  <a:cubicBezTo>
                    <a:pt x="4270" y="7810"/>
                    <a:pt x="5618" y="8087"/>
                    <a:pt x="6752" y="8087"/>
                  </a:cubicBezTo>
                  <a:cubicBezTo>
                    <a:pt x="8288" y="8087"/>
                    <a:pt x="9422" y="7583"/>
                    <a:pt x="9422" y="7583"/>
                  </a:cubicBezTo>
                  <a:cubicBezTo>
                    <a:pt x="9422" y="7583"/>
                    <a:pt x="1361" y="6538"/>
                    <a:pt x="2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901" name="Google Shape;1901;p39"/>
            <p:cNvSpPr/>
            <p:nvPr/>
          </p:nvSpPr>
          <p:spPr>
            <a:xfrm>
              <a:off x="5299350" y="928163"/>
              <a:ext cx="16725" cy="41575"/>
            </a:xfrm>
            <a:custGeom>
              <a:avLst/>
              <a:gdLst/>
              <a:ahLst/>
              <a:cxnLst/>
              <a:rect l="l" t="t" r="r" b="b"/>
              <a:pathLst>
                <a:path w="669" h="1663" extrusionOk="0">
                  <a:moveTo>
                    <a:pt x="39" y="0"/>
                  </a:moveTo>
                  <a:cubicBezTo>
                    <a:pt x="0" y="718"/>
                    <a:pt x="177" y="1285"/>
                    <a:pt x="668" y="1663"/>
                  </a:cubicBezTo>
                  <a:lnTo>
                    <a:pt x="668" y="1663"/>
                  </a:lnTo>
                  <a:lnTo>
                    <a:pt x="668" y="1663"/>
                  </a:lnTo>
                  <a:cubicBezTo>
                    <a:pt x="177" y="1285"/>
                    <a:pt x="0" y="718"/>
                    <a:pt x="39" y="0"/>
                  </a:cubicBezTo>
                  <a:close/>
                  <a:moveTo>
                    <a:pt x="39" y="0"/>
                  </a:moveTo>
                  <a:lnTo>
                    <a:pt x="39" y="0"/>
                  </a:lnTo>
                  <a:lnTo>
                    <a:pt x="39" y="0"/>
                  </a:lnTo>
                  <a:close/>
                  <a:moveTo>
                    <a:pt x="39" y="0"/>
                  </a:moveTo>
                  <a:lnTo>
                    <a:pt x="39" y="0"/>
                  </a:lnTo>
                  <a:close/>
                </a:path>
              </a:pathLst>
            </a:custGeom>
            <a:solidFill>
              <a:srgbClr val="C4C7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902" name="Google Shape;1902;p39"/>
            <p:cNvSpPr/>
            <p:nvPr/>
          </p:nvSpPr>
          <p:spPr>
            <a:xfrm>
              <a:off x="5199850" y="659863"/>
              <a:ext cx="270500" cy="341375"/>
            </a:xfrm>
            <a:custGeom>
              <a:avLst/>
              <a:gdLst/>
              <a:ahLst/>
              <a:cxnLst/>
              <a:rect l="l" t="t" r="r" b="b"/>
              <a:pathLst>
                <a:path w="10820" h="13655" extrusionOk="0">
                  <a:moveTo>
                    <a:pt x="9913" y="1"/>
                  </a:moveTo>
                  <a:cubicBezTo>
                    <a:pt x="9912" y="2"/>
                    <a:pt x="0" y="11412"/>
                    <a:pt x="4623" y="13453"/>
                  </a:cubicBezTo>
                  <a:cubicBezTo>
                    <a:pt x="4925" y="13592"/>
                    <a:pt x="5215" y="13654"/>
                    <a:pt x="5492" y="13654"/>
                  </a:cubicBezTo>
                  <a:cubicBezTo>
                    <a:pt x="9460" y="13654"/>
                    <a:pt x="10820" y="757"/>
                    <a:pt x="10820" y="757"/>
                  </a:cubicBezTo>
                  <a:lnTo>
                    <a:pt x="10820" y="757"/>
                  </a:lnTo>
                  <a:cubicBezTo>
                    <a:pt x="8427" y="6513"/>
                    <a:pt x="6323" y="12508"/>
                    <a:pt x="4951" y="12508"/>
                  </a:cubicBezTo>
                  <a:cubicBezTo>
                    <a:pt x="4850" y="12508"/>
                    <a:pt x="4736" y="12470"/>
                    <a:pt x="4648" y="12395"/>
                  </a:cubicBezTo>
                  <a:cubicBezTo>
                    <a:pt x="4157" y="12017"/>
                    <a:pt x="3980" y="11450"/>
                    <a:pt x="4019" y="10732"/>
                  </a:cubicBezTo>
                  <a:cubicBezTo>
                    <a:pt x="4182" y="8125"/>
                    <a:pt x="7344" y="3641"/>
                    <a:pt x="99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903" name="Google Shape;1903;p39"/>
            <p:cNvSpPr/>
            <p:nvPr/>
          </p:nvSpPr>
          <p:spPr>
            <a:xfrm>
              <a:off x="4896625" y="1027363"/>
              <a:ext cx="11025" cy="950"/>
            </a:xfrm>
            <a:custGeom>
              <a:avLst/>
              <a:gdLst/>
              <a:ahLst/>
              <a:cxnLst/>
              <a:rect l="l" t="t" r="r" b="b"/>
              <a:pathLst>
                <a:path w="441" h="38" extrusionOk="0">
                  <a:moveTo>
                    <a:pt x="1" y="0"/>
                  </a:moveTo>
                  <a:lnTo>
                    <a:pt x="1" y="0"/>
                  </a:lnTo>
                  <a:cubicBezTo>
                    <a:pt x="13" y="12"/>
                    <a:pt x="38" y="12"/>
                    <a:pt x="63" y="12"/>
                  </a:cubicBezTo>
                  <a:cubicBezTo>
                    <a:pt x="79" y="14"/>
                    <a:pt x="94" y="15"/>
                    <a:pt x="109" y="17"/>
                  </a:cubicBezTo>
                  <a:lnTo>
                    <a:pt x="109" y="17"/>
                  </a:lnTo>
                  <a:cubicBezTo>
                    <a:pt x="72" y="12"/>
                    <a:pt x="36" y="6"/>
                    <a:pt x="1" y="0"/>
                  </a:cubicBezTo>
                  <a:close/>
                  <a:moveTo>
                    <a:pt x="109" y="17"/>
                  </a:moveTo>
                  <a:cubicBezTo>
                    <a:pt x="216" y="31"/>
                    <a:pt x="329" y="37"/>
                    <a:pt x="441" y="37"/>
                  </a:cubicBezTo>
                  <a:cubicBezTo>
                    <a:pt x="330" y="37"/>
                    <a:pt x="220" y="28"/>
                    <a:pt x="109" y="17"/>
                  </a:cubicBezTo>
                  <a:close/>
                </a:path>
              </a:pathLst>
            </a:custGeom>
            <a:solidFill>
              <a:srgbClr val="C4C7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904" name="Google Shape;1904;p39"/>
            <p:cNvSpPr/>
            <p:nvPr/>
          </p:nvSpPr>
          <p:spPr>
            <a:xfrm>
              <a:off x="4777900" y="906113"/>
              <a:ext cx="496600" cy="249100"/>
            </a:xfrm>
            <a:custGeom>
              <a:avLst/>
              <a:gdLst/>
              <a:ahLst/>
              <a:cxnLst/>
              <a:rect l="l" t="t" r="r" b="b"/>
              <a:pathLst>
                <a:path w="19864" h="9964" extrusionOk="0">
                  <a:moveTo>
                    <a:pt x="1" y="0"/>
                  </a:moveTo>
                  <a:lnTo>
                    <a:pt x="1" y="0"/>
                  </a:lnTo>
                  <a:cubicBezTo>
                    <a:pt x="6223" y="3729"/>
                    <a:pt x="11487" y="5429"/>
                    <a:pt x="13175" y="7028"/>
                  </a:cubicBezTo>
                  <a:cubicBezTo>
                    <a:pt x="13591" y="7419"/>
                    <a:pt x="13780" y="7797"/>
                    <a:pt x="13743" y="8200"/>
                  </a:cubicBezTo>
                  <a:lnTo>
                    <a:pt x="13729" y="8200"/>
                  </a:lnTo>
                  <a:lnTo>
                    <a:pt x="13729" y="8212"/>
                  </a:lnTo>
                  <a:cubicBezTo>
                    <a:pt x="13692" y="8578"/>
                    <a:pt x="13528" y="8729"/>
                    <a:pt x="13289" y="8729"/>
                  </a:cubicBezTo>
                  <a:cubicBezTo>
                    <a:pt x="12080" y="8729"/>
                    <a:pt x="8691" y="5026"/>
                    <a:pt x="5190" y="4887"/>
                  </a:cubicBezTo>
                  <a:cubicBezTo>
                    <a:pt x="5064" y="4887"/>
                    <a:pt x="4938" y="4875"/>
                    <a:pt x="4812" y="4862"/>
                  </a:cubicBezTo>
                  <a:lnTo>
                    <a:pt x="4812" y="4862"/>
                  </a:lnTo>
                  <a:cubicBezTo>
                    <a:pt x="8301" y="5366"/>
                    <a:pt x="11135" y="9964"/>
                    <a:pt x="14171" y="9964"/>
                  </a:cubicBezTo>
                  <a:cubicBezTo>
                    <a:pt x="14826" y="9964"/>
                    <a:pt x="15493" y="9762"/>
                    <a:pt x="16173" y="9245"/>
                  </a:cubicBezTo>
                  <a:cubicBezTo>
                    <a:pt x="19864" y="6462"/>
                    <a:pt x="3527" y="194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905" name="Google Shape;1905;p39"/>
            <p:cNvSpPr/>
            <p:nvPr/>
          </p:nvSpPr>
          <p:spPr>
            <a:xfrm>
              <a:off x="4768450" y="900438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" y="1"/>
                  </a:moveTo>
                  <a:lnTo>
                    <a:pt x="1" y="1"/>
                  </a:lnTo>
                  <a:lnTo>
                    <a:pt x="14" y="1"/>
                  </a:lnTo>
                  <a:close/>
                </a:path>
              </a:pathLst>
            </a:custGeom>
            <a:solidFill>
              <a:srgbClr val="C4C7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906" name="Google Shape;1906;p39"/>
            <p:cNvSpPr/>
            <p:nvPr/>
          </p:nvSpPr>
          <p:spPr>
            <a:xfrm>
              <a:off x="4768150" y="900138"/>
              <a:ext cx="2225" cy="1275"/>
            </a:xfrm>
            <a:custGeom>
              <a:avLst/>
              <a:gdLst/>
              <a:ahLst/>
              <a:cxnLst/>
              <a:rect l="l" t="t" r="r" b="b"/>
              <a:pathLst>
                <a:path w="89" h="51" extrusionOk="0">
                  <a:moveTo>
                    <a:pt x="1" y="1"/>
                  </a:moveTo>
                  <a:lnTo>
                    <a:pt x="13" y="13"/>
                  </a:lnTo>
                  <a:lnTo>
                    <a:pt x="23" y="13"/>
                  </a:lnTo>
                  <a:cubicBezTo>
                    <a:pt x="15" y="8"/>
                    <a:pt x="8" y="4"/>
                    <a:pt x="1" y="1"/>
                  </a:cubicBezTo>
                  <a:close/>
                  <a:moveTo>
                    <a:pt x="23" y="13"/>
                  </a:moveTo>
                  <a:cubicBezTo>
                    <a:pt x="45" y="25"/>
                    <a:pt x="70" y="41"/>
                    <a:pt x="88" y="51"/>
                  </a:cubicBezTo>
                  <a:lnTo>
                    <a:pt x="88" y="51"/>
                  </a:lnTo>
                  <a:cubicBezTo>
                    <a:pt x="63" y="38"/>
                    <a:pt x="51" y="26"/>
                    <a:pt x="26" y="13"/>
                  </a:cubicBezTo>
                  <a:close/>
                </a:path>
              </a:pathLst>
            </a:custGeom>
            <a:solidFill>
              <a:srgbClr val="4247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907" name="Google Shape;1907;p39"/>
            <p:cNvSpPr/>
            <p:nvPr/>
          </p:nvSpPr>
          <p:spPr>
            <a:xfrm>
              <a:off x="4971250" y="42713"/>
              <a:ext cx="521775" cy="394575"/>
            </a:xfrm>
            <a:custGeom>
              <a:avLst/>
              <a:gdLst/>
              <a:ahLst/>
              <a:cxnLst/>
              <a:rect l="l" t="t" r="r" b="b"/>
              <a:pathLst>
                <a:path w="20871" h="15783" extrusionOk="0">
                  <a:moveTo>
                    <a:pt x="0" y="0"/>
                  </a:moveTo>
                  <a:lnTo>
                    <a:pt x="0" y="0"/>
                  </a:lnTo>
                  <a:cubicBezTo>
                    <a:pt x="1852" y="4610"/>
                    <a:pt x="5013" y="8364"/>
                    <a:pt x="8263" y="8439"/>
                  </a:cubicBezTo>
                  <a:cubicBezTo>
                    <a:pt x="11525" y="8528"/>
                    <a:pt x="19485" y="11248"/>
                    <a:pt x="20871" y="15783"/>
                  </a:cubicBezTo>
                  <a:cubicBezTo>
                    <a:pt x="20152" y="12923"/>
                    <a:pt x="18162" y="10278"/>
                    <a:pt x="14598" y="8792"/>
                  </a:cubicBezTo>
                  <a:cubicBezTo>
                    <a:pt x="7318" y="5757"/>
                    <a:pt x="1348" y="3137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908" name="Google Shape;1908;p39"/>
            <p:cNvSpPr/>
            <p:nvPr/>
          </p:nvSpPr>
          <p:spPr>
            <a:xfrm>
              <a:off x="4842475" y="357288"/>
              <a:ext cx="1011400" cy="1372325"/>
            </a:xfrm>
            <a:custGeom>
              <a:avLst/>
              <a:gdLst/>
              <a:ahLst/>
              <a:cxnLst/>
              <a:rect l="l" t="t" r="r" b="b"/>
              <a:pathLst>
                <a:path w="40456" h="54893" extrusionOk="0">
                  <a:moveTo>
                    <a:pt x="10429" y="0"/>
                  </a:moveTo>
                  <a:lnTo>
                    <a:pt x="10429" y="0"/>
                  </a:lnTo>
                  <a:cubicBezTo>
                    <a:pt x="12003" y="3603"/>
                    <a:pt x="14384" y="16248"/>
                    <a:pt x="17343" y="26211"/>
                  </a:cubicBezTo>
                  <a:cubicBezTo>
                    <a:pt x="14258" y="25304"/>
                    <a:pt x="2721" y="21424"/>
                    <a:pt x="101" y="13729"/>
                  </a:cubicBezTo>
                  <a:lnTo>
                    <a:pt x="101" y="13729"/>
                  </a:lnTo>
                  <a:cubicBezTo>
                    <a:pt x="1109" y="20304"/>
                    <a:pt x="9698" y="24813"/>
                    <a:pt x="17646" y="27206"/>
                  </a:cubicBezTo>
                  <a:cubicBezTo>
                    <a:pt x="18804" y="30959"/>
                    <a:pt x="20052" y="34259"/>
                    <a:pt x="21362" y="36438"/>
                  </a:cubicBezTo>
                  <a:cubicBezTo>
                    <a:pt x="21840" y="37219"/>
                    <a:pt x="22281" y="38025"/>
                    <a:pt x="22684" y="38831"/>
                  </a:cubicBezTo>
                  <a:cubicBezTo>
                    <a:pt x="17998" y="38478"/>
                    <a:pt x="4773" y="36955"/>
                    <a:pt x="0" y="30770"/>
                  </a:cubicBezTo>
                  <a:lnTo>
                    <a:pt x="0" y="30770"/>
                  </a:lnTo>
                  <a:cubicBezTo>
                    <a:pt x="1965" y="34965"/>
                    <a:pt x="9598" y="38503"/>
                    <a:pt x="23515" y="40582"/>
                  </a:cubicBezTo>
                  <a:cubicBezTo>
                    <a:pt x="24699" y="43239"/>
                    <a:pt x="25555" y="45884"/>
                    <a:pt x="26160" y="48139"/>
                  </a:cubicBezTo>
                  <a:cubicBezTo>
                    <a:pt x="24619" y="48976"/>
                    <a:pt x="20885" y="50725"/>
                    <a:pt x="16699" y="50725"/>
                  </a:cubicBezTo>
                  <a:cubicBezTo>
                    <a:pt x="13392" y="50725"/>
                    <a:pt x="9802" y="49633"/>
                    <a:pt x="6789" y="46136"/>
                  </a:cubicBezTo>
                  <a:lnTo>
                    <a:pt x="6789" y="46136"/>
                  </a:lnTo>
                  <a:cubicBezTo>
                    <a:pt x="8304" y="49044"/>
                    <a:pt x="12398" y="51499"/>
                    <a:pt x="17657" y="51499"/>
                  </a:cubicBezTo>
                  <a:cubicBezTo>
                    <a:pt x="20350" y="51499"/>
                    <a:pt x="23348" y="50855"/>
                    <a:pt x="26462" y="49298"/>
                  </a:cubicBezTo>
                  <a:cubicBezTo>
                    <a:pt x="27206" y="52283"/>
                    <a:pt x="27458" y="54336"/>
                    <a:pt x="27458" y="54336"/>
                  </a:cubicBezTo>
                  <a:cubicBezTo>
                    <a:pt x="27458" y="54336"/>
                    <a:pt x="27663" y="54893"/>
                    <a:pt x="27985" y="54893"/>
                  </a:cubicBezTo>
                  <a:cubicBezTo>
                    <a:pt x="28115" y="54893"/>
                    <a:pt x="28264" y="54803"/>
                    <a:pt x="28427" y="54550"/>
                  </a:cubicBezTo>
                  <a:cubicBezTo>
                    <a:pt x="28503" y="51087"/>
                    <a:pt x="27886" y="47887"/>
                    <a:pt x="26890" y="44915"/>
                  </a:cubicBezTo>
                  <a:cubicBezTo>
                    <a:pt x="32080" y="42030"/>
                    <a:pt x="39561" y="33465"/>
                    <a:pt x="40456" y="28843"/>
                  </a:cubicBezTo>
                  <a:lnTo>
                    <a:pt x="40456" y="28843"/>
                  </a:lnTo>
                  <a:cubicBezTo>
                    <a:pt x="37131" y="36401"/>
                    <a:pt x="28490" y="42383"/>
                    <a:pt x="26462" y="43718"/>
                  </a:cubicBezTo>
                  <a:cubicBezTo>
                    <a:pt x="25165" y="40216"/>
                    <a:pt x="23402" y="37017"/>
                    <a:pt x="21765" y="34033"/>
                  </a:cubicBezTo>
                  <a:cubicBezTo>
                    <a:pt x="22457" y="27937"/>
                    <a:pt x="31828" y="20279"/>
                    <a:pt x="31287" y="14636"/>
                  </a:cubicBezTo>
                  <a:lnTo>
                    <a:pt x="31287" y="14636"/>
                  </a:lnTo>
                  <a:cubicBezTo>
                    <a:pt x="29913" y="23251"/>
                    <a:pt x="21891" y="27282"/>
                    <a:pt x="20845" y="32345"/>
                  </a:cubicBezTo>
                  <a:cubicBezTo>
                    <a:pt x="20139" y="31035"/>
                    <a:pt x="19484" y="29762"/>
                    <a:pt x="18943" y="28528"/>
                  </a:cubicBezTo>
                  <a:cubicBezTo>
                    <a:pt x="18792" y="28188"/>
                    <a:pt x="18641" y="27823"/>
                    <a:pt x="18490" y="27445"/>
                  </a:cubicBezTo>
                  <a:cubicBezTo>
                    <a:pt x="18250" y="26828"/>
                    <a:pt x="18112" y="26425"/>
                    <a:pt x="18112" y="26425"/>
                  </a:cubicBezTo>
                  <a:cubicBezTo>
                    <a:pt x="16940" y="23125"/>
                    <a:pt x="15870" y="18704"/>
                    <a:pt x="14824" y="14371"/>
                  </a:cubicBezTo>
                  <a:cubicBezTo>
                    <a:pt x="18162" y="11953"/>
                    <a:pt x="21135" y="8602"/>
                    <a:pt x="19560" y="4862"/>
                  </a:cubicBezTo>
                  <a:lnTo>
                    <a:pt x="19560" y="4862"/>
                  </a:lnTo>
                  <a:cubicBezTo>
                    <a:pt x="20442" y="10492"/>
                    <a:pt x="14585" y="13389"/>
                    <a:pt x="14585" y="13389"/>
                  </a:cubicBezTo>
                  <a:cubicBezTo>
                    <a:pt x="13237" y="7809"/>
                    <a:pt x="11902" y="2494"/>
                    <a:pt x="104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dirty="0"/>
            </a:p>
          </p:txBody>
        </p:sp>
        <p:sp>
          <p:nvSpPr>
            <p:cNvPr id="1909" name="Google Shape;1909;p39"/>
            <p:cNvSpPr/>
            <p:nvPr/>
          </p:nvSpPr>
          <p:spPr>
            <a:xfrm>
              <a:off x="4813850" y="225813"/>
              <a:ext cx="362125" cy="417075"/>
            </a:xfrm>
            <a:custGeom>
              <a:avLst/>
              <a:gdLst/>
              <a:ahLst/>
              <a:cxnLst/>
              <a:rect l="l" t="t" r="r" b="b"/>
              <a:pathLst>
                <a:path w="14485" h="16683" extrusionOk="0">
                  <a:moveTo>
                    <a:pt x="7012" y="1"/>
                  </a:moveTo>
                  <a:cubicBezTo>
                    <a:pt x="6023" y="1"/>
                    <a:pt x="5337" y="5688"/>
                    <a:pt x="2757" y="8395"/>
                  </a:cubicBezTo>
                  <a:cubicBezTo>
                    <a:pt x="232" y="11055"/>
                    <a:pt x="0" y="12845"/>
                    <a:pt x="1312" y="12845"/>
                  </a:cubicBezTo>
                  <a:cubicBezTo>
                    <a:pt x="1714" y="12845"/>
                    <a:pt x="2262" y="12676"/>
                    <a:pt x="2934" y="12313"/>
                  </a:cubicBezTo>
                  <a:cubicBezTo>
                    <a:pt x="3265" y="12132"/>
                    <a:pt x="3633" y="12053"/>
                    <a:pt x="4026" y="12053"/>
                  </a:cubicBezTo>
                  <a:cubicBezTo>
                    <a:pt x="7016" y="12053"/>
                    <a:pt x="11507" y="16650"/>
                    <a:pt x="12909" y="16683"/>
                  </a:cubicBezTo>
                  <a:cubicBezTo>
                    <a:pt x="12911" y="16683"/>
                    <a:pt x="12912" y="16683"/>
                    <a:pt x="12914" y="16683"/>
                  </a:cubicBezTo>
                  <a:cubicBezTo>
                    <a:pt x="14485" y="16683"/>
                    <a:pt x="8853" y="4073"/>
                    <a:pt x="7959" y="1518"/>
                  </a:cubicBezTo>
                  <a:cubicBezTo>
                    <a:pt x="7588" y="444"/>
                    <a:pt x="7288" y="1"/>
                    <a:pt x="70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910" name="Google Shape;1910;p39"/>
            <p:cNvSpPr/>
            <p:nvPr/>
          </p:nvSpPr>
          <p:spPr>
            <a:xfrm>
              <a:off x="5139375" y="323188"/>
              <a:ext cx="185175" cy="300000"/>
            </a:xfrm>
            <a:custGeom>
              <a:avLst/>
              <a:gdLst/>
              <a:ahLst/>
              <a:cxnLst/>
              <a:rect l="l" t="t" r="r" b="b"/>
              <a:pathLst>
                <a:path w="7407" h="12000" extrusionOk="0">
                  <a:moveTo>
                    <a:pt x="2219" y="0"/>
                  </a:moveTo>
                  <a:cubicBezTo>
                    <a:pt x="812" y="0"/>
                    <a:pt x="1" y="633"/>
                    <a:pt x="1475" y="2498"/>
                  </a:cubicBezTo>
                  <a:cubicBezTo>
                    <a:pt x="3528" y="5079"/>
                    <a:pt x="3049" y="9702"/>
                    <a:pt x="2911" y="11100"/>
                  </a:cubicBezTo>
                  <a:cubicBezTo>
                    <a:pt x="2853" y="11636"/>
                    <a:pt x="3322" y="12000"/>
                    <a:pt x="3956" y="12000"/>
                  </a:cubicBezTo>
                  <a:cubicBezTo>
                    <a:pt x="4978" y="12000"/>
                    <a:pt x="6429" y="11056"/>
                    <a:pt x="6802" y="8367"/>
                  </a:cubicBezTo>
                  <a:cubicBezTo>
                    <a:pt x="7407" y="4022"/>
                    <a:pt x="7193" y="1276"/>
                    <a:pt x="4787" y="470"/>
                  </a:cubicBezTo>
                  <a:cubicBezTo>
                    <a:pt x="3937" y="189"/>
                    <a:pt x="2989" y="0"/>
                    <a:pt x="22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911" name="Google Shape;1911;p39"/>
            <p:cNvSpPr/>
            <p:nvPr/>
          </p:nvSpPr>
          <p:spPr>
            <a:xfrm>
              <a:off x="5409275" y="589913"/>
              <a:ext cx="202150" cy="400775"/>
            </a:xfrm>
            <a:custGeom>
              <a:avLst/>
              <a:gdLst/>
              <a:ahLst/>
              <a:cxnLst/>
              <a:rect l="l" t="t" r="r" b="b"/>
              <a:pathLst>
                <a:path w="8086" h="16031" extrusionOk="0">
                  <a:moveTo>
                    <a:pt x="5756" y="1"/>
                  </a:moveTo>
                  <a:cubicBezTo>
                    <a:pt x="4901" y="1"/>
                    <a:pt x="4048" y="1760"/>
                    <a:pt x="3765" y="3996"/>
                  </a:cubicBezTo>
                  <a:cubicBezTo>
                    <a:pt x="3236" y="8164"/>
                    <a:pt x="2631" y="11805"/>
                    <a:pt x="868" y="14135"/>
                  </a:cubicBezTo>
                  <a:cubicBezTo>
                    <a:pt x="1" y="15275"/>
                    <a:pt x="66" y="16031"/>
                    <a:pt x="670" y="16031"/>
                  </a:cubicBezTo>
                  <a:cubicBezTo>
                    <a:pt x="1293" y="16031"/>
                    <a:pt x="2491" y="15225"/>
                    <a:pt x="3828" y="13203"/>
                  </a:cubicBezTo>
                  <a:cubicBezTo>
                    <a:pt x="6473" y="9236"/>
                    <a:pt x="8086" y="4839"/>
                    <a:pt x="7002" y="1578"/>
                  </a:cubicBezTo>
                  <a:cubicBezTo>
                    <a:pt x="6638" y="468"/>
                    <a:pt x="6197" y="1"/>
                    <a:pt x="57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912" name="Google Shape;1912;p39"/>
            <p:cNvSpPr/>
            <p:nvPr/>
          </p:nvSpPr>
          <p:spPr>
            <a:xfrm>
              <a:off x="4697000" y="616963"/>
              <a:ext cx="371575" cy="378325"/>
            </a:xfrm>
            <a:custGeom>
              <a:avLst/>
              <a:gdLst/>
              <a:ahLst/>
              <a:cxnLst/>
              <a:rect l="l" t="t" r="r" b="b"/>
              <a:pathLst>
                <a:path w="14863" h="15133" extrusionOk="0">
                  <a:moveTo>
                    <a:pt x="1939" y="0"/>
                  </a:moveTo>
                  <a:cubicBezTo>
                    <a:pt x="1105" y="0"/>
                    <a:pt x="439" y="690"/>
                    <a:pt x="390" y="2145"/>
                  </a:cubicBezTo>
                  <a:cubicBezTo>
                    <a:pt x="289" y="5458"/>
                    <a:pt x="0" y="8481"/>
                    <a:pt x="5038" y="10925"/>
                  </a:cubicBezTo>
                  <a:cubicBezTo>
                    <a:pt x="8947" y="12820"/>
                    <a:pt x="13698" y="15133"/>
                    <a:pt x="14601" y="15133"/>
                  </a:cubicBezTo>
                  <a:cubicBezTo>
                    <a:pt x="14862" y="15133"/>
                    <a:pt x="14802" y="14940"/>
                    <a:pt x="14308" y="14488"/>
                  </a:cubicBezTo>
                  <a:cubicBezTo>
                    <a:pt x="12092" y="12473"/>
                    <a:pt x="6058" y="9803"/>
                    <a:pt x="5378" y="4753"/>
                  </a:cubicBezTo>
                  <a:cubicBezTo>
                    <a:pt x="4956" y="1682"/>
                    <a:pt x="3242" y="0"/>
                    <a:pt x="19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913" name="Google Shape;1913;p39"/>
            <p:cNvSpPr/>
            <p:nvPr/>
          </p:nvSpPr>
          <p:spPr>
            <a:xfrm>
              <a:off x="5215800" y="452488"/>
              <a:ext cx="274275" cy="387850"/>
            </a:xfrm>
            <a:custGeom>
              <a:avLst/>
              <a:gdLst/>
              <a:ahLst/>
              <a:cxnLst/>
              <a:rect l="l" t="t" r="r" b="b"/>
              <a:pathLst>
                <a:path w="10971" h="15514" extrusionOk="0">
                  <a:moveTo>
                    <a:pt x="7423" y="1"/>
                  </a:moveTo>
                  <a:cubicBezTo>
                    <a:pt x="7247" y="1"/>
                    <a:pt x="7083" y="21"/>
                    <a:pt x="6944" y="59"/>
                  </a:cubicBezTo>
                  <a:cubicBezTo>
                    <a:pt x="5710" y="386"/>
                    <a:pt x="6580" y="6331"/>
                    <a:pt x="3015" y="9455"/>
                  </a:cubicBezTo>
                  <a:cubicBezTo>
                    <a:pt x="0" y="12097"/>
                    <a:pt x="1446" y="15514"/>
                    <a:pt x="2077" y="15514"/>
                  </a:cubicBezTo>
                  <a:cubicBezTo>
                    <a:pt x="2192" y="15514"/>
                    <a:pt x="2280" y="15400"/>
                    <a:pt x="2309" y="15148"/>
                  </a:cubicBezTo>
                  <a:cubicBezTo>
                    <a:pt x="2499" y="13510"/>
                    <a:pt x="7512" y="7918"/>
                    <a:pt x="8671" y="5664"/>
                  </a:cubicBezTo>
                  <a:cubicBezTo>
                    <a:pt x="10970" y="1254"/>
                    <a:pt x="8798" y="1"/>
                    <a:pt x="74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914" name="Google Shape;1914;p39"/>
            <p:cNvSpPr/>
            <p:nvPr/>
          </p:nvSpPr>
          <p:spPr>
            <a:xfrm>
              <a:off x="4910025" y="1117288"/>
              <a:ext cx="461775" cy="175300"/>
            </a:xfrm>
            <a:custGeom>
              <a:avLst/>
              <a:gdLst/>
              <a:ahLst/>
              <a:cxnLst/>
              <a:rect l="l" t="t" r="r" b="b"/>
              <a:pathLst>
                <a:path w="18471" h="7012" extrusionOk="0">
                  <a:moveTo>
                    <a:pt x="1166" y="0"/>
                  </a:moveTo>
                  <a:cubicBezTo>
                    <a:pt x="243" y="0"/>
                    <a:pt x="0" y="373"/>
                    <a:pt x="938" y="1366"/>
                  </a:cubicBezTo>
                  <a:cubicBezTo>
                    <a:pt x="3129" y="3695"/>
                    <a:pt x="10309" y="6706"/>
                    <a:pt x="14465" y="6995"/>
                  </a:cubicBezTo>
                  <a:cubicBezTo>
                    <a:pt x="14629" y="7006"/>
                    <a:pt x="14783" y="7012"/>
                    <a:pt x="14928" y="7012"/>
                  </a:cubicBezTo>
                  <a:cubicBezTo>
                    <a:pt x="18471" y="7012"/>
                    <a:pt x="16463" y="3734"/>
                    <a:pt x="14201" y="3443"/>
                  </a:cubicBezTo>
                  <a:cubicBezTo>
                    <a:pt x="12444" y="3218"/>
                    <a:pt x="3875" y="0"/>
                    <a:pt x="11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915" name="Google Shape;1915;p39"/>
            <p:cNvSpPr/>
            <p:nvPr/>
          </p:nvSpPr>
          <p:spPr>
            <a:xfrm>
              <a:off x="5521350" y="741088"/>
              <a:ext cx="199775" cy="270800"/>
            </a:xfrm>
            <a:custGeom>
              <a:avLst/>
              <a:gdLst/>
              <a:ahLst/>
              <a:cxnLst/>
              <a:rect l="l" t="t" r="r" b="b"/>
              <a:pathLst>
                <a:path w="7991" h="10832" extrusionOk="0">
                  <a:moveTo>
                    <a:pt x="5984" y="0"/>
                  </a:moveTo>
                  <a:cubicBezTo>
                    <a:pt x="5711" y="0"/>
                    <a:pt x="5475" y="317"/>
                    <a:pt x="5353" y="1059"/>
                  </a:cubicBezTo>
                  <a:cubicBezTo>
                    <a:pt x="4761" y="4624"/>
                    <a:pt x="0" y="9574"/>
                    <a:pt x="466" y="10581"/>
                  </a:cubicBezTo>
                  <a:cubicBezTo>
                    <a:pt x="543" y="10751"/>
                    <a:pt x="762" y="10832"/>
                    <a:pt x="1077" y="10832"/>
                  </a:cubicBezTo>
                  <a:cubicBezTo>
                    <a:pt x="2656" y="10832"/>
                    <a:pt x="6652" y="8795"/>
                    <a:pt x="7356" y="5708"/>
                  </a:cubicBezTo>
                  <a:cubicBezTo>
                    <a:pt x="7990" y="2922"/>
                    <a:pt x="6815" y="0"/>
                    <a:pt x="59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916" name="Google Shape;1916;p39"/>
            <p:cNvSpPr/>
            <p:nvPr/>
          </p:nvSpPr>
          <p:spPr>
            <a:xfrm>
              <a:off x="5544650" y="1041763"/>
              <a:ext cx="266975" cy="288425"/>
            </a:xfrm>
            <a:custGeom>
              <a:avLst/>
              <a:gdLst/>
              <a:ahLst/>
              <a:cxnLst/>
              <a:rect l="l" t="t" r="r" b="b"/>
              <a:pathLst>
                <a:path w="10679" h="11537" extrusionOk="0">
                  <a:moveTo>
                    <a:pt x="10053" y="0"/>
                  </a:moveTo>
                  <a:cubicBezTo>
                    <a:pt x="9756" y="0"/>
                    <a:pt x="9153" y="568"/>
                    <a:pt x="8187" y="1980"/>
                  </a:cubicBezTo>
                  <a:cubicBezTo>
                    <a:pt x="6688" y="4172"/>
                    <a:pt x="0" y="10369"/>
                    <a:pt x="642" y="11376"/>
                  </a:cubicBezTo>
                  <a:cubicBezTo>
                    <a:pt x="711" y="11486"/>
                    <a:pt x="832" y="11537"/>
                    <a:pt x="995" y="11537"/>
                  </a:cubicBezTo>
                  <a:cubicBezTo>
                    <a:pt x="2315" y="11537"/>
                    <a:pt x="6419" y="8160"/>
                    <a:pt x="8426" y="4953"/>
                  </a:cubicBezTo>
                  <a:cubicBezTo>
                    <a:pt x="9954" y="2511"/>
                    <a:pt x="10678" y="0"/>
                    <a:pt x="100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917" name="Google Shape;1917;p39"/>
            <p:cNvSpPr/>
            <p:nvPr/>
          </p:nvSpPr>
          <p:spPr>
            <a:xfrm>
              <a:off x="5751800" y="1000713"/>
              <a:ext cx="212475" cy="311625"/>
            </a:xfrm>
            <a:custGeom>
              <a:avLst/>
              <a:gdLst/>
              <a:ahLst/>
              <a:cxnLst/>
              <a:rect l="l" t="t" r="r" b="b"/>
              <a:pathLst>
                <a:path w="8499" h="12465" extrusionOk="0">
                  <a:moveTo>
                    <a:pt x="6236" y="1"/>
                  </a:moveTo>
                  <a:cubicBezTo>
                    <a:pt x="5914" y="1"/>
                    <a:pt x="5695" y="408"/>
                    <a:pt x="5720" y="1368"/>
                  </a:cubicBezTo>
                  <a:cubicBezTo>
                    <a:pt x="5783" y="3938"/>
                    <a:pt x="4095" y="7854"/>
                    <a:pt x="2659" y="9341"/>
                  </a:cubicBezTo>
                  <a:cubicBezTo>
                    <a:pt x="1535" y="10504"/>
                    <a:pt x="1" y="12465"/>
                    <a:pt x="779" y="12465"/>
                  </a:cubicBezTo>
                  <a:cubicBezTo>
                    <a:pt x="1003" y="12465"/>
                    <a:pt x="1419" y="12302"/>
                    <a:pt x="2093" y="11910"/>
                  </a:cubicBezTo>
                  <a:cubicBezTo>
                    <a:pt x="5116" y="10147"/>
                    <a:pt x="8239" y="9416"/>
                    <a:pt x="8390" y="5411"/>
                  </a:cubicBezTo>
                  <a:cubicBezTo>
                    <a:pt x="8498" y="2558"/>
                    <a:pt x="7043" y="1"/>
                    <a:pt x="623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918" name="Google Shape;1918;p39"/>
            <p:cNvSpPr/>
            <p:nvPr/>
          </p:nvSpPr>
          <p:spPr>
            <a:xfrm>
              <a:off x="5019225" y="1452588"/>
              <a:ext cx="430500" cy="147825"/>
            </a:xfrm>
            <a:custGeom>
              <a:avLst/>
              <a:gdLst/>
              <a:ahLst/>
              <a:cxnLst/>
              <a:rect l="l" t="t" r="r" b="b"/>
              <a:pathLst>
                <a:path w="17220" h="5913" extrusionOk="0">
                  <a:moveTo>
                    <a:pt x="14088" y="0"/>
                  </a:moveTo>
                  <a:cubicBezTo>
                    <a:pt x="13910" y="0"/>
                    <a:pt x="13713" y="18"/>
                    <a:pt x="13498" y="57"/>
                  </a:cubicBezTo>
                  <a:cubicBezTo>
                    <a:pt x="11309" y="453"/>
                    <a:pt x="8051" y="2781"/>
                    <a:pt x="4823" y="2781"/>
                  </a:cubicBezTo>
                  <a:cubicBezTo>
                    <a:pt x="4150" y="2781"/>
                    <a:pt x="3478" y="2679"/>
                    <a:pt x="2817" y="2438"/>
                  </a:cubicBezTo>
                  <a:cubicBezTo>
                    <a:pt x="2355" y="2270"/>
                    <a:pt x="2006" y="2196"/>
                    <a:pt x="1758" y="2196"/>
                  </a:cubicBezTo>
                  <a:cubicBezTo>
                    <a:pt x="0" y="2196"/>
                    <a:pt x="3398" y="5912"/>
                    <a:pt x="8499" y="5912"/>
                  </a:cubicBezTo>
                  <a:cubicBezTo>
                    <a:pt x="8657" y="5912"/>
                    <a:pt x="8816" y="5908"/>
                    <a:pt x="8976" y="5901"/>
                  </a:cubicBezTo>
                  <a:cubicBezTo>
                    <a:pt x="14744" y="5639"/>
                    <a:pt x="17219" y="0"/>
                    <a:pt x="1408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919" name="Google Shape;1919;p39"/>
            <p:cNvSpPr/>
            <p:nvPr/>
          </p:nvSpPr>
          <p:spPr>
            <a:xfrm>
              <a:off x="4956500" y="1541863"/>
              <a:ext cx="263075" cy="144000"/>
            </a:xfrm>
            <a:custGeom>
              <a:avLst/>
              <a:gdLst/>
              <a:ahLst/>
              <a:cxnLst/>
              <a:rect l="l" t="t" r="r" b="b"/>
              <a:pathLst>
                <a:path w="10523" h="5760" extrusionOk="0">
                  <a:moveTo>
                    <a:pt x="217" y="1"/>
                  </a:moveTo>
                  <a:cubicBezTo>
                    <a:pt x="21" y="1"/>
                    <a:pt x="1" y="275"/>
                    <a:pt x="200" y="983"/>
                  </a:cubicBezTo>
                  <a:cubicBezTo>
                    <a:pt x="975" y="3695"/>
                    <a:pt x="1584" y="5697"/>
                    <a:pt x="3132" y="5697"/>
                  </a:cubicBezTo>
                  <a:cubicBezTo>
                    <a:pt x="3345" y="5697"/>
                    <a:pt x="3576" y="5659"/>
                    <a:pt x="3828" y="5580"/>
                  </a:cubicBezTo>
                  <a:cubicBezTo>
                    <a:pt x="4906" y="5240"/>
                    <a:pt x="5734" y="5039"/>
                    <a:pt x="6553" y="5039"/>
                  </a:cubicBezTo>
                  <a:cubicBezTo>
                    <a:pt x="7313" y="5039"/>
                    <a:pt x="8065" y="5211"/>
                    <a:pt x="9004" y="5605"/>
                  </a:cubicBezTo>
                  <a:cubicBezTo>
                    <a:pt x="9257" y="5712"/>
                    <a:pt x="9452" y="5759"/>
                    <a:pt x="9592" y="5759"/>
                  </a:cubicBezTo>
                  <a:cubicBezTo>
                    <a:pt x="10523" y="5759"/>
                    <a:pt x="9006" y="3667"/>
                    <a:pt x="5918" y="3175"/>
                  </a:cubicBezTo>
                  <a:cubicBezTo>
                    <a:pt x="3210" y="2744"/>
                    <a:pt x="836" y="1"/>
                    <a:pt x="21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920" name="Google Shape;1920;p39"/>
            <p:cNvSpPr/>
            <p:nvPr/>
          </p:nvSpPr>
          <p:spPr>
            <a:xfrm>
              <a:off x="5550600" y="1399788"/>
              <a:ext cx="339475" cy="252725"/>
            </a:xfrm>
            <a:custGeom>
              <a:avLst/>
              <a:gdLst/>
              <a:ahLst/>
              <a:cxnLst/>
              <a:rect l="l" t="t" r="r" b="b"/>
              <a:pathLst>
                <a:path w="13579" h="10109" extrusionOk="0">
                  <a:moveTo>
                    <a:pt x="12177" y="0"/>
                  </a:moveTo>
                  <a:cubicBezTo>
                    <a:pt x="12023" y="0"/>
                    <a:pt x="11782" y="118"/>
                    <a:pt x="11438" y="381"/>
                  </a:cubicBezTo>
                  <a:cubicBezTo>
                    <a:pt x="9163" y="2109"/>
                    <a:pt x="5359" y="5492"/>
                    <a:pt x="2899" y="5492"/>
                  </a:cubicBezTo>
                  <a:cubicBezTo>
                    <a:pt x="2634" y="5492"/>
                    <a:pt x="2385" y="5453"/>
                    <a:pt x="2155" y="5368"/>
                  </a:cubicBezTo>
                  <a:cubicBezTo>
                    <a:pt x="1949" y="5292"/>
                    <a:pt x="1764" y="5258"/>
                    <a:pt x="1600" y="5258"/>
                  </a:cubicBezTo>
                  <a:cubicBezTo>
                    <a:pt x="0" y="5258"/>
                    <a:pt x="364" y="8510"/>
                    <a:pt x="2743" y="8510"/>
                  </a:cubicBezTo>
                  <a:cubicBezTo>
                    <a:pt x="2918" y="8510"/>
                    <a:pt x="3104" y="8492"/>
                    <a:pt x="3301" y="8455"/>
                  </a:cubicBezTo>
                  <a:cubicBezTo>
                    <a:pt x="3645" y="8389"/>
                    <a:pt x="3910" y="8359"/>
                    <a:pt x="4114" y="8359"/>
                  </a:cubicBezTo>
                  <a:cubicBezTo>
                    <a:pt x="5686" y="8359"/>
                    <a:pt x="3534" y="10108"/>
                    <a:pt x="5143" y="10108"/>
                  </a:cubicBezTo>
                  <a:cubicBezTo>
                    <a:pt x="5231" y="10108"/>
                    <a:pt x="5331" y="10103"/>
                    <a:pt x="5442" y="10092"/>
                  </a:cubicBezTo>
                  <a:cubicBezTo>
                    <a:pt x="7622" y="9876"/>
                    <a:pt x="13578" y="0"/>
                    <a:pt x="1217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921" name="Google Shape;1921;p39"/>
            <p:cNvSpPr/>
            <p:nvPr/>
          </p:nvSpPr>
          <p:spPr>
            <a:xfrm>
              <a:off x="4971650" y="802988"/>
              <a:ext cx="240925" cy="144175"/>
            </a:xfrm>
            <a:custGeom>
              <a:avLst/>
              <a:gdLst/>
              <a:ahLst/>
              <a:cxnLst/>
              <a:rect l="l" t="t" r="r" b="b"/>
              <a:pathLst>
                <a:path w="9637" h="5767" extrusionOk="0">
                  <a:moveTo>
                    <a:pt x="654" y="1"/>
                  </a:moveTo>
                  <a:cubicBezTo>
                    <a:pt x="0" y="1"/>
                    <a:pt x="17" y="372"/>
                    <a:pt x="1269" y="1279"/>
                  </a:cubicBezTo>
                  <a:cubicBezTo>
                    <a:pt x="3256" y="2713"/>
                    <a:pt x="7420" y="5766"/>
                    <a:pt x="8954" y="5766"/>
                  </a:cubicBezTo>
                  <a:cubicBezTo>
                    <a:pt x="9413" y="5766"/>
                    <a:pt x="9636" y="5492"/>
                    <a:pt x="9494" y="4819"/>
                  </a:cubicBezTo>
                  <a:cubicBezTo>
                    <a:pt x="9035" y="2688"/>
                    <a:pt x="2414" y="1"/>
                    <a:pt x="6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="" xmlns:a16="http://schemas.microsoft.com/office/drawing/2014/main" id="{B452AFA4-49ED-4A11-AE22-E74D06932269}"/>
              </a:ext>
            </a:extLst>
          </p:cNvPr>
          <p:cNvGrpSpPr/>
          <p:nvPr/>
        </p:nvGrpSpPr>
        <p:grpSpPr>
          <a:xfrm>
            <a:off x="3658547" y="706175"/>
            <a:ext cx="547800" cy="97024"/>
            <a:chOff x="10946462" y="1552175"/>
            <a:chExt cx="1791469" cy="258764"/>
          </a:xfrm>
        </p:grpSpPr>
        <p:sp>
          <p:nvSpPr>
            <p:cNvPr id="79" name="Oval 78">
              <a:extLst>
                <a:ext uri="{FF2B5EF4-FFF2-40B4-BE49-F238E27FC236}">
                  <a16:creationId xmlns="" xmlns:a16="http://schemas.microsoft.com/office/drawing/2014/main" id="{13631E7A-D74E-47D1-878F-300C5885F358}"/>
                </a:ext>
              </a:extLst>
            </p:cNvPr>
            <p:cNvSpPr/>
            <p:nvPr/>
          </p:nvSpPr>
          <p:spPr bwMode="auto">
            <a:xfrm>
              <a:off x="10946462" y="1552175"/>
              <a:ext cx="258762" cy="25876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509">
                <a:buClrTx/>
                <a:defRPr/>
              </a:pPr>
              <a:endParaRPr lang="en-US" sz="675" kern="1200" dirty="0">
                <a:solidFill>
                  <a:srgbClr val="FFFFFF"/>
                </a:solidFill>
                <a:latin typeface="Calibri Light"/>
              </a:endParaRPr>
            </a:p>
          </p:txBody>
        </p:sp>
        <p:sp>
          <p:nvSpPr>
            <p:cNvPr id="80" name="Oval 79">
              <a:extLst>
                <a:ext uri="{FF2B5EF4-FFF2-40B4-BE49-F238E27FC236}">
                  <a16:creationId xmlns="" xmlns:a16="http://schemas.microsoft.com/office/drawing/2014/main" id="{C652BB14-1D69-4FFE-BDC5-A3BA97901C73}"/>
                </a:ext>
              </a:extLst>
            </p:cNvPr>
            <p:cNvSpPr/>
            <p:nvPr/>
          </p:nvSpPr>
          <p:spPr bwMode="auto">
            <a:xfrm>
              <a:off x="11329639" y="1552175"/>
              <a:ext cx="258762" cy="25876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509">
                <a:buClrTx/>
                <a:defRPr/>
              </a:pPr>
              <a:endParaRPr lang="en-US" sz="675" kern="1200" dirty="0">
                <a:solidFill>
                  <a:srgbClr val="FFFFFF"/>
                </a:solidFill>
                <a:latin typeface="Calibri Light"/>
              </a:endParaRPr>
            </a:p>
          </p:txBody>
        </p:sp>
        <p:sp>
          <p:nvSpPr>
            <p:cNvPr id="81" name="Oval 80">
              <a:extLst>
                <a:ext uri="{FF2B5EF4-FFF2-40B4-BE49-F238E27FC236}">
                  <a16:creationId xmlns="" xmlns:a16="http://schemas.microsoft.com/office/drawing/2014/main" id="{FC86A18A-92E7-4E49-90B2-2602A7966487}"/>
                </a:ext>
              </a:extLst>
            </p:cNvPr>
            <p:cNvSpPr/>
            <p:nvPr/>
          </p:nvSpPr>
          <p:spPr bwMode="auto">
            <a:xfrm>
              <a:off x="11712816" y="1552175"/>
              <a:ext cx="258762" cy="25876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509">
                <a:buClrTx/>
                <a:defRPr/>
              </a:pPr>
              <a:endParaRPr lang="en-US" sz="675" kern="1200" dirty="0">
                <a:solidFill>
                  <a:srgbClr val="FFFFFF"/>
                </a:solidFill>
                <a:latin typeface="Calibri Light"/>
              </a:endParaRPr>
            </a:p>
          </p:txBody>
        </p:sp>
        <p:sp>
          <p:nvSpPr>
            <p:cNvPr id="82" name="Oval 81">
              <a:extLst>
                <a:ext uri="{FF2B5EF4-FFF2-40B4-BE49-F238E27FC236}">
                  <a16:creationId xmlns="" xmlns:a16="http://schemas.microsoft.com/office/drawing/2014/main" id="{8064B9C9-98FD-4982-ACD5-6D020A4B91E0}"/>
                </a:ext>
              </a:extLst>
            </p:cNvPr>
            <p:cNvSpPr/>
            <p:nvPr/>
          </p:nvSpPr>
          <p:spPr bwMode="auto">
            <a:xfrm>
              <a:off x="12095993" y="1552175"/>
              <a:ext cx="258762" cy="25876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509">
                <a:buClrTx/>
                <a:defRPr/>
              </a:pPr>
              <a:endParaRPr lang="en-US" sz="675" kern="1200" dirty="0">
                <a:solidFill>
                  <a:srgbClr val="FFFFFF"/>
                </a:solidFill>
                <a:latin typeface="Calibri Light"/>
              </a:endParaRPr>
            </a:p>
          </p:txBody>
        </p:sp>
        <p:sp>
          <p:nvSpPr>
            <p:cNvPr id="83" name="Oval 82">
              <a:extLst>
                <a:ext uri="{FF2B5EF4-FFF2-40B4-BE49-F238E27FC236}">
                  <a16:creationId xmlns="" xmlns:a16="http://schemas.microsoft.com/office/drawing/2014/main" id="{1B858B41-99D4-48EF-B553-EA6285D58806}"/>
                </a:ext>
              </a:extLst>
            </p:cNvPr>
            <p:cNvSpPr/>
            <p:nvPr/>
          </p:nvSpPr>
          <p:spPr bwMode="auto">
            <a:xfrm>
              <a:off x="12479169" y="1552175"/>
              <a:ext cx="258762" cy="25876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509">
                <a:buClrTx/>
                <a:defRPr/>
              </a:pPr>
              <a:endParaRPr lang="en-US" sz="675" kern="1200" dirty="0">
                <a:solidFill>
                  <a:srgbClr val="FFFFFF"/>
                </a:solidFill>
                <a:latin typeface="Calibri Light"/>
              </a:endParaRPr>
            </a:p>
          </p:txBody>
        </p:sp>
      </p:grpSp>
      <p:sp>
        <p:nvSpPr>
          <p:cNvPr id="89" name="Flowchart: Process 88">
            <a:extLst>
              <a:ext uri="{FF2B5EF4-FFF2-40B4-BE49-F238E27FC236}">
                <a16:creationId xmlns="" xmlns:a16="http://schemas.microsoft.com/office/drawing/2014/main" id="{A9DF3108-F046-4265-94B0-CFFCF628382C}"/>
              </a:ext>
            </a:extLst>
          </p:cNvPr>
          <p:cNvSpPr/>
          <p:nvPr/>
        </p:nvSpPr>
        <p:spPr>
          <a:xfrm>
            <a:off x="1454867" y="974859"/>
            <a:ext cx="4955170" cy="411706"/>
          </a:xfrm>
          <a:prstGeom prst="flowChart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/>
            <a:r>
              <a:rPr lang="en-US" sz="1500" dirty="0" smtClean="0">
                <a:solidFill>
                  <a:srgbClr val="000000"/>
                </a:solidFill>
                <a:latin typeface="Baskervville" panose="020B0604020202020204" charset="0"/>
                <a:cs typeface="Arial"/>
              </a:rPr>
              <a:t>What </a:t>
            </a:r>
            <a:r>
              <a:rPr lang="en-US" sz="1500" dirty="0">
                <a:solidFill>
                  <a:srgbClr val="000000"/>
                </a:solidFill>
                <a:latin typeface="Baskervville" panose="020B0604020202020204" charset="0"/>
                <a:cs typeface="Arial"/>
              </a:rPr>
              <a:t>is the role of State of </a:t>
            </a:r>
            <a:r>
              <a:rPr lang="en-US" sz="1500" dirty="0" smtClean="0">
                <a:solidFill>
                  <a:srgbClr val="000000"/>
                </a:solidFill>
                <a:latin typeface="Baskervville" panose="020B0604020202020204" charset="0"/>
                <a:cs typeface="Arial"/>
              </a:rPr>
              <a:t>the</a:t>
            </a:r>
            <a:r>
              <a:rPr lang="id-ID" sz="1500" dirty="0" smtClean="0">
                <a:solidFill>
                  <a:srgbClr val="000000"/>
                </a:solidFill>
                <a:latin typeface="Baskervville" panose="020B0604020202020204" charset="0"/>
                <a:cs typeface="Arial"/>
              </a:rPr>
              <a:t> </a:t>
            </a:r>
            <a:r>
              <a:rPr lang="en-US" sz="1500" dirty="0" smtClean="0">
                <a:solidFill>
                  <a:srgbClr val="000000"/>
                </a:solidFill>
                <a:latin typeface="Baskervville" panose="020B0604020202020204" charset="0"/>
                <a:cs typeface="Arial"/>
              </a:rPr>
              <a:t>art </a:t>
            </a:r>
            <a:r>
              <a:rPr lang="en-US" sz="1500" dirty="0">
                <a:solidFill>
                  <a:srgbClr val="000000"/>
                </a:solidFill>
                <a:latin typeface="Baskervville" panose="020B0604020202020204" charset="0"/>
                <a:cs typeface="Arial"/>
              </a:rPr>
              <a:t>in Research</a:t>
            </a:r>
          </a:p>
        </p:txBody>
      </p:sp>
      <p:sp>
        <p:nvSpPr>
          <p:cNvPr id="90" name="Flowchart: Process 89">
            <a:extLst>
              <a:ext uri="{FF2B5EF4-FFF2-40B4-BE49-F238E27FC236}">
                <a16:creationId xmlns="" xmlns:a16="http://schemas.microsoft.com/office/drawing/2014/main" id="{842111A5-3A5F-431C-85DA-A87C70AE2B7B}"/>
              </a:ext>
            </a:extLst>
          </p:cNvPr>
          <p:cNvSpPr/>
          <p:nvPr/>
        </p:nvSpPr>
        <p:spPr>
          <a:xfrm>
            <a:off x="1454865" y="1473856"/>
            <a:ext cx="4955170" cy="344378"/>
          </a:xfrm>
          <a:prstGeom prst="flowChart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/>
            <a:r>
              <a:rPr lang="en-US" sz="1500" dirty="0">
                <a:solidFill>
                  <a:srgbClr val="000000"/>
                </a:solidFill>
                <a:latin typeface="Baskervville" panose="020B0604020202020204" charset="0"/>
                <a:cs typeface="Arial"/>
              </a:rPr>
              <a:t>What we should </a:t>
            </a:r>
            <a:r>
              <a:rPr lang="id-ID" sz="1500" dirty="0">
                <a:solidFill>
                  <a:srgbClr val="000000"/>
                </a:solidFill>
                <a:latin typeface="Baskervville" panose="020B0604020202020204" charset="0"/>
                <a:cs typeface="Arial"/>
              </a:rPr>
              <a:t>do </a:t>
            </a:r>
            <a:r>
              <a:rPr lang="en-US" sz="1500" dirty="0">
                <a:solidFill>
                  <a:srgbClr val="000000"/>
                </a:solidFill>
                <a:latin typeface="Baskervville" panose="020B0604020202020204" charset="0"/>
                <a:cs typeface="Arial"/>
              </a:rPr>
              <a:t>to create SOTA (</a:t>
            </a:r>
            <a:r>
              <a:rPr lang="en-US" sz="1500" dirty="0" smtClean="0">
                <a:solidFill>
                  <a:srgbClr val="000000"/>
                </a:solidFill>
                <a:latin typeface="Baskervville" panose="020B0604020202020204" charset="0"/>
                <a:cs typeface="Arial"/>
              </a:rPr>
              <a:t>State</a:t>
            </a:r>
            <a:r>
              <a:rPr lang="id-ID" sz="1500" dirty="0" smtClean="0">
                <a:solidFill>
                  <a:srgbClr val="000000"/>
                </a:solidFill>
                <a:latin typeface="Baskervville" panose="020B0604020202020204" charset="0"/>
                <a:cs typeface="Arial"/>
              </a:rPr>
              <a:t> </a:t>
            </a:r>
            <a:r>
              <a:rPr lang="en-US" sz="1500" dirty="0" smtClean="0">
                <a:solidFill>
                  <a:srgbClr val="000000"/>
                </a:solidFill>
                <a:latin typeface="Baskervville" panose="020B0604020202020204" charset="0"/>
                <a:cs typeface="Arial"/>
              </a:rPr>
              <a:t>of </a:t>
            </a:r>
            <a:r>
              <a:rPr lang="en-US" sz="1500" dirty="0">
                <a:solidFill>
                  <a:srgbClr val="000000"/>
                </a:solidFill>
                <a:latin typeface="Baskervville" panose="020B0604020202020204" charset="0"/>
                <a:cs typeface="Arial"/>
              </a:rPr>
              <a:t>the art)</a:t>
            </a:r>
          </a:p>
        </p:txBody>
      </p:sp>
      <p:sp>
        <p:nvSpPr>
          <p:cNvPr id="91" name="Flowchart: Process 90">
            <a:extLst>
              <a:ext uri="{FF2B5EF4-FFF2-40B4-BE49-F238E27FC236}">
                <a16:creationId xmlns="" xmlns:a16="http://schemas.microsoft.com/office/drawing/2014/main" id="{BFDC7EC1-2AD8-4106-BE37-DE00DDC411D9}"/>
              </a:ext>
            </a:extLst>
          </p:cNvPr>
          <p:cNvSpPr/>
          <p:nvPr/>
        </p:nvSpPr>
        <p:spPr>
          <a:xfrm>
            <a:off x="1474427" y="1925659"/>
            <a:ext cx="4955170" cy="333521"/>
          </a:xfrm>
          <a:prstGeom prst="flowChart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/>
            <a:r>
              <a:rPr lang="en-US" sz="1500" dirty="0">
                <a:solidFill>
                  <a:srgbClr val="000000"/>
                </a:solidFill>
                <a:latin typeface="Baskervville" panose="020B0604020202020204" charset="0"/>
                <a:cs typeface="Arial"/>
              </a:rPr>
              <a:t>Why is it Important</a:t>
            </a:r>
          </a:p>
        </p:txBody>
      </p:sp>
      <p:sp>
        <p:nvSpPr>
          <p:cNvPr id="92" name="Flowchart: Process 91">
            <a:extLst>
              <a:ext uri="{FF2B5EF4-FFF2-40B4-BE49-F238E27FC236}">
                <a16:creationId xmlns="" xmlns:a16="http://schemas.microsoft.com/office/drawing/2014/main" id="{59F41C20-65DA-4664-B601-22AFF3D98174}"/>
              </a:ext>
            </a:extLst>
          </p:cNvPr>
          <p:cNvSpPr/>
          <p:nvPr/>
        </p:nvSpPr>
        <p:spPr>
          <a:xfrm>
            <a:off x="1454862" y="2376198"/>
            <a:ext cx="4955170" cy="381842"/>
          </a:xfrm>
          <a:prstGeom prst="flowChart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/>
            <a:r>
              <a:rPr lang="en-US" sz="1500" dirty="0">
                <a:solidFill>
                  <a:srgbClr val="000000"/>
                </a:solidFill>
                <a:latin typeface="Baskervville" panose="020B0604020202020204" charset="0"/>
                <a:cs typeface="Arial"/>
              </a:rPr>
              <a:t>How to write SOTA in our Research </a:t>
            </a:r>
            <a:r>
              <a:rPr lang="en-US" sz="1500" dirty="0" err="1">
                <a:solidFill>
                  <a:srgbClr val="000000"/>
                </a:solidFill>
                <a:latin typeface="Baskervville" panose="020B0604020202020204" charset="0"/>
                <a:cs typeface="Arial"/>
              </a:rPr>
              <a:t>Propo</a:t>
            </a:r>
            <a:r>
              <a:rPr lang="id-ID" sz="1500" dirty="0">
                <a:solidFill>
                  <a:srgbClr val="000000"/>
                </a:solidFill>
                <a:latin typeface="Baskervville" panose="020B0604020202020204" charset="0"/>
                <a:cs typeface="Arial"/>
              </a:rPr>
              <a:t>sal</a:t>
            </a:r>
            <a:endParaRPr lang="en-US" sz="1500" dirty="0">
              <a:solidFill>
                <a:srgbClr val="000000"/>
              </a:solidFill>
              <a:latin typeface="Baskervville" panose="020B0604020202020204" charset="0"/>
              <a:cs typeface="Arial"/>
            </a:endParaRPr>
          </a:p>
        </p:txBody>
      </p:sp>
      <p:sp>
        <p:nvSpPr>
          <p:cNvPr id="93" name="Flowchart: Process 92">
            <a:extLst>
              <a:ext uri="{FF2B5EF4-FFF2-40B4-BE49-F238E27FC236}">
                <a16:creationId xmlns="" xmlns:a16="http://schemas.microsoft.com/office/drawing/2014/main" id="{2C9B2295-C33F-45F9-A768-8D24EABD6F4A}"/>
              </a:ext>
            </a:extLst>
          </p:cNvPr>
          <p:cNvSpPr/>
          <p:nvPr/>
        </p:nvSpPr>
        <p:spPr>
          <a:xfrm>
            <a:off x="1454862" y="2878313"/>
            <a:ext cx="4955170" cy="315727"/>
          </a:xfrm>
          <a:prstGeom prst="flowChart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/>
            <a:r>
              <a:rPr lang="en-US" sz="1500" dirty="0">
                <a:solidFill>
                  <a:srgbClr val="000000"/>
                </a:solidFill>
                <a:latin typeface="Baskervville" panose="020B0604020202020204" charset="0"/>
                <a:cs typeface="Arial"/>
              </a:rPr>
              <a:t>How to find Research Gap</a:t>
            </a:r>
          </a:p>
        </p:txBody>
      </p:sp>
      <p:sp>
        <p:nvSpPr>
          <p:cNvPr id="94" name="Flowchart: Process 93">
            <a:extLst>
              <a:ext uri="{FF2B5EF4-FFF2-40B4-BE49-F238E27FC236}">
                <a16:creationId xmlns="" xmlns:a16="http://schemas.microsoft.com/office/drawing/2014/main" id="{4A517424-66E5-42B4-A39C-22D75A7577B4}"/>
              </a:ext>
            </a:extLst>
          </p:cNvPr>
          <p:cNvSpPr/>
          <p:nvPr/>
        </p:nvSpPr>
        <p:spPr>
          <a:xfrm>
            <a:off x="1454862" y="3305239"/>
            <a:ext cx="4955170" cy="284532"/>
          </a:xfrm>
          <a:prstGeom prst="flowChart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/>
            <a:r>
              <a:rPr lang="en-US" sz="1500" dirty="0">
                <a:solidFill>
                  <a:srgbClr val="000000"/>
                </a:solidFill>
                <a:latin typeface="Baskervville" panose="020B0604020202020204" charset="0"/>
                <a:cs typeface="Arial"/>
              </a:rPr>
              <a:t>Let's see my Case </a:t>
            </a:r>
          </a:p>
        </p:txBody>
      </p:sp>
      <p:sp>
        <p:nvSpPr>
          <p:cNvPr id="95" name="Flowchart: Process 94">
            <a:extLst>
              <a:ext uri="{FF2B5EF4-FFF2-40B4-BE49-F238E27FC236}">
                <a16:creationId xmlns="" xmlns:a16="http://schemas.microsoft.com/office/drawing/2014/main" id="{87234EDB-EF36-4E9F-892B-5A54F3FBCB2C}"/>
              </a:ext>
            </a:extLst>
          </p:cNvPr>
          <p:cNvSpPr/>
          <p:nvPr/>
        </p:nvSpPr>
        <p:spPr>
          <a:xfrm>
            <a:off x="1454862" y="3711766"/>
            <a:ext cx="4955170" cy="284532"/>
          </a:xfrm>
          <a:prstGeom prst="flowChart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/>
            <a:r>
              <a:rPr lang="en-US" sz="1500" dirty="0">
                <a:solidFill>
                  <a:srgbClr val="000000"/>
                </a:solidFill>
                <a:latin typeface="Baskervville" panose="020B0604020202020204" charset="0"/>
                <a:cs typeface="Arial"/>
              </a:rPr>
              <a:t>Novelty and Knowledge Contribution</a:t>
            </a:r>
          </a:p>
        </p:txBody>
      </p:sp>
      <p:sp>
        <p:nvSpPr>
          <p:cNvPr id="96" name="Flowchart: Process 95">
            <a:extLst>
              <a:ext uri="{FF2B5EF4-FFF2-40B4-BE49-F238E27FC236}">
                <a16:creationId xmlns="" xmlns:a16="http://schemas.microsoft.com/office/drawing/2014/main" id="{D682BD8C-FB8E-4570-8FD9-5CEBB887CACF}"/>
              </a:ext>
            </a:extLst>
          </p:cNvPr>
          <p:cNvSpPr/>
          <p:nvPr/>
        </p:nvSpPr>
        <p:spPr>
          <a:xfrm>
            <a:off x="1442643" y="4118293"/>
            <a:ext cx="4955170" cy="342212"/>
          </a:xfrm>
          <a:prstGeom prst="flowChart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/>
            <a:r>
              <a:rPr lang="en-US" sz="1500" dirty="0">
                <a:solidFill>
                  <a:srgbClr val="000000"/>
                </a:solidFill>
                <a:latin typeface="Baskervville" panose="020B0604020202020204" charset="0"/>
                <a:cs typeface="Arial"/>
              </a:rPr>
              <a:t>Conclusion</a:t>
            </a:r>
          </a:p>
        </p:txBody>
      </p:sp>
      <p:pic>
        <p:nvPicPr>
          <p:cNvPr id="97" name="Picture 96">
            <a:extLst>
              <a:ext uri="{FF2B5EF4-FFF2-40B4-BE49-F238E27FC236}">
                <a16:creationId xmlns="" xmlns:a16="http://schemas.microsoft.com/office/drawing/2014/main" id="{352073A7-AEAB-4F7F-B806-B05A670D3C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007" y="1023146"/>
            <a:ext cx="268575" cy="357827"/>
          </a:xfrm>
          <a:prstGeom prst="rect">
            <a:avLst/>
          </a:prstGeom>
        </p:spPr>
      </p:pic>
      <p:grpSp>
        <p:nvGrpSpPr>
          <p:cNvPr id="98" name="Google Shape;790;p38">
            <a:extLst>
              <a:ext uri="{FF2B5EF4-FFF2-40B4-BE49-F238E27FC236}">
                <a16:creationId xmlns="" xmlns:a16="http://schemas.microsoft.com/office/drawing/2014/main" id="{6A303CDE-51DA-4991-89AF-B43551EB2086}"/>
              </a:ext>
            </a:extLst>
          </p:cNvPr>
          <p:cNvGrpSpPr/>
          <p:nvPr/>
        </p:nvGrpSpPr>
        <p:grpSpPr>
          <a:xfrm>
            <a:off x="1019844" y="1486830"/>
            <a:ext cx="385292" cy="319841"/>
            <a:chOff x="4797225" y="1588913"/>
            <a:chExt cx="525825" cy="701975"/>
          </a:xfrm>
        </p:grpSpPr>
        <p:sp>
          <p:nvSpPr>
            <p:cNvPr id="99" name="Google Shape;791;p38">
              <a:extLst>
                <a:ext uri="{FF2B5EF4-FFF2-40B4-BE49-F238E27FC236}">
                  <a16:creationId xmlns="" xmlns:a16="http://schemas.microsoft.com/office/drawing/2014/main" id="{526FD3C8-DA22-494E-A70D-A54726F4184F}"/>
                </a:ext>
              </a:extLst>
            </p:cNvPr>
            <p:cNvSpPr/>
            <p:nvPr/>
          </p:nvSpPr>
          <p:spPr>
            <a:xfrm>
              <a:off x="5193875" y="1815188"/>
              <a:ext cx="129175" cy="84775"/>
            </a:xfrm>
            <a:custGeom>
              <a:avLst/>
              <a:gdLst/>
              <a:ahLst/>
              <a:cxnLst/>
              <a:rect l="l" t="t" r="r" b="b"/>
              <a:pathLst>
                <a:path w="5167" h="3391" extrusionOk="0">
                  <a:moveTo>
                    <a:pt x="2584" y="1"/>
                  </a:moveTo>
                  <a:cubicBezTo>
                    <a:pt x="2313" y="1"/>
                    <a:pt x="2050" y="40"/>
                    <a:pt x="1801" y="107"/>
                  </a:cubicBezTo>
                  <a:cubicBezTo>
                    <a:pt x="1123" y="295"/>
                    <a:pt x="547" y="722"/>
                    <a:pt x="165" y="1289"/>
                  </a:cubicBezTo>
                  <a:cubicBezTo>
                    <a:pt x="0" y="1535"/>
                    <a:pt x="0" y="1858"/>
                    <a:pt x="165" y="2104"/>
                  </a:cubicBezTo>
                  <a:cubicBezTo>
                    <a:pt x="688" y="2881"/>
                    <a:pt x="1576" y="3390"/>
                    <a:pt x="2583" y="3390"/>
                  </a:cubicBezTo>
                  <a:cubicBezTo>
                    <a:pt x="2585" y="3390"/>
                    <a:pt x="2588" y="3390"/>
                    <a:pt x="2591" y="3390"/>
                  </a:cubicBezTo>
                  <a:cubicBezTo>
                    <a:pt x="3596" y="3390"/>
                    <a:pt x="4481" y="2878"/>
                    <a:pt x="5001" y="2104"/>
                  </a:cubicBezTo>
                  <a:cubicBezTo>
                    <a:pt x="5167" y="1858"/>
                    <a:pt x="5167" y="1535"/>
                    <a:pt x="5001" y="1289"/>
                  </a:cubicBezTo>
                  <a:cubicBezTo>
                    <a:pt x="4479" y="511"/>
                    <a:pt x="3591" y="1"/>
                    <a:pt x="258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>
                <a:buClrTx/>
              </a:pPr>
              <a:endParaRPr sz="1350" kern="1200">
                <a:solidFill>
                  <a:srgbClr val="EFEFEF"/>
                </a:solidFill>
                <a:ea typeface="+mn-ea"/>
                <a:cs typeface="+mn-cs"/>
              </a:endParaRPr>
            </a:p>
          </p:txBody>
        </p:sp>
        <p:sp>
          <p:nvSpPr>
            <p:cNvPr id="100" name="Google Shape;792;p38">
              <a:extLst>
                <a:ext uri="{FF2B5EF4-FFF2-40B4-BE49-F238E27FC236}">
                  <a16:creationId xmlns="" xmlns:a16="http://schemas.microsoft.com/office/drawing/2014/main" id="{67B6D46C-53D6-48AC-9426-3BF3CE14FA0D}"/>
                </a:ext>
              </a:extLst>
            </p:cNvPr>
            <p:cNvSpPr/>
            <p:nvPr/>
          </p:nvSpPr>
          <p:spPr>
            <a:xfrm>
              <a:off x="5077850" y="1605813"/>
              <a:ext cx="211550" cy="251025"/>
            </a:xfrm>
            <a:custGeom>
              <a:avLst/>
              <a:gdLst/>
              <a:ahLst/>
              <a:cxnLst/>
              <a:rect l="l" t="t" r="r" b="b"/>
              <a:pathLst>
                <a:path w="8462" h="10041" extrusionOk="0">
                  <a:moveTo>
                    <a:pt x="4584" y="1"/>
                  </a:moveTo>
                  <a:lnTo>
                    <a:pt x="0" y="4584"/>
                  </a:lnTo>
                  <a:lnTo>
                    <a:pt x="39" y="5255"/>
                  </a:lnTo>
                  <a:lnTo>
                    <a:pt x="4608" y="9824"/>
                  </a:lnTo>
                  <a:cubicBezTo>
                    <a:pt x="4640" y="9854"/>
                    <a:pt x="4671" y="9881"/>
                    <a:pt x="4704" y="9904"/>
                  </a:cubicBezTo>
                  <a:cubicBezTo>
                    <a:pt x="4835" y="9998"/>
                    <a:pt x="4985" y="10041"/>
                    <a:pt x="5137" y="10041"/>
                  </a:cubicBezTo>
                  <a:cubicBezTo>
                    <a:pt x="5396" y="10041"/>
                    <a:pt x="5663" y="9918"/>
                    <a:pt x="5858" y="9723"/>
                  </a:cubicBezTo>
                  <a:lnTo>
                    <a:pt x="6205" y="9377"/>
                  </a:lnTo>
                  <a:cubicBezTo>
                    <a:pt x="7940" y="7640"/>
                    <a:pt x="8462" y="5143"/>
                    <a:pt x="7557" y="2977"/>
                  </a:cubicBezTo>
                  <a:lnTo>
                    <a:pt x="458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>
                <a:buClrTx/>
              </a:pPr>
              <a:endParaRPr sz="1350" kern="1200">
                <a:solidFill>
                  <a:srgbClr val="EFEFEF"/>
                </a:solidFill>
                <a:ea typeface="+mn-ea"/>
                <a:cs typeface="+mn-cs"/>
              </a:endParaRPr>
            </a:p>
          </p:txBody>
        </p:sp>
        <p:sp>
          <p:nvSpPr>
            <p:cNvPr id="101" name="Google Shape;793;p38">
              <a:extLst>
                <a:ext uri="{FF2B5EF4-FFF2-40B4-BE49-F238E27FC236}">
                  <a16:creationId xmlns="" xmlns:a16="http://schemas.microsoft.com/office/drawing/2014/main" id="{67098F17-29A7-45E8-A63C-B97EECB7964E}"/>
                </a:ext>
              </a:extLst>
            </p:cNvPr>
            <p:cNvSpPr/>
            <p:nvPr/>
          </p:nvSpPr>
          <p:spPr>
            <a:xfrm>
              <a:off x="5005025" y="1588913"/>
              <a:ext cx="261800" cy="163875"/>
            </a:xfrm>
            <a:custGeom>
              <a:avLst/>
              <a:gdLst/>
              <a:ahLst/>
              <a:cxnLst/>
              <a:rect l="l" t="t" r="r" b="b"/>
              <a:pathLst>
                <a:path w="10472" h="6555" extrusionOk="0">
                  <a:moveTo>
                    <a:pt x="5018" y="1"/>
                  </a:moveTo>
                  <a:cubicBezTo>
                    <a:pt x="3492" y="1"/>
                    <a:pt x="1964" y="587"/>
                    <a:pt x="806" y="1745"/>
                  </a:cubicBezTo>
                  <a:lnTo>
                    <a:pt x="460" y="2092"/>
                  </a:lnTo>
                  <a:cubicBezTo>
                    <a:pt x="123" y="2429"/>
                    <a:pt x="1" y="2983"/>
                    <a:pt x="360" y="3341"/>
                  </a:cubicBezTo>
                  <a:lnTo>
                    <a:pt x="3574" y="6554"/>
                  </a:lnTo>
                  <a:cubicBezTo>
                    <a:pt x="3217" y="6194"/>
                    <a:pt x="3339" y="5641"/>
                    <a:pt x="3676" y="5303"/>
                  </a:cubicBezTo>
                  <a:lnTo>
                    <a:pt x="4022" y="4957"/>
                  </a:lnTo>
                  <a:cubicBezTo>
                    <a:pt x="5180" y="3800"/>
                    <a:pt x="6705" y="3213"/>
                    <a:pt x="8230" y="3213"/>
                  </a:cubicBezTo>
                  <a:cubicBezTo>
                    <a:pt x="8992" y="3213"/>
                    <a:pt x="9755" y="3360"/>
                    <a:pt x="10471" y="3656"/>
                  </a:cubicBezTo>
                  <a:cubicBezTo>
                    <a:pt x="10181" y="2961"/>
                    <a:pt x="9745" y="2300"/>
                    <a:pt x="9154" y="1709"/>
                  </a:cubicBezTo>
                  <a:cubicBezTo>
                    <a:pt x="8010" y="565"/>
                    <a:pt x="6514" y="1"/>
                    <a:pt x="501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>
                <a:buClrTx/>
              </a:pPr>
              <a:endParaRPr sz="1350" kern="1200">
                <a:solidFill>
                  <a:srgbClr val="EFEFEF"/>
                </a:solidFill>
                <a:ea typeface="+mn-ea"/>
                <a:cs typeface="+mn-cs"/>
              </a:endParaRPr>
            </a:p>
          </p:txBody>
        </p:sp>
        <p:sp>
          <p:nvSpPr>
            <p:cNvPr id="102" name="Google Shape;794;p38">
              <a:extLst>
                <a:ext uri="{FF2B5EF4-FFF2-40B4-BE49-F238E27FC236}">
                  <a16:creationId xmlns="" xmlns:a16="http://schemas.microsoft.com/office/drawing/2014/main" id="{44942774-7975-482B-AADF-564DD6A80796}"/>
                </a:ext>
              </a:extLst>
            </p:cNvPr>
            <p:cNvSpPr/>
            <p:nvPr/>
          </p:nvSpPr>
          <p:spPr>
            <a:xfrm>
              <a:off x="4880900" y="2133513"/>
              <a:ext cx="314650" cy="157375"/>
            </a:xfrm>
            <a:custGeom>
              <a:avLst/>
              <a:gdLst/>
              <a:ahLst/>
              <a:cxnLst/>
              <a:rect l="l" t="t" r="r" b="b"/>
              <a:pathLst>
                <a:path w="12586" h="6295" extrusionOk="0">
                  <a:moveTo>
                    <a:pt x="0" y="1"/>
                  </a:moveTo>
                  <a:lnTo>
                    <a:pt x="0" y="6294"/>
                  </a:lnTo>
                  <a:lnTo>
                    <a:pt x="9438" y="6294"/>
                  </a:lnTo>
                  <a:cubicBezTo>
                    <a:pt x="11176" y="6294"/>
                    <a:pt x="12584" y="4884"/>
                    <a:pt x="12584" y="3149"/>
                  </a:cubicBezTo>
                  <a:cubicBezTo>
                    <a:pt x="12585" y="1411"/>
                    <a:pt x="11176" y="1"/>
                    <a:pt x="94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>
                <a:buClrTx/>
              </a:pPr>
              <a:endParaRPr sz="1350" kern="1200">
                <a:solidFill>
                  <a:srgbClr val="EFEFEF"/>
                </a:solidFill>
                <a:ea typeface="+mn-ea"/>
                <a:cs typeface="+mn-cs"/>
              </a:endParaRPr>
            </a:p>
          </p:txBody>
        </p:sp>
        <p:sp>
          <p:nvSpPr>
            <p:cNvPr id="103" name="Google Shape;795;p38">
              <a:extLst>
                <a:ext uri="{FF2B5EF4-FFF2-40B4-BE49-F238E27FC236}">
                  <a16:creationId xmlns="" xmlns:a16="http://schemas.microsoft.com/office/drawing/2014/main" id="{F1DBCEE0-9C44-4753-AE57-10EE9E3FFF05}"/>
                </a:ext>
              </a:extLst>
            </p:cNvPr>
            <p:cNvSpPr/>
            <p:nvPr/>
          </p:nvSpPr>
          <p:spPr>
            <a:xfrm>
              <a:off x="4797225" y="1661613"/>
              <a:ext cx="398325" cy="629275"/>
            </a:xfrm>
            <a:custGeom>
              <a:avLst/>
              <a:gdLst/>
              <a:ahLst/>
              <a:cxnLst/>
              <a:rect l="l" t="t" r="r" b="b"/>
              <a:pathLst>
                <a:path w="15933" h="25171" extrusionOk="0">
                  <a:moveTo>
                    <a:pt x="8067" y="1"/>
                  </a:moveTo>
                  <a:lnTo>
                    <a:pt x="3241" y="3174"/>
                  </a:lnTo>
                  <a:lnTo>
                    <a:pt x="8181" y="6297"/>
                  </a:lnTo>
                  <a:cubicBezTo>
                    <a:pt x="9014" y="6355"/>
                    <a:pt x="9646" y="7041"/>
                    <a:pt x="9640" y="7875"/>
                  </a:cubicBezTo>
                  <a:cubicBezTo>
                    <a:pt x="9638" y="8304"/>
                    <a:pt x="9469" y="8619"/>
                    <a:pt x="9327" y="8807"/>
                  </a:cubicBezTo>
                  <a:lnTo>
                    <a:pt x="830" y="20136"/>
                  </a:lnTo>
                  <a:cubicBezTo>
                    <a:pt x="116" y="21088"/>
                    <a:pt x="1" y="22364"/>
                    <a:pt x="534" y="23430"/>
                  </a:cubicBezTo>
                  <a:cubicBezTo>
                    <a:pt x="1067" y="24497"/>
                    <a:pt x="2157" y="25170"/>
                    <a:pt x="3347" y="25170"/>
                  </a:cubicBezTo>
                  <a:lnTo>
                    <a:pt x="9640" y="25170"/>
                  </a:lnTo>
                  <a:cubicBezTo>
                    <a:pt x="7695" y="25170"/>
                    <a:pt x="6586" y="22948"/>
                    <a:pt x="7753" y="21394"/>
                  </a:cubicBezTo>
                  <a:lnTo>
                    <a:pt x="14361" y="12583"/>
                  </a:lnTo>
                  <a:cubicBezTo>
                    <a:pt x="15388" y="11212"/>
                    <a:pt x="15932" y="9581"/>
                    <a:pt x="15932" y="7866"/>
                  </a:cubicBezTo>
                  <a:cubicBezTo>
                    <a:pt x="15932" y="3528"/>
                    <a:pt x="12405" y="1"/>
                    <a:pt x="806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>
                <a:buClrTx/>
              </a:pPr>
              <a:endParaRPr sz="1350" kern="1200">
                <a:solidFill>
                  <a:srgbClr val="EFEFEF"/>
                </a:solidFill>
                <a:ea typeface="+mn-ea"/>
                <a:cs typeface="+mn-cs"/>
              </a:endParaRPr>
            </a:p>
          </p:txBody>
        </p:sp>
        <p:sp>
          <p:nvSpPr>
            <p:cNvPr id="104" name="Google Shape;796;p38">
              <a:extLst>
                <a:ext uri="{FF2B5EF4-FFF2-40B4-BE49-F238E27FC236}">
                  <a16:creationId xmlns="" xmlns:a16="http://schemas.microsoft.com/office/drawing/2014/main" id="{A6BBE871-3B9B-43E6-9E1C-C3C996B5F5CF}"/>
                </a:ext>
              </a:extLst>
            </p:cNvPr>
            <p:cNvSpPr/>
            <p:nvPr/>
          </p:nvSpPr>
          <p:spPr>
            <a:xfrm>
              <a:off x="4806825" y="1661588"/>
              <a:ext cx="194925" cy="216350"/>
            </a:xfrm>
            <a:custGeom>
              <a:avLst/>
              <a:gdLst/>
              <a:ahLst/>
              <a:cxnLst/>
              <a:rect l="l" t="t" r="r" b="b"/>
              <a:pathLst>
                <a:path w="7797" h="8654" extrusionOk="0">
                  <a:moveTo>
                    <a:pt x="7683" y="0"/>
                  </a:moveTo>
                  <a:cubicBezTo>
                    <a:pt x="4884" y="0"/>
                    <a:pt x="2275" y="1506"/>
                    <a:pt x="871" y="3930"/>
                  </a:cubicBezTo>
                  <a:cubicBezTo>
                    <a:pt x="0" y="5434"/>
                    <a:pt x="514" y="7358"/>
                    <a:pt x="2018" y="8230"/>
                  </a:cubicBezTo>
                  <a:cubicBezTo>
                    <a:pt x="2515" y="8517"/>
                    <a:pt x="3057" y="8654"/>
                    <a:pt x="3592" y="8654"/>
                  </a:cubicBezTo>
                  <a:cubicBezTo>
                    <a:pt x="4678" y="8654"/>
                    <a:pt x="5735" y="8091"/>
                    <a:pt x="6319" y="7083"/>
                  </a:cubicBezTo>
                  <a:cubicBezTo>
                    <a:pt x="6604" y="6589"/>
                    <a:pt x="7114" y="6295"/>
                    <a:pt x="7684" y="6295"/>
                  </a:cubicBezTo>
                  <a:cubicBezTo>
                    <a:pt x="7721" y="6295"/>
                    <a:pt x="7759" y="6296"/>
                    <a:pt x="7797" y="6298"/>
                  </a:cubicBezTo>
                  <a:cubicBezTo>
                    <a:pt x="6928" y="5488"/>
                    <a:pt x="6422" y="4361"/>
                    <a:pt x="6403" y="3172"/>
                  </a:cubicBezTo>
                  <a:cubicBezTo>
                    <a:pt x="6382" y="1985"/>
                    <a:pt x="6844" y="841"/>
                    <a:pt x="768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>
                <a:buClrTx/>
              </a:pPr>
              <a:endParaRPr sz="1350" kern="1200">
                <a:solidFill>
                  <a:srgbClr val="EFEFEF"/>
                </a:solidFill>
                <a:ea typeface="+mn-ea"/>
                <a:cs typeface="+mn-cs"/>
              </a:endParaRPr>
            </a:p>
          </p:txBody>
        </p:sp>
        <p:sp>
          <p:nvSpPr>
            <p:cNvPr id="105" name="Google Shape;797;p38">
              <a:extLst>
                <a:ext uri="{FF2B5EF4-FFF2-40B4-BE49-F238E27FC236}">
                  <a16:creationId xmlns="" xmlns:a16="http://schemas.microsoft.com/office/drawing/2014/main" id="{CD53941A-8DF3-4716-9709-7BFC28934A1B}"/>
                </a:ext>
              </a:extLst>
            </p:cNvPr>
            <p:cNvSpPr/>
            <p:nvPr/>
          </p:nvSpPr>
          <p:spPr>
            <a:xfrm>
              <a:off x="5160125" y="1850013"/>
              <a:ext cx="93075" cy="139600"/>
            </a:xfrm>
            <a:custGeom>
              <a:avLst/>
              <a:gdLst/>
              <a:ahLst/>
              <a:cxnLst/>
              <a:rect l="l" t="t" r="r" b="b"/>
              <a:pathLst>
                <a:path w="3723" h="5584" extrusionOk="0">
                  <a:moveTo>
                    <a:pt x="1861" y="0"/>
                  </a:moveTo>
                  <a:cubicBezTo>
                    <a:pt x="1705" y="0"/>
                    <a:pt x="1549" y="46"/>
                    <a:pt x="1415" y="136"/>
                  </a:cubicBezTo>
                  <a:cubicBezTo>
                    <a:pt x="562" y="711"/>
                    <a:pt x="0" y="1686"/>
                    <a:pt x="0" y="2792"/>
                  </a:cubicBezTo>
                  <a:cubicBezTo>
                    <a:pt x="0" y="3899"/>
                    <a:pt x="562" y="4873"/>
                    <a:pt x="1415" y="5447"/>
                  </a:cubicBezTo>
                  <a:cubicBezTo>
                    <a:pt x="1549" y="5538"/>
                    <a:pt x="1705" y="5583"/>
                    <a:pt x="1861" y="5583"/>
                  </a:cubicBezTo>
                  <a:cubicBezTo>
                    <a:pt x="2018" y="5583"/>
                    <a:pt x="2174" y="5538"/>
                    <a:pt x="2308" y="5447"/>
                  </a:cubicBezTo>
                  <a:cubicBezTo>
                    <a:pt x="3161" y="4873"/>
                    <a:pt x="3723" y="3898"/>
                    <a:pt x="3723" y="2792"/>
                  </a:cubicBezTo>
                  <a:cubicBezTo>
                    <a:pt x="3723" y="1686"/>
                    <a:pt x="3161" y="711"/>
                    <a:pt x="2308" y="136"/>
                  </a:cubicBezTo>
                  <a:cubicBezTo>
                    <a:pt x="2174" y="46"/>
                    <a:pt x="2018" y="0"/>
                    <a:pt x="186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>
                <a:buClrTx/>
              </a:pPr>
              <a:endParaRPr sz="1350" kern="1200">
                <a:solidFill>
                  <a:srgbClr val="EFEFEF"/>
                </a:solidFill>
                <a:ea typeface="+mn-ea"/>
                <a:cs typeface="+mn-cs"/>
              </a:endParaRPr>
            </a:p>
          </p:txBody>
        </p:sp>
        <p:sp>
          <p:nvSpPr>
            <p:cNvPr id="106" name="Google Shape;798;p38">
              <a:extLst>
                <a:ext uri="{FF2B5EF4-FFF2-40B4-BE49-F238E27FC236}">
                  <a16:creationId xmlns="" xmlns:a16="http://schemas.microsoft.com/office/drawing/2014/main" id="{12C086A2-3603-42E8-8AEB-0A49038836E7}"/>
                </a:ext>
              </a:extLst>
            </p:cNvPr>
            <p:cNvSpPr/>
            <p:nvPr/>
          </p:nvSpPr>
          <p:spPr>
            <a:xfrm>
              <a:off x="5072725" y="1775688"/>
              <a:ext cx="84025" cy="67000"/>
            </a:xfrm>
            <a:custGeom>
              <a:avLst/>
              <a:gdLst/>
              <a:ahLst/>
              <a:cxnLst/>
              <a:rect l="l" t="t" r="r" b="b"/>
              <a:pathLst>
                <a:path w="3361" h="2680" extrusionOk="0">
                  <a:moveTo>
                    <a:pt x="1681" y="1"/>
                  </a:moveTo>
                  <a:cubicBezTo>
                    <a:pt x="753" y="1"/>
                    <a:pt x="0" y="601"/>
                    <a:pt x="0" y="1341"/>
                  </a:cubicBezTo>
                  <a:cubicBezTo>
                    <a:pt x="0" y="2081"/>
                    <a:pt x="753" y="2680"/>
                    <a:pt x="1681" y="2680"/>
                  </a:cubicBezTo>
                  <a:cubicBezTo>
                    <a:pt x="2608" y="2680"/>
                    <a:pt x="3361" y="2081"/>
                    <a:pt x="3361" y="1341"/>
                  </a:cubicBezTo>
                  <a:cubicBezTo>
                    <a:pt x="3361" y="601"/>
                    <a:pt x="2608" y="1"/>
                    <a:pt x="16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>
                <a:buClrTx/>
              </a:pPr>
              <a:endParaRPr sz="1350" kern="1200">
                <a:solidFill>
                  <a:srgbClr val="EFEFEF"/>
                </a:solidFill>
                <a:ea typeface="+mn-ea"/>
                <a:cs typeface="+mn-cs"/>
              </a:endParaRPr>
            </a:p>
          </p:txBody>
        </p:sp>
        <p:sp>
          <p:nvSpPr>
            <p:cNvPr id="107" name="Google Shape;799;p38">
              <a:extLst>
                <a:ext uri="{FF2B5EF4-FFF2-40B4-BE49-F238E27FC236}">
                  <a16:creationId xmlns="" xmlns:a16="http://schemas.microsoft.com/office/drawing/2014/main" id="{9C2B6308-6675-4CE2-B917-B8732AAFD9BE}"/>
                </a:ext>
              </a:extLst>
            </p:cNvPr>
            <p:cNvSpPr/>
            <p:nvPr/>
          </p:nvSpPr>
          <p:spPr>
            <a:xfrm>
              <a:off x="4844875" y="1775938"/>
              <a:ext cx="84050" cy="67000"/>
            </a:xfrm>
            <a:custGeom>
              <a:avLst/>
              <a:gdLst/>
              <a:ahLst/>
              <a:cxnLst/>
              <a:rect l="l" t="t" r="r" b="b"/>
              <a:pathLst>
                <a:path w="3362" h="2680" extrusionOk="0">
                  <a:moveTo>
                    <a:pt x="1681" y="1"/>
                  </a:moveTo>
                  <a:cubicBezTo>
                    <a:pt x="753" y="1"/>
                    <a:pt x="1" y="600"/>
                    <a:pt x="1" y="1340"/>
                  </a:cubicBezTo>
                  <a:cubicBezTo>
                    <a:pt x="1" y="2079"/>
                    <a:pt x="753" y="2680"/>
                    <a:pt x="1681" y="2680"/>
                  </a:cubicBezTo>
                  <a:cubicBezTo>
                    <a:pt x="2609" y="2680"/>
                    <a:pt x="3362" y="2079"/>
                    <a:pt x="3362" y="1340"/>
                  </a:cubicBezTo>
                  <a:cubicBezTo>
                    <a:pt x="3362" y="600"/>
                    <a:pt x="2609" y="1"/>
                    <a:pt x="16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>
                <a:buClrTx/>
              </a:pPr>
              <a:endParaRPr sz="1350" kern="1200">
                <a:solidFill>
                  <a:srgbClr val="EFEFEF"/>
                </a:solidFill>
                <a:ea typeface="+mn-ea"/>
                <a:cs typeface="+mn-cs"/>
              </a:endParaRPr>
            </a:p>
          </p:txBody>
        </p:sp>
        <p:sp>
          <p:nvSpPr>
            <p:cNvPr id="108" name="Google Shape;800;p38">
              <a:extLst>
                <a:ext uri="{FF2B5EF4-FFF2-40B4-BE49-F238E27FC236}">
                  <a16:creationId xmlns="" xmlns:a16="http://schemas.microsoft.com/office/drawing/2014/main" id="{60AE5F3F-9E2D-4948-8B16-D6FC2189190B}"/>
                </a:ext>
              </a:extLst>
            </p:cNvPr>
            <p:cNvSpPr/>
            <p:nvPr/>
          </p:nvSpPr>
          <p:spPr>
            <a:xfrm>
              <a:off x="4890875" y="1749588"/>
              <a:ext cx="21225" cy="37975"/>
            </a:xfrm>
            <a:custGeom>
              <a:avLst/>
              <a:gdLst/>
              <a:ahLst/>
              <a:cxnLst/>
              <a:rect l="l" t="t" r="r" b="b"/>
              <a:pathLst>
                <a:path w="849" h="1519" extrusionOk="0">
                  <a:moveTo>
                    <a:pt x="424" y="1"/>
                  </a:moveTo>
                  <a:cubicBezTo>
                    <a:pt x="189" y="1"/>
                    <a:pt x="1" y="190"/>
                    <a:pt x="1" y="424"/>
                  </a:cubicBezTo>
                  <a:lnTo>
                    <a:pt x="1" y="1095"/>
                  </a:lnTo>
                  <a:cubicBezTo>
                    <a:pt x="1" y="1329"/>
                    <a:pt x="192" y="1519"/>
                    <a:pt x="424" y="1519"/>
                  </a:cubicBezTo>
                  <a:cubicBezTo>
                    <a:pt x="658" y="1519"/>
                    <a:pt x="848" y="1329"/>
                    <a:pt x="848" y="1095"/>
                  </a:cubicBezTo>
                  <a:lnTo>
                    <a:pt x="848" y="424"/>
                  </a:lnTo>
                  <a:cubicBezTo>
                    <a:pt x="848" y="190"/>
                    <a:pt x="658" y="1"/>
                    <a:pt x="424" y="1"/>
                  </a:cubicBezTo>
                  <a:close/>
                </a:path>
              </a:pathLst>
            </a:custGeom>
            <a:solidFill>
              <a:srgbClr val="282828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>
                <a:buClrTx/>
              </a:pPr>
              <a:endParaRPr sz="1350" kern="1200">
                <a:solidFill>
                  <a:srgbClr val="EFEFEF"/>
                </a:solidFill>
                <a:ea typeface="+mn-ea"/>
                <a:cs typeface="+mn-cs"/>
              </a:endParaRPr>
            </a:p>
          </p:txBody>
        </p:sp>
        <p:sp>
          <p:nvSpPr>
            <p:cNvPr id="109" name="Google Shape;801;p38">
              <a:extLst>
                <a:ext uri="{FF2B5EF4-FFF2-40B4-BE49-F238E27FC236}">
                  <a16:creationId xmlns="" xmlns:a16="http://schemas.microsoft.com/office/drawing/2014/main" id="{03E5C543-8800-4999-9DEB-FE52B97DBF3E}"/>
                </a:ext>
              </a:extLst>
            </p:cNvPr>
            <p:cNvSpPr/>
            <p:nvPr/>
          </p:nvSpPr>
          <p:spPr>
            <a:xfrm>
              <a:off x="5063600" y="1737013"/>
              <a:ext cx="57375" cy="50375"/>
            </a:xfrm>
            <a:custGeom>
              <a:avLst/>
              <a:gdLst/>
              <a:ahLst/>
              <a:cxnLst/>
              <a:rect l="l" t="t" r="r" b="b"/>
              <a:pathLst>
                <a:path w="2295" h="2015" extrusionOk="0">
                  <a:moveTo>
                    <a:pt x="466" y="0"/>
                  </a:moveTo>
                  <a:cubicBezTo>
                    <a:pt x="283" y="0"/>
                    <a:pt x="115" y="119"/>
                    <a:pt x="61" y="300"/>
                  </a:cubicBezTo>
                  <a:cubicBezTo>
                    <a:pt x="0" y="497"/>
                    <a:pt x="91" y="702"/>
                    <a:pt x="265" y="795"/>
                  </a:cubicBezTo>
                  <a:cubicBezTo>
                    <a:pt x="252" y="835"/>
                    <a:pt x="247" y="877"/>
                    <a:pt x="247" y="920"/>
                  </a:cubicBezTo>
                  <a:lnTo>
                    <a:pt x="247" y="1591"/>
                  </a:lnTo>
                  <a:cubicBezTo>
                    <a:pt x="247" y="1825"/>
                    <a:pt x="437" y="2015"/>
                    <a:pt x="671" y="2015"/>
                  </a:cubicBezTo>
                  <a:cubicBezTo>
                    <a:pt x="904" y="2015"/>
                    <a:pt x="1095" y="1825"/>
                    <a:pt x="1095" y="1591"/>
                  </a:cubicBezTo>
                  <a:lnTo>
                    <a:pt x="1095" y="982"/>
                  </a:lnTo>
                  <a:cubicBezTo>
                    <a:pt x="1169" y="989"/>
                    <a:pt x="1245" y="993"/>
                    <a:pt x="1321" y="993"/>
                  </a:cubicBezTo>
                  <a:cubicBezTo>
                    <a:pt x="1630" y="993"/>
                    <a:pt x="1945" y="926"/>
                    <a:pt x="2143" y="702"/>
                  </a:cubicBezTo>
                  <a:cubicBezTo>
                    <a:pt x="2294" y="527"/>
                    <a:pt x="2275" y="260"/>
                    <a:pt x="2100" y="104"/>
                  </a:cubicBezTo>
                  <a:cubicBezTo>
                    <a:pt x="2019" y="35"/>
                    <a:pt x="1920" y="1"/>
                    <a:pt x="1821" y="1"/>
                  </a:cubicBezTo>
                  <a:cubicBezTo>
                    <a:pt x="1711" y="1"/>
                    <a:pt x="1602" y="43"/>
                    <a:pt x="1520" y="126"/>
                  </a:cubicBezTo>
                  <a:cubicBezTo>
                    <a:pt x="1485" y="140"/>
                    <a:pt x="1429" y="146"/>
                    <a:pt x="1357" y="146"/>
                  </a:cubicBezTo>
                  <a:cubicBezTo>
                    <a:pt x="1160" y="146"/>
                    <a:pt x="851" y="97"/>
                    <a:pt x="588" y="18"/>
                  </a:cubicBezTo>
                  <a:cubicBezTo>
                    <a:pt x="547" y="6"/>
                    <a:pt x="506" y="0"/>
                    <a:pt x="466" y="0"/>
                  </a:cubicBezTo>
                  <a:close/>
                </a:path>
              </a:pathLst>
            </a:custGeom>
            <a:solidFill>
              <a:srgbClr val="282828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>
                <a:buClrTx/>
              </a:pPr>
              <a:endParaRPr sz="1350" kern="1200">
                <a:solidFill>
                  <a:srgbClr val="EFEFEF"/>
                </a:solidFill>
                <a:ea typeface="+mn-ea"/>
                <a:cs typeface="+mn-cs"/>
              </a:endParaRPr>
            </a:p>
          </p:txBody>
        </p:sp>
        <p:sp>
          <p:nvSpPr>
            <p:cNvPr id="110" name="Google Shape;802;p38">
              <a:extLst>
                <a:ext uri="{FF2B5EF4-FFF2-40B4-BE49-F238E27FC236}">
                  <a16:creationId xmlns="" xmlns:a16="http://schemas.microsoft.com/office/drawing/2014/main" id="{5DA86A6E-A416-479E-BD02-DB4076AD5F83}"/>
                </a:ext>
              </a:extLst>
            </p:cNvPr>
            <p:cNvSpPr/>
            <p:nvPr/>
          </p:nvSpPr>
          <p:spPr>
            <a:xfrm>
              <a:off x="4880800" y="1717388"/>
              <a:ext cx="57975" cy="28150"/>
            </a:xfrm>
            <a:custGeom>
              <a:avLst/>
              <a:gdLst/>
              <a:ahLst/>
              <a:cxnLst/>
              <a:rect l="l" t="t" r="r" b="b"/>
              <a:pathLst>
                <a:path w="2319" h="1126" extrusionOk="0">
                  <a:moveTo>
                    <a:pt x="1029" y="0"/>
                  </a:moveTo>
                  <a:cubicBezTo>
                    <a:pt x="707" y="0"/>
                    <a:pt x="384" y="116"/>
                    <a:pt x="138" y="450"/>
                  </a:cubicBezTo>
                  <a:cubicBezTo>
                    <a:pt x="0" y="638"/>
                    <a:pt x="40" y="904"/>
                    <a:pt x="228" y="1043"/>
                  </a:cubicBezTo>
                  <a:cubicBezTo>
                    <a:pt x="304" y="1098"/>
                    <a:pt x="392" y="1125"/>
                    <a:pt x="479" y="1125"/>
                  </a:cubicBezTo>
                  <a:cubicBezTo>
                    <a:pt x="609" y="1125"/>
                    <a:pt x="738" y="1065"/>
                    <a:pt x="820" y="953"/>
                  </a:cubicBezTo>
                  <a:cubicBezTo>
                    <a:pt x="876" y="877"/>
                    <a:pt x="959" y="849"/>
                    <a:pt x="1049" y="849"/>
                  </a:cubicBezTo>
                  <a:cubicBezTo>
                    <a:pt x="1290" y="849"/>
                    <a:pt x="1588" y="1046"/>
                    <a:pt x="1594" y="1050"/>
                  </a:cubicBezTo>
                  <a:cubicBezTo>
                    <a:pt x="1668" y="1101"/>
                    <a:pt x="1751" y="1125"/>
                    <a:pt x="1833" y="1125"/>
                  </a:cubicBezTo>
                  <a:cubicBezTo>
                    <a:pt x="1967" y="1125"/>
                    <a:pt x="2100" y="1061"/>
                    <a:pt x="2183" y="943"/>
                  </a:cubicBezTo>
                  <a:cubicBezTo>
                    <a:pt x="2318" y="752"/>
                    <a:pt x="2269" y="487"/>
                    <a:pt x="2077" y="352"/>
                  </a:cubicBezTo>
                  <a:cubicBezTo>
                    <a:pt x="1839" y="186"/>
                    <a:pt x="1435" y="0"/>
                    <a:pt x="1029" y="0"/>
                  </a:cubicBezTo>
                  <a:close/>
                </a:path>
              </a:pathLst>
            </a:custGeom>
            <a:solidFill>
              <a:srgbClr val="282828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>
                <a:buClrTx/>
              </a:pPr>
              <a:endParaRPr sz="1350" kern="1200">
                <a:solidFill>
                  <a:srgbClr val="EFEFEF"/>
                </a:solidFill>
                <a:ea typeface="+mn-ea"/>
                <a:cs typeface="+mn-cs"/>
              </a:endParaRPr>
            </a:p>
          </p:txBody>
        </p:sp>
        <p:sp>
          <p:nvSpPr>
            <p:cNvPr id="111" name="Google Shape;803;p38">
              <a:extLst>
                <a:ext uri="{FF2B5EF4-FFF2-40B4-BE49-F238E27FC236}">
                  <a16:creationId xmlns="" xmlns:a16="http://schemas.microsoft.com/office/drawing/2014/main" id="{12DC8BB2-DE4A-480F-96B9-E3B7837FD4F9}"/>
                </a:ext>
              </a:extLst>
            </p:cNvPr>
            <p:cNvSpPr/>
            <p:nvPr/>
          </p:nvSpPr>
          <p:spPr>
            <a:xfrm>
              <a:off x="4967000" y="1765338"/>
              <a:ext cx="69150" cy="27450"/>
            </a:xfrm>
            <a:custGeom>
              <a:avLst/>
              <a:gdLst/>
              <a:ahLst/>
              <a:cxnLst/>
              <a:rect l="l" t="t" r="r" b="b"/>
              <a:pathLst>
                <a:path w="2766" h="1098" extrusionOk="0">
                  <a:moveTo>
                    <a:pt x="2284" y="0"/>
                  </a:moveTo>
                  <a:cubicBezTo>
                    <a:pt x="2231" y="0"/>
                    <a:pt x="2177" y="10"/>
                    <a:pt x="2125" y="31"/>
                  </a:cubicBezTo>
                  <a:cubicBezTo>
                    <a:pt x="1593" y="248"/>
                    <a:pt x="788" y="250"/>
                    <a:pt x="437" y="250"/>
                  </a:cubicBezTo>
                  <a:lnTo>
                    <a:pt x="424" y="250"/>
                  </a:lnTo>
                  <a:cubicBezTo>
                    <a:pt x="192" y="250"/>
                    <a:pt x="1" y="441"/>
                    <a:pt x="1" y="673"/>
                  </a:cubicBezTo>
                  <a:cubicBezTo>
                    <a:pt x="1" y="908"/>
                    <a:pt x="192" y="1097"/>
                    <a:pt x="424" y="1097"/>
                  </a:cubicBezTo>
                  <a:lnTo>
                    <a:pt x="439" y="1097"/>
                  </a:lnTo>
                  <a:cubicBezTo>
                    <a:pt x="872" y="1097"/>
                    <a:pt x="1762" y="1096"/>
                    <a:pt x="2447" y="816"/>
                  </a:cubicBezTo>
                  <a:cubicBezTo>
                    <a:pt x="2664" y="728"/>
                    <a:pt x="2765" y="480"/>
                    <a:pt x="2678" y="263"/>
                  </a:cubicBezTo>
                  <a:cubicBezTo>
                    <a:pt x="2610" y="99"/>
                    <a:pt x="2451" y="0"/>
                    <a:pt x="2284" y="0"/>
                  </a:cubicBezTo>
                  <a:close/>
                </a:path>
              </a:pathLst>
            </a:custGeom>
            <a:solidFill>
              <a:srgbClr val="282828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defTabSz="685800">
                <a:buClrTx/>
              </a:pPr>
              <a:endParaRPr sz="1350" kern="1200">
                <a:solidFill>
                  <a:srgbClr val="EFEFEF"/>
                </a:solidFill>
                <a:ea typeface="+mn-ea"/>
                <a:cs typeface="+mn-cs"/>
              </a:endParaRPr>
            </a:p>
          </p:txBody>
        </p:sp>
      </p:grpSp>
      <p:pic>
        <p:nvPicPr>
          <p:cNvPr id="112" name="Picture 111">
            <a:extLst>
              <a:ext uri="{FF2B5EF4-FFF2-40B4-BE49-F238E27FC236}">
                <a16:creationId xmlns="" xmlns:a16="http://schemas.microsoft.com/office/drawing/2014/main" id="{941675F1-B85E-4196-A4E6-F281D1F2A2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3392" y="1899034"/>
            <a:ext cx="247560" cy="462464"/>
          </a:xfrm>
          <a:prstGeom prst="rect">
            <a:avLst/>
          </a:prstGeom>
        </p:spPr>
      </p:pic>
      <p:pic>
        <p:nvPicPr>
          <p:cNvPr id="113" name="Picture 112">
            <a:extLst>
              <a:ext uri="{FF2B5EF4-FFF2-40B4-BE49-F238E27FC236}">
                <a16:creationId xmlns="" xmlns:a16="http://schemas.microsoft.com/office/drawing/2014/main" id="{DAEA93F5-17FF-40B6-8A4D-C55E7801CC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2445" y="2401308"/>
            <a:ext cx="342234" cy="413887"/>
          </a:xfrm>
          <a:prstGeom prst="rect">
            <a:avLst/>
          </a:prstGeom>
        </p:spPr>
      </p:pic>
      <p:pic>
        <p:nvPicPr>
          <p:cNvPr id="114" name="Picture 113">
            <a:extLst>
              <a:ext uri="{FF2B5EF4-FFF2-40B4-BE49-F238E27FC236}">
                <a16:creationId xmlns="" xmlns:a16="http://schemas.microsoft.com/office/drawing/2014/main" id="{7C5859E5-C888-4E1F-BA5C-136EECE397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4445" y="2883556"/>
            <a:ext cx="258234" cy="375380"/>
          </a:xfrm>
          <a:prstGeom prst="rect">
            <a:avLst/>
          </a:prstGeom>
        </p:spPr>
      </p:pic>
      <p:pic>
        <p:nvPicPr>
          <p:cNvPr id="115" name="Picture 114">
            <a:extLst>
              <a:ext uri="{FF2B5EF4-FFF2-40B4-BE49-F238E27FC236}">
                <a16:creationId xmlns="" xmlns:a16="http://schemas.microsoft.com/office/drawing/2014/main" id="{F100714C-6710-44E1-9C23-0A18C51ABF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6055" y="3305239"/>
            <a:ext cx="269724" cy="375380"/>
          </a:xfrm>
          <a:prstGeom prst="rect">
            <a:avLst/>
          </a:prstGeom>
        </p:spPr>
      </p:pic>
      <p:pic>
        <p:nvPicPr>
          <p:cNvPr id="116" name="Picture 115">
            <a:extLst>
              <a:ext uri="{FF2B5EF4-FFF2-40B4-BE49-F238E27FC236}">
                <a16:creationId xmlns="" xmlns:a16="http://schemas.microsoft.com/office/drawing/2014/main" id="{55B4DB9A-6827-40F1-BB32-511EB194EB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4543" y="3755678"/>
            <a:ext cx="272237" cy="364367"/>
          </a:xfrm>
          <a:prstGeom prst="rect">
            <a:avLst/>
          </a:prstGeom>
        </p:spPr>
      </p:pic>
      <p:pic>
        <p:nvPicPr>
          <p:cNvPr id="117" name="Picture 116">
            <a:extLst>
              <a:ext uri="{FF2B5EF4-FFF2-40B4-BE49-F238E27FC236}">
                <a16:creationId xmlns="" xmlns:a16="http://schemas.microsoft.com/office/drawing/2014/main" id="{650E2E76-73AD-42A4-808A-00F83550BE0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7635" y="4157329"/>
            <a:ext cx="363317" cy="412775"/>
          </a:xfrm>
          <a:prstGeom prst="rect">
            <a:avLst/>
          </a:prstGeom>
        </p:spPr>
      </p:pic>
      <p:sp>
        <p:nvSpPr>
          <p:cNvPr id="118" name="Shape 2940">
            <a:extLst>
              <a:ext uri="{FF2B5EF4-FFF2-40B4-BE49-F238E27FC236}">
                <a16:creationId xmlns="" xmlns:a16="http://schemas.microsoft.com/office/drawing/2014/main" id="{37706CAE-4BB5-4689-84B6-86F4B8744B1B}"/>
              </a:ext>
            </a:extLst>
          </p:cNvPr>
          <p:cNvSpPr/>
          <p:nvPr/>
        </p:nvSpPr>
        <p:spPr>
          <a:xfrm>
            <a:off x="206486" y="3204200"/>
            <a:ext cx="443307" cy="4433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8345"/>
                </a:moveTo>
                <a:cubicBezTo>
                  <a:pt x="9444" y="8345"/>
                  <a:pt x="8345" y="9444"/>
                  <a:pt x="8345" y="10800"/>
                </a:cubicBezTo>
                <a:cubicBezTo>
                  <a:pt x="8345" y="12156"/>
                  <a:pt x="9444" y="13255"/>
                  <a:pt x="10800" y="13255"/>
                </a:cubicBezTo>
                <a:cubicBezTo>
                  <a:pt x="12156" y="13255"/>
                  <a:pt x="13255" y="12156"/>
                  <a:pt x="13255" y="10800"/>
                </a:cubicBezTo>
                <a:cubicBezTo>
                  <a:pt x="13255" y="9444"/>
                  <a:pt x="12156" y="8345"/>
                  <a:pt x="10800" y="8345"/>
                </a:cubicBezTo>
                <a:moveTo>
                  <a:pt x="11291" y="20593"/>
                </a:moveTo>
                <a:lnTo>
                  <a:pt x="11291" y="17182"/>
                </a:lnTo>
                <a:cubicBezTo>
                  <a:pt x="11291" y="16910"/>
                  <a:pt x="11071" y="16691"/>
                  <a:pt x="10800" y="16691"/>
                </a:cubicBezTo>
                <a:cubicBezTo>
                  <a:pt x="10529" y="16691"/>
                  <a:pt x="10309" y="16910"/>
                  <a:pt x="10309" y="17182"/>
                </a:cubicBezTo>
                <a:lnTo>
                  <a:pt x="10309" y="20593"/>
                </a:lnTo>
                <a:cubicBezTo>
                  <a:pt x="5280" y="20344"/>
                  <a:pt x="1255" y="16319"/>
                  <a:pt x="1006" y="11291"/>
                </a:cubicBezTo>
                <a:lnTo>
                  <a:pt x="4418" y="11291"/>
                </a:lnTo>
                <a:cubicBezTo>
                  <a:pt x="4690" y="11291"/>
                  <a:pt x="4909" y="11071"/>
                  <a:pt x="4909" y="10800"/>
                </a:cubicBezTo>
                <a:cubicBezTo>
                  <a:pt x="4909" y="10529"/>
                  <a:pt x="4690" y="10309"/>
                  <a:pt x="4418" y="10309"/>
                </a:cubicBezTo>
                <a:lnTo>
                  <a:pt x="1006" y="10309"/>
                </a:lnTo>
                <a:cubicBezTo>
                  <a:pt x="1255" y="5281"/>
                  <a:pt x="5280" y="1256"/>
                  <a:pt x="10309" y="1007"/>
                </a:cubicBezTo>
                <a:lnTo>
                  <a:pt x="10309" y="4418"/>
                </a:lnTo>
                <a:cubicBezTo>
                  <a:pt x="10309" y="4690"/>
                  <a:pt x="10529" y="4909"/>
                  <a:pt x="10800" y="4909"/>
                </a:cubicBezTo>
                <a:cubicBezTo>
                  <a:pt x="11071" y="4909"/>
                  <a:pt x="11291" y="4690"/>
                  <a:pt x="11291" y="4418"/>
                </a:cubicBezTo>
                <a:lnTo>
                  <a:pt x="11291" y="1007"/>
                </a:lnTo>
                <a:cubicBezTo>
                  <a:pt x="16320" y="1256"/>
                  <a:pt x="20345" y="5281"/>
                  <a:pt x="20594" y="10309"/>
                </a:cubicBezTo>
                <a:lnTo>
                  <a:pt x="17182" y="10309"/>
                </a:lnTo>
                <a:cubicBezTo>
                  <a:pt x="16910" y="10309"/>
                  <a:pt x="16691" y="10529"/>
                  <a:pt x="16691" y="10800"/>
                </a:cubicBezTo>
                <a:cubicBezTo>
                  <a:pt x="16691" y="11071"/>
                  <a:pt x="16910" y="11291"/>
                  <a:pt x="17182" y="11291"/>
                </a:cubicBezTo>
                <a:lnTo>
                  <a:pt x="20594" y="11291"/>
                </a:lnTo>
                <a:cubicBezTo>
                  <a:pt x="20345" y="16319"/>
                  <a:pt x="16320" y="20344"/>
                  <a:pt x="11291" y="20593"/>
                </a:cubicBezTo>
                <a:moveTo>
                  <a:pt x="10800" y="0"/>
                </a:moveTo>
                <a:cubicBezTo>
                  <a:pt x="10800" y="0"/>
                  <a:pt x="10800" y="0"/>
                  <a:pt x="10800" y="0"/>
                </a:cubicBezTo>
                <a:cubicBezTo>
                  <a:pt x="10800" y="0"/>
                  <a:pt x="10800" y="0"/>
                  <a:pt x="10800" y="0"/>
                </a:cubicBezTo>
                <a:cubicBezTo>
                  <a:pt x="4835" y="0"/>
                  <a:pt x="0" y="4836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6"/>
                  <a:pt x="16765" y="0"/>
                  <a:pt x="10800" y="0"/>
                </a:cubicBezTo>
              </a:path>
            </a:pathLst>
          </a:custGeom>
          <a:solidFill>
            <a:schemeClr val="bg2">
              <a:lumMod val="25000"/>
            </a:schemeClr>
          </a:solidFill>
          <a:ln w="12700">
            <a:miter lim="400000"/>
          </a:ln>
        </p:spPr>
        <p:txBody>
          <a:bodyPr lIns="19043" tIns="19043" rIns="19043" bIns="19043" anchor="ctr"/>
          <a:lstStyle/>
          <a:p>
            <a:pPr defTabSz="228481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19" name="Shape 2941">
            <a:extLst>
              <a:ext uri="{FF2B5EF4-FFF2-40B4-BE49-F238E27FC236}">
                <a16:creationId xmlns="" xmlns:a16="http://schemas.microsoft.com/office/drawing/2014/main" id="{FCF8BC64-E625-4E82-9E31-BFC6F6D7C53A}"/>
              </a:ext>
            </a:extLst>
          </p:cNvPr>
          <p:cNvSpPr/>
          <p:nvPr/>
        </p:nvSpPr>
        <p:spPr>
          <a:xfrm>
            <a:off x="226110" y="1713512"/>
            <a:ext cx="443307" cy="4433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91" y="20593"/>
                </a:moveTo>
                <a:lnTo>
                  <a:pt x="11291" y="17648"/>
                </a:lnTo>
                <a:cubicBezTo>
                  <a:pt x="14694" y="17407"/>
                  <a:pt x="17408" y="14693"/>
                  <a:pt x="17649" y="11291"/>
                </a:cubicBezTo>
                <a:lnTo>
                  <a:pt x="20594" y="11291"/>
                </a:lnTo>
                <a:cubicBezTo>
                  <a:pt x="20345" y="16319"/>
                  <a:pt x="16320" y="20344"/>
                  <a:pt x="11291" y="20593"/>
                </a:cubicBezTo>
                <a:moveTo>
                  <a:pt x="11291" y="13205"/>
                </a:moveTo>
                <a:cubicBezTo>
                  <a:pt x="12252" y="13010"/>
                  <a:pt x="13005" y="12252"/>
                  <a:pt x="13201" y="11291"/>
                </a:cubicBezTo>
                <a:lnTo>
                  <a:pt x="16667" y="11291"/>
                </a:lnTo>
                <a:cubicBezTo>
                  <a:pt x="16431" y="14152"/>
                  <a:pt x="14152" y="16429"/>
                  <a:pt x="11291" y="16666"/>
                </a:cubicBezTo>
                <a:cubicBezTo>
                  <a:pt x="11291" y="16666"/>
                  <a:pt x="11291" y="13205"/>
                  <a:pt x="11291" y="13205"/>
                </a:cubicBezTo>
                <a:close/>
                <a:moveTo>
                  <a:pt x="11291" y="4934"/>
                </a:moveTo>
                <a:cubicBezTo>
                  <a:pt x="12233" y="5012"/>
                  <a:pt x="13111" y="5315"/>
                  <a:pt x="13875" y="5784"/>
                </a:cubicBezTo>
                <a:cubicBezTo>
                  <a:pt x="13793" y="5967"/>
                  <a:pt x="13745" y="6168"/>
                  <a:pt x="13745" y="6382"/>
                </a:cubicBezTo>
                <a:cubicBezTo>
                  <a:pt x="13745" y="7195"/>
                  <a:pt x="14405" y="7855"/>
                  <a:pt x="15218" y="7855"/>
                </a:cubicBezTo>
                <a:cubicBezTo>
                  <a:pt x="15432" y="7855"/>
                  <a:pt x="15633" y="7807"/>
                  <a:pt x="15816" y="7725"/>
                </a:cubicBezTo>
                <a:cubicBezTo>
                  <a:pt x="16286" y="8489"/>
                  <a:pt x="16589" y="9367"/>
                  <a:pt x="16667" y="10309"/>
                </a:cubicBezTo>
                <a:lnTo>
                  <a:pt x="13201" y="10309"/>
                </a:lnTo>
                <a:cubicBezTo>
                  <a:pt x="13005" y="9348"/>
                  <a:pt x="12252" y="8590"/>
                  <a:pt x="11291" y="8395"/>
                </a:cubicBezTo>
                <a:cubicBezTo>
                  <a:pt x="11291" y="8395"/>
                  <a:pt x="11291" y="4934"/>
                  <a:pt x="11291" y="4934"/>
                </a:cubicBezTo>
                <a:close/>
                <a:moveTo>
                  <a:pt x="11291" y="1007"/>
                </a:moveTo>
                <a:cubicBezTo>
                  <a:pt x="16320" y="1256"/>
                  <a:pt x="20345" y="5281"/>
                  <a:pt x="20594" y="10309"/>
                </a:cubicBezTo>
                <a:lnTo>
                  <a:pt x="17649" y="10309"/>
                </a:lnTo>
                <a:cubicBezTo>
                  <a:pt x="17563" y="9102"/>
                  <a:pt x="17162" y="7985"/>
                  <a:pt x="16534" y="7031"/>
                </a:cubicBezTo>
                <a:cubicBezTo>
                  <a:pt x="16631" y="6835"/>
                  <a:pt x="16691" y="6616"/>
                  <a:pt x="16691" y="6382"/>
                </a:cubicBezTo>
                <a:cubicBezTo>
                  <a:pt x="16691" y="5569"/>
                  <a:pt x="16032" y="4909"/>
                  <a:pt x="15218" y="4909"/>
                </a:cubicBezTo>
                <a:cubicBezTo>
                  <a:pt x="14984" y="4909"/>
                  <a:pt x="14765" y="4969"/>
                  <a:pt x="14568" y="5066"/>
                </a:cubicBezTo>
                <a:cubicBezTo>
                  <a:pt x="13614" y="4439"/>
                  <a:pt x="12498" y="4038"/>
                  <a:pt x="11291" y="3952"/>
                </a:cubicBezTo>
                <a:cubicBezTo>
                  <a:pt x="11291" y="3952"/>
                  <a:pt x="11291" y="1007"/>
                  <a:pt x="11291" y="1007"/>
                </a:cubicBezTo>
                <a:close/>
                <a:moveTo>
                  <a:pt x="10309" y="3949"/>
                </a:moveTo>
                <a:cubicBezTo>
                  <a:pt x="7225" y="4167"/>
                  <a:pt x="4703" y="6417"/>
                  <a:pt x="4078" y="9370"/>
                </a:cubicBezTo>
                <a:cubicBezTo>
                  <a:pt x="3590" y="9486"/>
                  <a:pt x="3196" y="9843"/>
                  <a:pt x="3030" y="10309"/>
                </a:cubicBezTo>
                <a:lnTo>
                  <a:pt x="1006" y="10309"/>
                </a:lnTo>
                <a:cubicBezTo>
                  <a:pt x="1255" y="5281"/>
                  <a:pt x="5280" y="1256"/>
                  <a:pt x="10309" y="1007"/>
                </a:cubicBezTo>
                <a:cubicBezTo>
                  <a:pt x="10309" y="1007"/>
                  <a:pt x="10309" y="3949"/>
                  <a:pt x="10309" y="3949"/>
                </a:cubicBezTo>
                <a:close/>
                <a:moveTo>
                  <a:pt x="10309" y="8395"/>
                </a:moveTo>
                <a:cubicBezTo>
                  <a:pt x="9348" y="8590"/>
                  <a:pt x="8595" y="9348"/>
                  <a:pt x="8399" y="10309"/>
                </a:cubicBezTo>
                <a:lnTo>
                  <a:pt x="5796" y="10309"/>
                </a:lnTo>
                <a:cubicBezTo>
                  <a:pt x="5666" y="9948"/>
                  <a:pt x="5405" y="9649"/>
                  <a:pt x="5062" y="9482"/>
                </a:cubicBezTo>
                <a:cubicBezTo>
                  <a:pt x="5626" y="7018"/>
                  <a:pt x="7730" y="5144"/>
                  <a:pt x="10309" y="4930"/>
                </a:cubicBezTo>
                <a:cubicBezTo>
                  <a:pt x="10309" y="4930"/>
                  <a:pt x="10309" y="8395"/>
                  <a:pt x="10309" y="8395"/>
                </a:cubicBezTo>
                <a:close/>
                <a:moveTo>
                  <a:pt x="10309" y="16670"/>
                </a:moveTo>
                <a:cubicBezTo>
                  <a:pt x="7730" y="16456"/>
                  <a:pt x="5626" y="14582"/>
                  <a:pt x="5062" y="12118"/>
                </a:cubicBezTo>
                <a:cubicBezTo>
                  <a:pt x="5405" y="11951"/>
                  <a:pt x="5666" y="11652"/>
                  <a:pt x="5796" y="11291"/>
                </a:cubicBezTo>
                <a:lnTo>
                  <a:pt x="8399" y="11291"/>
                </a:lnTo>
                <a:cubicBezTo>
                  <a:pt x="8595" y="12252"/>
                  <a:pt x="9348" y="13010"/>
                  <a:pt x="10309" y="13205"/>
                </a:cubicBezTo>
                <a:cubicBezTo>
                  <a:pt x="10309" y="13205"/>
                  <a:pt x="10309" y="16670"/>
                  <a:pt x="10309" y="16670"/>
                </a:cubicBezTo>
                <a:close/>
                <a:moveTo>
                  <a:pt x="10309" y="20593"/>
                </a:moveTo>
                <a:cubicBezTo>
                  <a:pt x="5280" y="20344"/>
                  <a:pt x="1255" y="16319"/>
                  <a:pt x="1006" y="11291"/>
                </a:cubicBezTo>
                <a:lnTo>
                  <a:pt x="3030" y="11291"/>
                </a:lnTo>
                <a:cubicBezTo>
                  <a:pt x="3196" y="11757"/>
                  <a:pt x="3590" y="12114"/>
                  <a:pt x="4078" y="12230"/>
                </a:cubicBezTo>
                <a:cubicBezTo>
                  <a:pt x="4703" y="15183"/>
                  <a:pt x="7225" y="17434"/>
                  <a:pt x="10309" y="17651"/>
                </a:cubicBezTo>
                <a:cubicBezTo>
                  <a:pt x="10309" y="17651"/>
                  <a:pt x="10309" y="20593"/>
                  <a:pt x="10309" y="20593"/>
                </a:cubicBezTo>
                <a:close/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</a:path>
            </a:pathLst>
          </a:custGeom>
          <a:solidFill>
            <a:schemeClr val="bg2">
              <a:lumMod val="25000"/>
            </a:schemeClr>
          </a:solidFill>
          <a:ln w="12700">
            <a:miter lim="400000"/>
          </a:ln>
        </p:spPr>
        <p:txBody>
          <a:bodyPr lIns="19043" tIns="19043" rIns="19043" bIns="19043" anchor="ctr"/>
          <a:lstStyle/>
          <a:p>
            <a:pPr defTabSz="228481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0" name="Shape 2945">
            <a:extLst>
              <a:ext uri="{FF2B5EF4-FFF2-40B4-BE49-F238E27FC236}">
                <a16:creationId xmlns="" xmlns:a16="http://schemas.microsoft.com/office/drawing/2014/main" id="{F2B4773E-009A-4127-81CD-926B29B78E64}"/>
              </a:ext>
            </a:extLst>
          </p:cNvPr>
          <p:cNvSpPr/>
          <p:nvPr/>
        </p:nvSpPr>
        <p:spPr>
          <a:xfrm>
            <a:off x="206486" y="4043659"/>
            <a:ext cx="443307" cy="4433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658" y="8342"/>
                </a:moveTo>
                <a:cubicBezTo>
                  <a:pt x="17614" y="6914"/>
                  <a:pt x="17383" y="5576"/>
                  <a:pt x="17008" y="4408"/>
                </a:cubicBezTo>
                <a:cubicBezTo>
                  <a:pt x="17543" y="4130"/>
                  <a:pt x="18018" y="3797"/>
                  <a:pt x="18435" y="3427"/>
                </a:cubicBezTo>
                <a:cubicBezTo>
                  <a:pt x="19673" y="4722"/>
                  <a:pt x="20474" y="6437"/>
                  <a:pt x="20593" y="8342"/>
                </a:cubicBezTo>
                <a:cubicBezTo>
                  <a:pt x="20593" y="8342"/>
                  <a:pt x="17658" y="8342"/>
                  <a:pt x="17658" y="8342"/>
                </a:cubicBezTo>
                <a:close/>
                <a:moveTo>
                  <a:pt x="15485" y="1482"/>
                </a:moveTo>
                <a:cubicBezTo>
                  <a:pt x="16306" y="1786"/>
                  <a:pt x="17058" y="2226"/>
                  <a:pt x="17723" y="2769"/>
                </a:cubicBezTo>
                <a:cubicBezTo>
                  <a:pt x="17412" y="3036"/>
                  <a:pt x="17056" y="3275"/>
                  <a:pt x="16666" y="3486"/>
                </a:cubicBezTo>
                <a:cubicBezTo>
                  <a:pt x="16337" y="2707"/>
                  <a:pt x="15939" y="2026"/>
                  <a:pt x="15485" y="1482"/>
                </a:cubicBezTo>
                <a:moveTo>
                  <a:pt x="12764" y="0"/>
                </a:moveTo>
                <a:cubicBezTo>
                  <a:pt x="9919" y="0"/>
                  <a:pt x="7396" y="1350"/>
                  <a:pt x="5780" y="3437"/>
                </a:cubicBezTo>
                <a:cubicBezTo>
                  <a:pt x="6514" y="3197"/>
                  <a:pt x="7287" y="3044"/>
                  <a:pt x="8086" y="2983"/>
                </a:cubicBezTo>
                <a:cubicBezTo>
                  <a:pt x="7991" y="2912"/>
                  <a:pt x="7892" y="2844"/>
                  <a:pt x="7804" y="2769"/>
                </a:cubicBezTo>
                <a:cubicBezTo>
                  <a:pt x="8469" y="2226"/>
                  <a:pt x="9222" y="1786"/>
                  <a:pt x="10042" y="1482"/>
                </a:cubicBezTo>
                <a:cubicBezTo>
                  <a:pt x="9694" y="1899"/>
                  <a:pt x="9380" y="2398"/>
                  <a:pt x="9104" y="2959"/>
                </a:cubicBezTo>
                <a:cubicBezTo>
                  <a:pt x="9451" y="2968"/>
                  <a:pt x="9793" y="2996"/>
                  <a:pt x="10131" y="3040"/>
                </a:cubicBezTo>
                <a:cubicBezTo>
                  <a:pt x="10712" y="1983"/>
                  <a:pt x="11449" y="1263"/>
                  <a:pt x="12269" y="1056"/>
                </a:cubicBezTo>
                <a:lnTo>
                  <a:pt x="12269" y="3575"/>
                </a:lnTo>
                <a:cubicBezTo>
                  <a:pt x="12608" y="3701"/>
                  <a:pt x="12938" y="3844"/>
                  <a:pt x="13258" y="4006"/>
                </a:cubicBezTo>
                <a:lnTo>
                  <a:pt x="13258" y="1056"/>
                </a:lnTo>
                <a:cubicBezTo>
                  <a:pt x="14282" y="1315"/>
                  <a:pt x="15181" y="2363"/>
                  <a:pt x="15801" y="3883"/>
                </a:cubicBezTo>
                <a:cubicBezTo>
                  <a:pt x="15207" y="4107"/>
                  <a:pt x="14555" y="4261"/>
                  <a:pt x="13865" y="4342"/>
                </a:cubicBezTo>
                <a:cubicBezTo>
                  <a:pt x="14263" y="4581"/>
                  <a:pt x="14647" y="4840"/>
                  <a:pt x="15006" y="5131"/>
                </a:cubicBezTo>
                <a:cubicBezTo>
                  <a:pt x="15391" y="5041"/>
                  <a:pt x="15767" y="4935"/>
                  <a:pt x="16122" y="4801"/>
                </a:cubicBezTo>
                <a:cubicBezTo>
                  <a:pt x="16296" y="5379"/>
                  <a:pt x="16430" y="6009"/>
                  <a:pt x="16526" y="6670"/>
                </a:cubicBezTo>
                <a:cubicBezTo>
                  <a:pt x="17157" y="7466"/>
                  <a:pt x="17663" y="8363"/>
                  <a:pt x="18025" y="9331"/>
                </a:cubicBezTo>
                <a:lnTo>
                  <a:pt x="20593" y="9331"/>
                </a:lnTo>
                <a:cubicBezTo>
                  <a:pt x="20478" y="11173"/>
                  <a:pt x="19721" y="12834"/>
                  <a:pt x="18551" y="14114"/>
                </a:cubicBezTo>
                <a:cubicBezTo>
                  <a:pt x="18470" y="14700"/>
                  <a:pt x="18342" y="15272"/>
                  <a:pt x="18163" y="15821"/>
                </a:cubicBezTo>
                <a:cubicBezTo>
                  <a:pt x="20250" y="14204"/>
                  <a:pt x="21600" y="11681"/>
                  <a:pt x="21600" y="8836"/>
                </a:cubicBezTo>
                <a:cubicBezTo>
                  <a:pt x="21600" y="3956"/>
                  <a:pt x="17644" y="0"/>
                  <a:pt x="12764" y="0"/>
                </a:cubicBezTo>
                <a:moveTo>
                  <a:pt x="13731" y="12269"/>
                </a:moveTo>
                <a:cubicBezTo>
                  <a:pt x="13687" y="10842"/>
                  <a:pt x="13456" y="9504"/>
                  <a:pt x="13081" y="8335"/>
                </a:cubicBezTo>
                <a:cubicBezTo>
                  <a:pt x="13616" y="8057"/>
                  <a:pt x="14091" y="7725"/>
                  <a:pt x="14507" y="7354"/>
                </a:cubicBezTo>
                <a:cubicBezTo>
                  <a:pt x="15746" y="8649"/>
                  <a:pt x="16547" y="10365"/>
                  <a:pt x="16666" y="12269"/>
                </a:cubicBezTo>
                <a:cubicBezTo>
                  <a:pt x="16666" y="12269"/>
                  <a:pt x="13731" y="12269"/>
                  <a:pt x="13731" y="12269"/>
                </a:cubicBezTo>
                <a:close/>
                <a:moveTo>
                  <a:pt x="14507" y="18173"/>
                </a:moveTo>
                <a:cubicBezTo>
                  <a:pt x="14091" y="17803"/>
                  <a:pt x="13616" y="17470"/>
                  <a:pt x="13081" y="17192"/>
                </a:cubicBezTo>
                <a:cubicBezTo>
                  <a:pt x="13456" y="16024"/>
                  <a:pt x="13687" y="14686"/>
                  <a:pt x="13731" y="13258"/>
                </a:cubicBezTo>
                <a:lnTo>
                  <a:pt x="16666" y="13258"/>
                </a:lnTo>
                <a:cubicBezTo>
                  <a:pt x="16547" y="15163"/>
                  <a:pt x="15746" y="16878"/>
                  <a:pt x="14507" y="18173"/>
                </a:cubicBezTo>
                <a:moveTo>
                  <a:pt x="11558" y="20118"/>
                </a:moveTo>
                <a:cubicBezTo>
                  <a:pt x="12012" y="19574"/>
                  <a:pt x="12409" y="18893"/>
                  <a:pt x="12738" y="18114"/>
                </a:cubicBezTo>
                <a:cubicBezTo>
                  <a:pt x="13129" y="18325"/>
                  <a:pt x="13485" y="18564"/>
                  <a:pt x="13796" y="18831"/>
                </a:cubicBezTo>
                <a:cubicBezTo>
                  <a:pt x="13131" y="19374"/>
                  <a:pt x="12378" y="19814"/>
                  <a:pt x="11558" y="20118"/>
                </a:cubicBezTo>
                <a:moveTo>
                  <a:pt x="9331" y="20544"/>
                </a:moveTo>
                <a:lnTo>
                  <a:pt x="9331" y="17204"/>
                </a:lnTo>
                <a:cubicBezTo>
                  <a:pt x="10246" y="17253"/>
                  <a:pt x="11108" y="17428"/>
                  <a:pt x="11874" y="17717"/>
                </a:cubicBezTo>
                <a:cubicBezTo>
                  <a:pt x="11254" y="19237"/>
                  <a:pt x="10355" y="20286"/>
                  <a:pt x="9331" y="20544"/>
                </a:cubicBezTo>
                <a:moveTo>
                  <a:pt x="9331" y="13258"/>
                </a:moveTo>
                <a:lnTo>
                  <a:pt x="12749" y="13258"/>
                </a:lnTo>
                <a:cubicBezTo>
                  <a:pt x="12709" y="14550"/>
                  <a:pt x="12510" y="15752"/>
                  <a:pt x="12195" y="16799"/>
                </a:cubicBezTo>
                <a:cubicBezTo>
                  <a:pt x="11327" y="16471"/>
                  <a:pt x="10357" y="16273"/>
                  <a:pt x="9331" y="16223"/>
                </a:cubicBezTo>
                <a:cubicBezTo>
                  <a:pt x="9331" y="16223"/>
                  <a:pt x="9331" y="13258"/>
                  <a:pt x="9331" y="13258"/>
                </a:cubicBezTo>
                <a:close/>
                <a:moveTo>
                  <a:pt x="9331" y="9305"/>
                </a:moveTo>
                <a:cubicBezTo>
                  <a:pt x="10357" y="9254"/>
                  <a:pt x="11327" y="9056"/>
                  <a:pt x="12195" y="8728"/>
                </a:cubicBezTo>
                <a:cubicBezTo>
                  <a:pt x="12510" y="9775"/>
                  <a:pt x="12709" y="10977"/>
                  <a:pt x="12749" y="12269"/>
                </a:cubicBezTo>
                <a:lnTo>
                  <a:pt x="9331" y="12269"/>
                </a:lnTo>
                <a:cubicBezTo>
                  <a:pt x="9331" y="12269"/>
                  <a:pt x="9331" y="9305"/>
                  <a:pt x="9331" y="9305"/>
                </a:cubicBezTo>
                <a:close/>
                <a:moveTo>
                  <a:pt x="9331" y="4983"/>
                </a:moveTo>
                <a:cubicBezTo>
                  <a:pt x="10355" y="5242"/>
                  <a:pt x="11254" y="6290"/>
                  <a:pt x="11874" y="7810"/>
                </a:cubicBezTo>
                <a:cubicBezTo>
                  <a:pt x="11108" y="8099"/>
                  <a:pt x="10246" y="8275"/>
                  <a:pt x="9331" y="8323"/>
                </a:cubicBezTo>
                <a:cubicBezTo>
                  <a:pt x="9331" y="8323"/>
                  <a:pt x="9331" y="4983"/>
                  <a:pt x="9331" y="4983"/>
                </a:cubicBezTo>
                <a:close/>
                <a:moveTo>
                  <a:pt x="13796" y="6696"/>
                </a:moveTo>
                <a:cubicBezTo>
                  <a:pt x="13485" y="6963"/>
                  <a:pt x="13129" y="7203"/>
                  <a:pt x="12738" y="7413"/>
                </a:cubicBezTo>
                <a:cubicBezTo>
                  <a:pt x="12409" y="6634"/>
                  <a:pt x="12012" y="5954"/>
                  <a:pt x="11557" y="5410"/>
                </a:cubicBezTo>
                <a:cubicBezTo>
                  <a:pt x="12378" y="5714"/>
                  <a:pt x="13131" y="6153"/>
                  <a:pt x="13796" y="6696"/>
                </a:cubicBezTo>
                <a:moveTo>
                  <a:pt x="8342" y="8323"/>
                </a:moveTo>
                <a:cubicBezTo>
                  <a:pt x="7427" y="8275"/>
                  <a:pt x="6564" y="8099"/>
                  <a:pt x="5799" y="7810"/>
                </a:cubicBezTo>
                <a:cubicBezTo>
                  <a:pt x="6419" y="6290"/>
                  <a:pt x="7318" y="5242"/>
                  <a:pt x="8342" y="4983"/>
                </a:cubicBezTo>
                <a:cubicBezTo>
                  <a:pt x="8342" y="4983"/>
                  <a:pt x="8342" y="8323"/>
                  <a:pt x="8342" y="8323"/>
                </a:cubicBezTo>
                <a:close/>
                <a:moveTo>
                  <a:pt x="8342" y="12269"/>
                </a:moveTo>
                <a:lnTo>
                  <a:pt x="4923" y="12269"/>
                </a:lnTo>
                <a:cubicBezTo>
                  <a:pt x="4964" y="10977"/>
                  <a:pt x="5163" y="9775"/>
                  <a:pt x="5478" y="8728"/>
                </a:cubicBezTo>
                <a:cubicBezTo>
                  <a:pt x="6346" y="9056"/>
                  <a:pt x="7316" y="9254"/>
                  <a:pt x="8342" y="9305"/>
                </a:cubicBezTo>
                <a:cubicBezTo>
                  <a:pt x="8342" y="9305"/>
                  <a:pt x="8342" y="12269"/>
                  <a:pt x="8342" y="12269"/>
                </a:cubicBezTo>
                <a:close/>
                <a:moveTo>
                  <a:pt x="8342" y="16223"/>
                </a:moveTo>
                <a:cubicBezTo>
                  <a:pt x="7316" y="16273"/>
                  <a:pt x="6346" y="16471"/>
                  <a:pt x="5478" y="16799"/>
                </a:cubicBezTo>
                <a:cubicBezTo>
                  <a:pt x="5163" y="15752"/>
                  <a:pt x="4964" y="14550"/>
                  <a:pt x="4923" y="13258"/>
                </a:cubicBezTo>
                <a:lnTo>
                  <a:pt x="8342" y="13258"/>
                </a:lnTo>
                <a:cubicBezTo>
                  <a:pt x="8342" y="13258"/>
                  <a:pt x="8342" y="16223"/>
                  <a:pt x="8342" y="16223"/>
                </a:cubicBezTo>
                <a:close/>
                <a:moveTo>
                  <a:pt x="8342" y="20544"/>
                </a:moveTo>
                <a:cubicBezTo>
                  <a:pt x="7318" y="20286"/>
                  <a:pt x="6419" y="19237"/>
                  <a:pt x="5799" y="17717"/>
                </a:cubicBezTo>
                <a:cubicBezTo>
                  <a:pt x="6564" y="17428"/>
                  <a:pt x="7427" y="17253"/>
                  <a:pt x="8342" y="17204"/>
                </a:cubicBezTo>
                <a:cubicBezTo>
                  <a:pt x="8342" y="17204"/>
                  <a:pt x="8342" y="20544"/>
                  <a:pt x="8342" y="20544"/>
                </a:cubicBezTo>
                <a:close/>
                <a:moveTo>
                  <a:pt x="3877" y="18831"/>
                </a:moveTo>
                <a:cubicBezTo>
                  <a:pt x="4188" y="18564"/>
                  <a:pt x="4544" y="18325"/>
                  <a:pt x="4935" y="18114"/>
                </a:cubicBezTo>
                <a:cubicBezTo>
                  <a:pt x="5264" y="18893"/>
                  <a:pt x="5661" y="19574"/>
                  <a:pt x="6115" y="20118"/>
                </a:cubicBezTo>
                <a:cubicBezTo>
                  <a:pt x="5295" y="19814"/>
                  <a:pt x="4541" y="19374"/>
                  <a:pt x="3877" y="18831"/>
                </a:cubicBezTo>
                <a:moveTo>
                  <a:pt x="1007" y="13258"/>
                </a:moveTo>
                <a:lnTo>
                  <a:pt x="3942" y="13258"/>
                </a:lnTo>
                <a:cubicBezTo>
                  <a:pt x="3986" y="14686"/>
                  <a:pt x="4217" y="16024"/>
                  <a:pt x="4591" y="17192"/>
                </a:cubicBezTo>
                <a:cubicBezTo>
                  <a:pt x="4057" y="17470"/>
                  <a:pt x="3582" y="17803"/>
                  <a:pt x="3166" y="18173"/>
                </a:cubicBezTo>
                <a:cubicBezTo>
                  <a:pt x="1927" y="16878"/>
                  <a:pt x="1126" y="15163"/>
                  <a:pt x="1007" y="13258"/>
                </a:cubicBezTo>
                <a:moveTo>
                  <a:pt x="3166" y="7354"/>
                </a:moveTo>
                <a:cubicBezTo>
                  <a:pt x="3582" y="7725"/>
                  <a:pt x="4057" y="8057"/>
                  <a:pt x="4591" y="8335"/>
                </a:cubicBezTo>
                <a:cubicBezTo>
                  <a:pt x="4217" y="9504"/>
                  <a:pt x="3986" y="10842"/>
                  <a:pt x="3942" y="12269"/>
                </a:cubicBezTo>
                <a:lnTo>
                  <a:pt x="1007" y="12269"/>
                </a:lnTo>
                <a:cubicBezTo>
                  <a:pt x="1126" y="10365"/>
                  <a:pt x="1927" y="8649"/>
                  <a:pt x="3166" y="7354"/>
                </a:cubicBezTo>
                <a:moveTo>
                  <a:pt x="6115" y="5410"/>
                </a:moveTo>
                <a:cubicBezTo>
                  <a:pt x="5661" y="5954"/>
                  <a:pt x="5264" y="6634"/>
                  <a:pt x="4935" y="7413"/>
                </a:cubicBezTo>
                <a:cubicBezTo>
                  <a:pt x="4544" y="7203"/>
                  <a:pt x="4188" y="6963"/>
                  <a:pt x="3877" y="6696"/>
                </a:cubicBezTo>
                <a:cubicBezTo>
                  <a:pt x="4542" y="6153"/>
                  <a:pt x="5295" y="5714"/>
                  <a:pt x="6115" y="5410"/>
                </a:cubicBezTo>
                <a:moveTo>
                  <a:pt x="8836" y="3927"/>
                </a:moveTo>
                <a:cubicBezTo>
                  <a:pt x="3956" y="3927"/>
                  <a:pt x="0" y="7883"/>
                  <a:pt x="0" y="12764"/>
                </a:cubicBezTo>
                <a:cubicBezTo>
                  <a:pt x="0" y="17644"/>
                  <a:pt x="3956" y="21600"/>
                  <a:pt x="8836" y="21600"/>
                </a:cubicBezTo>
                <a:cubicBezTo>
                  <a:pt x="13717" y="21600"/>
                  <a:pt x="17673" y="17644"/>
                  <a:pt x="17673" y="12764"/>
                </a:cubicBezTo>
                <a:cubicBezTo>
                  <a:pt x="17673" y="7883"/>
                  <a:pt x="13717" y="3927"/>
                  <a:pt x="8836" y="3927"/>
                </a:cubicBezTo>
              </a:path>
            </a:pathLst>
          </a:custGeom>
          <a:solidFill>
            <a:schemeClr val="bg2">
              <a:lumMod val="25000"/>
            </a:schemeClr>
          </a:solidFill>
          <a:ln w="12700">
            <a:miter lim="400000"/>
          </a:ln>
        </p:spPr>
        <p:txBody>
          <a:bodyPr lIns="19043" tIns="19043" rIns="19043" bIns="19043" anchor="ctr"/>
          <a:lstStyle/>
          <a:p>
            <a:pPr defTabSz="228481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1" name="Shape 2946">
            <a:extLst>
              <a:ext uri="{FF2B5EF4-FFF2-40B4-BE49-F238E27FC236}">
                <a16:creationId xmlns="" xmlns:a16="http://schemas.microsoft.com/office/drawing/2014/main" id="{7BE14CF9-7545-497E-B385-F0A639F46F7A}"/>
              </a:ext>
            </a:extLst>
          </p:cNvPr>
          <p:cNvSpPr/>
          <p:nvPr/>
        </p:nvSpPr>
        <p:spPr>
          <a:xfrm>
            <a:off x="260400" y="987072"/>
            <a:ext cx="443307" cy="4433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595" y="9980"/>
                </a:moveTo>
                <a:cubicBezTo>
                  <a:pt x="19587" y="9894"/>
                  <a:pt x="19575" y="9811"/>
                  <a:pt x="19565" y="9726"/>
                </a:cubicBezTo>
                <a:cubicBezTo>
                  <a:pt x="19542" y="9539"/>
                  <a:pt x="19514" y="9355"/>
                  <a:pt x="19480" y="9172"/>
                </a:cubicBezTo>
                <a:cubicBezTo>
                  <a:pt x="19463" y="9078"/>
                  <a:pt x="19444" y="8986"/>
                  <a:pt x="19424" y="8893"/>
                </a:cubicBezTo>
                <a:cubicBezTo>
                  <a:pt x="19384" y="8712"/>
                  <a:pt x="19337" y="8533"/>
                  <a:pt x="19286" y="8356"/>
                </a:cubicBezTo>
                <a:cubicBezTo>
                  <a:pt x="19263" y="8276"/>
                  <a:pt x="19244" y="8195"/>
                  <a:pt x="19218" y="8116"/>
                </a:cubicBezTo>
                <a:cubicBezTo>
                  <a:pt x="19143" y="7879"/>
                  <a:pt x="19057" y="7646"/>
                  <a:pt x="18963" y="7418"/>
                </a:cubicBezTo>
                <a:cubicBezTo>
                  <a:pt x="18923" y="7321"/>
                  <a:pt x="18876" y="7229"/>
                  <a:pt x="18833" y="7134"/>
                </a:cubicBezTo>
                <a:cubicBezTo>
                  <a:pt x="18771" y="6999"/>
                  <a:pt x="18708" y="6865"/>
                  <a:pt x="18640" y="6734"/>
                </a:cubicBezTo>
                <a:cubicBezTo>
                  <a:pt x="18580" y="6618"/>
                  <a:pt x="18516" y="6504"/>
                  <a:pt x="18450" y="6391"/>
                </a:cubicBezTo>
                <a:cubicBezTo>
                  <a:pt x="18392" y="6291"/>
                  <a:pt x="18331" y="6192"/>
                  <a:pt x="18269" y="6094"/>
                </a:cubicBezTo>
                <a:cubicBezTo>
                  <a:pt x="18192" y="5971"/>
                  <a:pt x="18114" y="5849"/>
                  <a:pt x="18031" y="5731"/>
                </a:cubicBezTo>
                <a:cubicBezTo>
                  <a:pt x="17986" y="5667"/>
                  <a:pt x="17936" y="5605"/>
                  <a:pt x="17889" y="5541"/>
                </a:cubicBezTo>
                <a:cubicBezTo>
                  <a:pt x="17544" y="5080"/>
                  <a:pt x="17159" y="4651"/>
                  <a:pt x="16732" y="4265"/>
                </a:cubicBezTo>
                <a:cubicBezTo>
                  <a:pt x="16705" y="4241"/>
                  <a:pt x="16679" y="4216"/>
                  <a:pt x="16652" y="4192"/>
                </a:cubicBezTo>
                <a:cubicBezTo>
                  <a:pt x="16499" y="4058"/>
                  <a:pt x="16343" y="3927"/>
                  <a:pt x="16181" y="3803"/>
                </a:cubicBezTo>
                <a:cubicBezTo>
                  <a:pt x="16173" y="3796"/>
                  <a:pt x="16165" y="3790"/>
                  <a:pt x="16156" y="3784"/>
                </a:cubicBezTo>
                <a:cubicBezTo>
                  <a:pt x="15459" y="3252"/>
                  <a:pt x="14680" y="2821"/>
                  <a:pt x="13842" y="2513"/>
                </a:cubicBezTo>
                <a:cubicBezTo>
                  <a:pt x="13592" y="2912"/>
                  <a:pt x="13337" y="3420"/>
                  <a:pt x="13040" y="3590"/>
                </a:cubicBezTo>
                <a:cubicBezTo>
                  <a:pt x="12610" y="3835"/>
                  <a:pt x="12641" y="4817"/>
                  <a:pt x="13469" y="4725"/>
                </a:cubicBezTo>
                <a:cubicBezTo>
                  <a:pt x="13469" y="4725"/>
                  <a:pt x="13224" y="4970"/>
                  <a:pt x="13469" y="5860"/>
                </a:cubicBezTo>
                <a:cubicBezTo>
                  <a:pt x="13715" y="6750"/>
                  <a:pt x="14126" y="6943"/>
                  <a:pt x="15341" y="6443"/>
                </a:cubicBezTo>
                <a:cubicBezTo>
                  <a:pt x="15862" y="6228"/>
                  <a:pt x="16258" y="6340"/>
                  <a:pt x="16200" y="6873"/>
                </a:cubicBezTo>
                <a:cubicBezTo>
                  <a:pt x="16077" y="8008"/>
                  <a:pt x="15202" y="7960"/>
                  <a:pt x="15862" y="9788"/>
                </a:cubicBezTo>
                <a:cubicBezTo>
                  <a:pt x="16261" y="10892"/>
                  <a:pt x="17243" y="11322"/>
                  <a:pt x="17611" y="12181"/>
                </a:cubicBezTo>
                <a:cubicBezTo>
                  <a:pt x="17814" y="12653"/>
                  <a:pt x="18591" y="13088"/>
                  <a:pt x="19250" y="13384"/>
                </a:cubicBezTo>
                <a:cubicBezTo>
                  <a:pt x="19321" y="13153"/>
                  <a:pt x="19380" y="12917"/>
                  <a:pt x="19432" y="12677"/>
                </a:cubicBezTo>
                <a:cubicBezTo>
                  <a:pt x="19452" y="12587"/>
                  <a:pt x="19467" y="12494"/>
                  <a:pt x="19484" y="12402"/>
                </a:cubicBezTo>
                <a:cubicBezTo>
                  <a:pt x="19517" y="12224"/>
                  <a:pt x="19545" y="12044"/>
                  <a:pt x="19566" y="11862"/>
                </a:cubicBezTo>
                <a:cubicBezTo>
                  <a:pt x="19576" y="11776"/>
                  <a:pt x="19588" y="11691"/>
                  <a:pt x="19596" y="11604"/>
                </a:cubicBezTo>
                <a:cubicBezTo>
                  <a:pt x="19620" y="11340"/>
                  <a:pt x="19636" y="11072"/>
                  <a:pt x="19636" y="10800"/>
                </a:cubicBezTo>
                <a:cubicBezTo>
                  <a:pt x="19636" y="10523"/>
                  <a:pt x="19620" y="10250"/>
                  <a:pt x="19595" y="9980"/>
                </a:cubicBezTo>
                <a:moveTo>
                  <a:pt x="10800" y="20618"/>
                </a:moveTo>
                <a:cubicBezTo>
                  <a:pt x="5377" y="20618"/>
                  <a:pt x="982" y="16223"/>
                  <a:pt x="982" y="10800"/>
                </a:cubicBezTo>
                <a:cubicBezTo>
                  <a:pt x="982" y="5377"/>
                  <a:pt x="5377" y="982"/>
                  <a:pt x="10800" y="982"/>
                </a:cubicBezTo>
                <a:cubicBezTo>
                  <a:pt x="16222" y="982"/>
                  <a:pt x="20618" y="5377"/>
                  <a:pt x="20618" y="10800"/>
                </a:cubicBezTo>
                <a:cubicBezTo>
                  <a:pt x="20618" y="16223"/>
                  <a:pt x="16222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6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6"/>
                  <a:pt x="16764" y="0"/>
                  <a:pt x="10800" y="0"/>
                </a:cubicBezTo>
                <a:moveTo>
                  <a:pt x="8407" y="9726"/>
                </a:moveTo>
                <a:cubicBezTo>
                  <a:pt x="8468" y="9020"/>
                  <a:pt x="9603" y="8284"/>
                  <a:pt x="10370" y="7947"/>
                </a:cubicBezTo>
                <a:cubicBezTo>
                  <a:pt x="11137" y="7609"/>
                  <a:pt x="11843" y="7486"/>
                  <a:pt x="11751" y="6903"/>
                </a:cubicBezTo>
                <a:cubicBezTo>
                  <a:pt x="11659" y="6320"/>
                  <a:pt x="11444" y="5891"/>
                  <a:pt x="10248" y="5891"/>
                </a:cubicBezTo>
                <a:cubicBezTo>
                  <a:pt x="9051" y="5891"/>
                  <a:pt x="9573" y="7486"/>
                  <a:pt x="8591" y="6535"/>
                </a:cubicBezTo>
                <a:cubicBezTo>
                  <a:pt x="7609" y="5584"/>
                  <a:pt x="8805" y="5830"/>
                  <a:pt x="9296" y="5615"/>
                </a:cubicBezTo>
                <a:cubicBezTo>
                  <a:pt x="9787" y="5400"/>
                  <a:pt x="10278" y="4510"/>
                  <a:pt x="9419" y="4449"/>
                </a:cubicBezTo>
                <a:cubicBezTo>
                  <a:pt x="8560" y="4388"/>
                  <a:pt x="8744" y="4817"/>
                  <a:pt x="8069" y="4572"/>
                </a:cubicBezTo>
                <a:cubicBezTo>
                  <a:pt x="7394" y="4326"/>
                  <a:pt x="7087" y="5431"/>
                  <a:pt x="6658" y="5277"/>
                </a:cubicBezTo>
                <a:cubicBezTo>
                  <a:pt x="6373" y="5176"/>
                  <a:pt x="5613" y="4605"/>
                  <a:pt x="5110" y="4044"/>
                </a:cubicBezTo>
                <a:cubicBezTo>
                  <a:pt x="4094" y="4900"/>
                  <a:pt x="3277" y="5982"/>
                  <a:pt x="2729" y="7212"/>
                </a:cubicBezTo>
                <a:cubicBezTo>
                  <a:pt x="2875" y="8862"/>
                  <a:pt x="3774" y="9726"/>
                  <a:pt x="3774" y="9726"/>
                </a:cubicBezTo>
                <a:cubicBezTo>
                  <a:pt x="3774" y="9726"/>
                  <a:pt x="4234" y="10800"/>
                  <a:pt x="6995" y="12119"/>
                </a:cubicBezTo>
                <a:cubicBezTo>
                  <a:pt x="6995" y="12119"/>
                  <a:pt x="7517" y="12150"/>
                  <a:pt x="6903" y="11536"/>
                </a:cubicBezTo>
                <a:cubicBezTo>
                  <a:pt x="6290" y="10923"/>
                  <a:pt x="5615" y="10156"/>
                  <a:pt x="6382" y="9757"/>
                </a:cubicBezTo>
                <a:cubicBezTo>
                  <a:pt x="7149" y="9358"/>
                  <a:pt x="7364" y="9389"/>
                  <a:pt x="7548" y="10125"/>
                </a:cubicBezTo>
                <a:cubicBezTo>
                  <a:pt x="7732" y="10861"/>
                  <a:pt x="8345" y="10432"/>
                  <a:pt x="8407" y="9726"/>
                </a:cubicBezTo>
                <a:moveTo>
                  <a:pt x="16246" y="12871"/>
                </a:moveTo>
                <a:cubicBezTo>
                  <a:pt x="15893" y="13086"/>
                  <a:pt x="15908" y="13561"/>
                  <a:pt x="16200" y="13822"/>
                </a:cubicBezTo>
                <a:cubicBezTo>
                  <a:pt x="16491" y="14083"/>
                  <a:pt x="17074" y="14420"/>
                  <a:pt x="17258" y="13822"/>
                </a:cubicBezTo>
                <a:cubicBezTo>
                  <a:pt x="17442" y="13224"/>
                  <a:pt x="16599" y="12656"/>
                  <a:pt x="16246" y="12871"/>
                </a:cubicBezTo>
                <a:moveTo>
                  <a:pt x="12027" y="12948"/>
                </a:moveTo>
                <a:cubicBezTo>
                  <a:pt x="10984" y="12058"/>
                  <a:pt x="11107" y="11659"/>
                  <a:pt x="9787" y="11659"/>
                </a:cubicBezTo>
                <a:cubicBezTo>
                  <a:pt x="8468" y="11659"/>
                  <a:pt x="7640" y="11966"/>
                  <a:pt x="7977" y="13807"/>
                </a:cubicBezTo>
                <a:cubicBezTo>
                  <a:pt x="8315" y="15648"/>
                  <a:pt x="9296" y="14819"/>
                  <a:pt x="9205" y="16231"/>
                </a:cubicBezTo>
                <a:cubicBezTo>
                  <a:pt x="9112" y="17642"/>
                  <a:pt x="9450" y="17949"/>
                  <a:pt x="9665" y="18286"/>
                </a:cubicBezTo>
                <a:cubicBezTo>
                  <a:pt x="9880" y="18624"/>
                  <a:pt x="10524" y="19606"/>
                  <a:pt x="10769" y="18225"/>
                </a:cubicBezTo>
                <a:cubicBezTo>
                  <a:pt x="11015" y="16844"/>
                  <a:pt x="11475" y="16077"/>
                  <a:pt x="11996" y="15402"/>
                </a:cubicBezTo>
                <a:cubicBezTo>
                  <a:pt x="12518" y="14727"/>
                  <a:pt x="13070" y="13837"/>
                  <a:pt x="12027" y="12948"/>
                </a:cubicBezTo>
              </a:path>
            </a:pathLst>
          </a:custGeom>
          <a:solidFill>
            <a:schemeClr val="bg2">
              <a:lumMod val="25000"/>
            </a:schemeClr>
          </a:solidFill>
          <a:ln w="12700">
            <a:miter lim="400000"/>
          </a:ln>
        </p:spPr>
        <p:txBody>
          <a:bodyPr lIns="19043" tIns="19043" rIns="19043" bIns="19043" anchor="ctr"/>
          <a:lstStyle/>
          <a:p>
            <a:pPr defTabSz="228481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2" name="Shape 2947">
            <a:extLst>
              <a:ext uri="{FF2B5EF4-FFF2-40B4-BE49-F238E27FC236}">
                <a16:creationId xmlns="" xmlns:a16="http://schemas.microsoft.com/office/drawing/2014/main" id="{FF2CB099-CCD8-4D55-BEE1-BC7A0A7470C8}"/>
              </a:ext>
            </a:extLst>
          </p:cNvPr>
          <p:cNvSpPr/>
          <p:nvPr/>
        </p:nvSpPr>
        <p:spPr>
          <a:xfrm>
            <a:off x="225486" y="2477656"/>
            <a:ext cx="443307" cy="4433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367" y="17673"/>
                </a:moveTo>
                <a:lnTo>
                  <a:pt x="20127" y="17673"/>
                </a:lnTo>
                <a:cubicBezTo>
                  <a:pt x="20398" y="17673"/>
                  <a:pt x="20618" y="17453"/>
                  <a:pt x="20618" y="17182"/>
                </a:cubicBezTo>
                <a:cubicBezTo>
                  <a:pt x="20618" y="16910"/>
                  <a:pt x="20398" y="16691"/>
                  <a:pt x="20127" y="16691"/>
                </a:cubicBezTo>
                <a:lnTo>
                  <a:pt x="17182" y="16691"/>
                </a:lnTo>
                <a:cubicBezTo>
                  <a:pt x="16911" y="16691"/>
                  <a:pt x="16691" y="16910"/>
                  <a:pt x="16691" y="17182"/>
                </a:cubicBezTo>
                <a:lnTo>
                  <a:pt x="16691" y="20127"/>
                </a:lnTo>
                <a:cubicBezTo>
                  <a:pt x="16691" y="20399"/>
                  <a:pt x="16911" y="20618"/>
                  <a:pt x="17182" y="20618"/>
                </a:cubicBezTo>
                <a:cubicBezTo>
                  <a:pt x="17453" y="20618"/>
                  <a:pt x="17673" y="20399"/>
                  <a:pt x="17673" y="20127"/>
                </a:cubicBezTo>
                <a:lnTo>
                  <a:pt x="17673" y="18367"/>
                </a:lnTo>
                <a:lnTo>
                  <a:pt x="20762" y="21456"/>
                </a:lnTo>
                <a:cubicBezTo>
                  <a:pt x="20851" y="21545"/>
                  <a:pt x="20974" y="21600"/>
                  <a:pt x="21109" y="21600"/>
                </a:cubicBezTo>
                <a:cubicBezTo>
                  <a:pt x="21380" y="21600"/>
                  <a:pt x="21600" y="21380"/>
                  <a:pt x="21600" y="21109"/>
                </a:cubicBezTo>
                <a:cubicBezTo>
                  <a:pt x="21600" y="20974"/>
                  <a:pt x="21545" y="20851"/>
                  <a:pt x="21456" y="20762"/>
                </a:cubicBezTo>
                <a:cubicBezTo>
                  <a:pt x="21456" y="20762"/>
                  <a:pt x="18367" y="17673"/>
                  <a:pt x="18367" y="17673"/>
                </a:cubicBezTo>
                <a:close/>
                <a:moveTo>
                  <a:pt x="4418" y="16691"/>
                </a:moveTo>
                <a:lnTo>
                  <a:pt x="1473" y="16691"/>
                </a:lnTo>
                <a:cubicBezTo>
                  <a:pt x="1202" y="16691"/>
                  <a:pt x="982" y="16910"/>
                  <a:pt x="982" y="17182"/>
                </a:cubicBezTo>
                <a:cubicBezTo>
                  <a:pt x="982" y="17453"/>
                  <a:pt x="1202" y="17673"/>
                  <a:pt x="1473" y="17673"/>
                </a:cubicBezTo>
                <a:lnTo>
                  <a:pt x="3233" y="17673"/>
                </a:lnTo>
                <a:lnTo>
                  <a:pt x="144" y="20762"/>
                </a:lnTo>
                <a:cubicBezTo>
                  <a:pt x="55" y="20851"/>
                  <a:pt x="0" y="20974"/>
                  <a:pt x="0" y="21109"/>
                </a:cubicBezTo>
                <a:cubicBezTo>
                  <a:pt x="0" y="21380"/>
                  <a:pt x="220" y="21600"/>
                  <a:pt x="491" y="21600"/>
                </a:cubicBezTo>
                <a:cubicBezTo>
                  <a:pt x="626" y="21600"/>
                  <a:pt x="749" y="21545"/>
                  <a:pt x="838" y="21456"/>
                </a:cubicBezTo>
                <a:lnTo>
                  <a:pt x="3927" y="18367"/>
                </a:lnTo>
                <a:lnTo>
                  <a:pt x="3927" y="20127"/>
                </a:lnTo>
                <a:cubicBezTo>
                  <a:pt x="3927" y="20399"/>
                  <a:pt x="4147" y="20618"/>
                  <a:pt x="4418" y="20618"/>
                </a:cubicBezTo>
                <a:cubicBezTo>
                  <a:pt x="4689" y="20618"/>
                  <a:pt x="4909" y="20399"/>
                  <a:pt x="4909" y="20127"/>
                </a:cubicBezTo>
                <a:lnTo>
                  <a:pt x="4909" y="17182"/>
                </a:lnTo>
                <a:cubicBezTo>
                  <a:pt x="4909" y="16910"/>
                  <a:pt x="4689" y="16691"/>
                  <a:pt x="4418" y="16691"/>
                </a:cubicBezTo>
                <a:moveTo>
                  <a:pt x="14578" y="13923"/>
                </a:moveTo>
                <a:cubicBezTo>
                  <a:pt x="14366" y="13756"/>
                  <a:pt x="14123" y="13606"/>
                  <a:pt x="13863" y="13470"/>
                </a:cubicBezTo>
                <a:cubicBezTo>
                  <a:pt x="14060" y="12810"/>
                  <a:pt x="14189" y="12080"/>
                  <a:pt x="14228" y="11304"/>
                </a:cubicBezTo>
                <a:lnTo>
                  <a:pt x="15676" y="11304"/>
                </a:lnTo>
                <a:cubicBezTo>
                  <a:pt x="15574" y="12295"/>
                  <a:pt x="15177" y="13195"/>
                  <a:pt x="14578" y="13923"/>
                </a:cubicBezTo>
                <a:moveTo>
                  <a:pt x="13136" y="15120"/>
                </a:moveTo>
                <a:cubicBezTo>
                  <a:pt x="13280" y="14892"/>
                  <a:pt x="13410" y="14641"/>
                  <a:pt x="13529" y="14374"/>
                </a:cubicBezTo>
                <a:cubicBezTo>
                  <a:pt x="13660" y="14445"/>
                  <a:pt x="13781" y="14521"/>
                  <a:pt x="13893" y="14602"/>
                </a:cubicBezTo>
                <a:cubicBezTo>
                  <a:pt x="13656" y="14795"/>
                  <a:pt x="13407" y="14973"/>
                  <a:pt x="13136" y="15120"/>
                </a:cubicBezTo>
                <a:moveTo>
                  <a:pt x="11304" y="12785"/>
                </a:moveTo>
                <a:lnTo>
                  <a:pt x="11304" y="11304"/>
                </a:lnTo>
                <a:lnTo>
                  <a:pt x="13226" y="11304"/>
                </a:lnTo>
                <a:cubicBezTo>
                  <a:pt x="13193" y="11948"/>
                  <a:pt x="13093" y="12547"/>
                  <a:pt x="12949" y="13093"/>
                </a:cubicBezTo>
                <a:cubicBezTo>
                  <a:pt x="12443" y="12931"/>
                  <a:pt x="11890" y="12824"/>
                  <a:pt x="11304" y="12785"/>
                </a:cubicBezTo>
                <a:moveTo>
                  <a:pt x="11304" y="15605"/>
                </a:moveTo>
                <a:lnTo>
                  <a:pt x="11304" y="13766"/>
                </a:lnTo>
                <a:cubicBezTo>
                  <a:pt x="11784" y="13800"/>
                  <a:pt x="12233" y="13886"/>
                  <a:pt x="12642" y="14009"/>
                </a:cubicBezTo>
                <a:cubicBezTo>
                  <a:pt x="12301" y="14805"/>
                  <a:pt x="11837" y="15382"/>
                  <a:pt x="11304" y="15605"/>
                </a:cubicBezTo>
                <a:moveTo>
                  <a:pt x="11304" y="8815"/>
                </a:moveTo>
                <a:cubicBezTo>
                  <a:pt x="11890" y="8776"/>
                  <a:pt x="12443" y="8669"/>
                  <a:pt x="12949" y="8507"/>
                </a:cubicBezTo>
                <a:cubicBezTo>
                  <a:pt x="13093" y="9053"/>
                  <a:pt x="13193" y="9652"/>
                  <a:pt x="13226" y="10297"/>
                </a:cubicBezTo>
                <a:lnTo>
                  <a:pt x="11304" y="10297"/>
                </a:lnTo>
                <a:cubicBezTo>
                  <a:pt x="11304" y="10297"/>
                  <a:pt x="11304" y="8815"/>
                  <a:pt x="11304" y="8815"/>
                </a:cubicBezTo>
                <a:close/>
                <a:moveTo>
                  <a:pt x="11304" y="5995"/>
                </a:moveTo>
                <a:cubicBezTo>
                  <a:pt x="11837" y="6218"/>
                  <a:pt x="12301" y="6795"/>
                  <a:pt x="12642" y="7591"/>
                </a:cubicBezTo>
                <a:cubicBezTo>
                  <a:pt x="12233" y="7714"/>
                  <a:pt x="11784" y="7800"/>
                  <a:pt x="11304" y="7835"/>
                </a:cubicBezTo>
                <a:cubicBezTo>
                  <a:pt x="11304" y="7835"/>
                  <a:pt x="11304" y="5995"/>
                  <a:pt x="11304" y="5995"/>
                </a:cubicBezTo>
                <a:close/>
                <a:moveTo>
                  <a:pt x="13893" y="6998"/>
                </a:moveTo>
                <a:cubicBezTo>
                  <a:pt x="13781" y="7079"/>
                  <a:pt x="13660" y="7155"/>
                  <a:pt x="13529" y="7227"/>
                </a:cubicBezTo>
                <a:cubicBezTo>
                  <a:pt x="13410" y="6960"/>
                  <a:pt x="13280" y="6708"/>
                  <a:pt x="13136" y="6480"/>
                </a:cubicBezTo>
                <a:cubicBezTo>
                  <a:pt x="13407" y="6627"/>
                  <a:pt x="13656" y="6805"/>
                  <a:pt x="13893" y="6998"/>
                </a:cubicBezTo>
                <a:moveTo>
                  <a:pt x="15676" y="10297"/>
                </a:moveTo>
                <a:lnTo>
                  <a:pt x="14228" y="10297"/>
                </a:lnTo>
                <a:cubicBezTo>
                  <a:pt x="14189" y="9520"/>
                  <a:pt x="14060" y="8790"/>
                  <a:pt x="13863" y="8130"/>
                </a:cubicBezTo>
                <a:cubicBezTo>
                  <a:pt x="14123" y="7994"/>
                  <a:pt x="14366" y="7844"/>
                  <a:pt x="14578" y="7677"/>
                </a:cubicBezTo>
                <a:cubicBezTo>
                  <a:pt x="15177" y="8405"/>
                  <a:pt x="15574" y="9305"/>
                  <a:pt x="15676" y="10297"/>
                </a:cubicBezTo>
                <a:moveTo>
                  <a:pt x="10296" y="7835"/>
                </a:moveTo>
                <a:cubicBezTo>
                  <a:pt x="9816" y="7800"/>
                  <a:pt x="9367" y="7714"/>
                  <a:pt x="8958" y="7591"/>
                </a:cubicBezTo>
                <a:cubicBezTo>
                  <a:pt x="9299" y="6795"/>
                  <a:pt x="9764" y="6218"/>
                  <a:pt x="10296" y="5995"/>
                </a:cubicBezTo>
                <a:cubicBezTo>
                  <a:pt x="10296" y="5995"/>
                  <a:pt x="10296" y="7835"/>
                  <a:pt x="10296" y="7835"/>
                </a:cubicBezTo>
                <a:close/>
                <a:moveTo>
                  <a:pt x="10296" y="10297"/>
                </a:moveTo>
                <a:lnTo>
                  <a:pt x="8374" y="10297"/>
                </a:lnTo>
                <a:cubicBezTo>
                  <a:pt x="8407" y="9652"/>
                  <a:pt x="8507" y="9053"/>
                  <a:pt x="8651" y="8507"/>
                </a:cubicBezTo>
                <a:cubicBezTo>
                  <a:pt x="9158" y="8669"/>
                  <a:pt x="9710" y="8776"/>
                  <a:pt x="10296" y="8815"/>
                </a:cubicBezTo>
                <a:cubicBezTo>
                  <a:pt x="10296" y="8815"/>
                  <a:pt x="10296" y="10297"/>
                  <a:pt x="10296" y="10297"/>
                </a:cubicBezTo>
                <a:close/>
                <a:moveTo>
                  <a:pt x="10296" y="12785"/>
                </a:moveTo>
                <a:cubicBezTo>
                  <a:pt x="9710" y="12824"/>
                  <a:pt x="9158" y="12931"/>
                  <a:pt x="8651" y="13093"/>
                </a:cubicBezTo>
                <a:cubicBezTo>
                  <a:pt x="8507" y="12547"/>
                  <a:pt x="8407" y="11948"/>
                  <a:pt x="8374" y="11304"/>
                </a:cubicBezTo>
                <a:lnTo>
                  <a:pt x="10296" y="11304"/>
                </a:lnTo>
                <a:cubicBezTo>
                  <a:pt x="10296" y="11304"/>
                  <a:pt x="10296" y="12785"/>
                  <a:pt x="10296" y="12785"/>
                </a:cubicBezTo>
                <a:close/>
                <a:moveTo>
                  <a:pt x="10296" y="15605"/>
                </a:moveTo>
                <a:cubicBezTo>
                  <a:pt x="9764" y="15382"/>
                  <a:pt x="9299" y="14805"/>
                  <a:pt x="8958" y="14009"/>
                </a:cubicBezTo>
                <a:cubicBezTo>
                  <a:pt x="9367" y="13886"/>
                  <a:pt x="9816" y="13800"/>
                  <a:pt x="10296" y="13766"/>
                </a:cubicBezTo>
                <a:cubicBezTo>
                  <a:pt x="10296" y="13766"/>
                  <a:pt x="10296" y="15605"/>
                  <a:pt x="10296" y="15605"/>
                </a:cubicBezTo>
                <a:close/>
                <a:moveTo>
                  <a:pt x="7707" y="14602"/>
                </a:moveTo>
                <a:cubicBezTo>
                  <a:pt x="7819" y="14521"/>
                  <a:pt x="7941" y="14445"/>
                  <a:pt x="8071" y="14374"/>
                </a:cubicBezTo>
                <a:cubicBezTo>
                  <a:pt x="8190" y="14641"/>
                  <a:pt x="8321" y="14892"/>
                  <a:pt x="8464" y="15120"/>
                </a:cubicBezTo>
                <a:cubicBezTo>
                  <a:pt x="8193" y="14973"/>
                  <a:pt x="7944" y="14795"/>
                  <a:pt x="7707" y="14602"/>
                </a:cubicBezTo>
                <a:moveTo>
                  <a:pt x="5925" y="11304"/>
                </a:moveTo>
                <a:lnTo>
                  <a:pt x="7372" y="11304"/>
                </a:lnTo>
                <a:cubicBezTo>
                  <a:pt x="7411" y="12080"/>
                  <a:pt x="7540" y="12810"/>
                  <a:pt x="7737" y="13470"/>
                </a:cubicBezTo>
                <a:cubicBezTo>
                  <a:pt x="7477" y="13606"/>
                  <a:pt x="7235" y="13756"/>
                  <a:pt x="7022" y="13923"/>
                </a:cubicBezTo>
                <a:cubicBezTo>
                  <a:pt x="6423" y="13195"/>
                  <a:pt x="6026" y="12295"/>
                  <a:pt x="5925" y="11304"/>
                </a:cubicBezTo>
                <a:moveTo>
                  <a:pt x="7022" y="7677"/>
                </a:moveTo>
                <a:cubicBezTo>
                  <a:pt x="7235" y="7844"/>
                  <a:pt x="7477" y="7994"/>
                  <a:pt x="7737" y="8130"/>
                </a:cubicBezTo>
                <a:cubicBezTo>
                  <a:pt x="7540" y="8790"/>
                  <a:pt x="7411" y="9520"/>
                  <a:pt x="7372" y="10297"/>
                </a:cubicBezTo>
                <a:lnTo>
                  <a:pt x="5925" y="10297"/>
                </a:lnTo>
                <a:cubicBezTo>
                  <a:pt x="6026" y="9305"/>
                  <a:pt x="6423" y="8405"/>
                  <a:pt x="7022" y="7677"/>
                </a:cubicBezTo>
                <a:moveTo>
                  <a:pt x="8464" y="6480"/>
                </a:moveTo>
                <a:cubicBezTo>
                  <a:pt x="8321" y="6708"/>
                  <a:pt x="8190" y="6960"/>
                  <a:pt x="8071" y="7227"/>
                </a:cubicBezTo>
                <a:cubicBezTo>
                  <a:pt x="7941" y="7155"/>
                  <a:pt x="7819" y="7079"/>
                  <a:pt x="7707" y="6998"/>
                </a:cubicBezTo>
                <a:cubicBezTo>
                  <a:pt x="7944" y="6805"/>
                  <a:pt x="8193" y="6627"/>
                  <a:pt x="8464" y="6480"/>
                </a:cubicBezTo>
                <a:moveTo>
                  <a:pt x="10800" y="4909"/>
                </a:moveTo>
                <a:cubicBezTo>
                  <a:pt x="7546" y="4909"/>
                  <a:pt x="4909" y="7546"/>
                  <a:pt x="4909" y="10800"/>
                </a:cubicBezTo>
                <a:cubicBezTo>
                  <a:pt x="4909" y="14053"/>
                  <a:pt x="7546" y="16691"/>
                  <a:pt x="10800" y="16691"/>
                </a:cubicBezTo>
                <a:cubicBezTo>
                  <a:pt x="14053" y="16691"/>
                  <a:pt x="16691" y="14053"/>
                  <a:pt x="16691" y="10800"/>
                </a:cubicBezTo>
                <a:cubicBezTo>
                  <a:pt x="16691" y="7546"/>
                  <a:pt x="14053" y="4909"/>
                  <a:pt x="10800" y="4909"/>
                </a:cubicBezTo>
                <a:moveTo>
                  <a:pt x="3233" y="3927"/>
                </a:moveTo>
                <a:lnTo>
                  <a:pt x="1473" y="3927"/>
                </a:lnTo>
                <a:cubicBezTo>
                  <a:pt x="1202" y="3927"/>
                  <a:pt x="982" y="4147"/>
                  <a:pt x="982" y="4418"/>
                </a:cubicBezTo>
                <a:cubicBezTo>
                  <a:pt x="982" y="4690"/>
                  <a:pt x="1202" y="4909"/>
                  <a:pt x="1473" y="4909"/>
                </a:cubicBezTo>
                <a:lnTo>
                  <a:pt x="4418" y="4909"/>
                </a:lnTo>
                <a:cubicBezTo>
                  <a:pt x="4689" y="4909"/>
                  <a:pt x="4909" y="4690"/>
                  <a:pt x="4909" y="4418"/>
                </a:cubicBezTo>
                <a:lnTo>
                  <a:pt x="4909" y="1473"/>
                </a:lnTo>
                <a:cubicBezTo>
                  <a:pt x="4909" y="1201"/>
                  <a:pt x="4689" y="982"/>
                  <a:pt x="4418" y="982"/>
                </a:cubicBezTo>
                <a:cubicBezTo>
                  <a:pt x="4147" y="982"/>
                  <a:pt x="3927" y="1201"/>
                  <a:pt x="3927" y="1473"/>
                </a:cubicBezTo>
                <a:lnTo>
                  <a:pt x="3927" y="3233"/>
                </a:lnTo>
                <a:lnTo>
                  <a:pt x="838" y="144"/>
                </a:lnTo>
                <a:cubicBezTo>
                  <a:pt x="749" y="55"/>
                  <a:pt x="626" y="0"/>
                  <a:pt x="491" y="0"/>
                </a:cubicBezTo>
                <a:cubicBezTo>
                  <a:pt x="220" y="0"/>
                  <a:pt x="0" y="220"/>
                  <a:pt x="0" y="491"/>
                </a:cubicBezTo>
                <a:cubicBezTo>
                  <a:pt x="0" y="627"/>
                  <a:pt x="55" y="749"/>
                  <a:pt x="144" y="838"/>
                </a:cubicBezTo>
                <a:cubicBezTo>
                  <a:pt x="144" y="838"/>
                  <a:pt x="3233" y="3927"/>
                  <a:pt x="3233" y="3927"/>
                </a:cubicBezTo>
                <a:close/>
                <a:moveTo>
                  <a:pt x="17182" y="4909"/>
                </a:moveTo>
                <a:lnTo>
                  <a:pt x="20127" y="4909"/>
                </a:lnTo>
                <a:cubicBezTo>
                  <a:pt x="20398" y="4909"/>
                  <a:pt x="20618" y="4690"/>
                  <a:pt x="20618" y="4418"/>
                </a:cubicBezTo>
                <a:cubicBezTo>
                  <a:pt x="20618" y="4147"/>
                  <a:pt x="20398" y="3927"/>
                  <a:pt x="20127" y="3927"/>
                </a:cubicBezTo>
                <a:lnTo>
                  <a:pt x="18367" y="3927"/>
                </a:lnTo>
                <a:lnTo>
                  <a:pt x="21456" y="838"/>
                </a:lnTo>
                <a:cubicBezTo>
                  <a:pt x="21545" y="749"/>
                  <a:pt x="21600" y="627"/>
                  <a:pt x="21600" y="491"/>
                </a:cubicBezTo>
                <a:cubicBezTo>
                  <a:pt x="21600" y="220"/>
                  <a:pt x="21380" y="0"/>
                  <a:pt x="21109" y="0"/>
                </a:cubicBezTo>
                <a:cubicBezTo>
                  <a:pt x="20974" y="0"/>
                  <a:pt x="20851" y="55"/>
                  <a:pt x="20762" y="144"/>
                </a:cubicBezTo>
                <a:lnTo>
                  <a:pt x="17673" y="3233"/>
                </a:lnTo>
                <a:lnTo>
                  <a:pt x="17673" y="1473"/>
                </a:lnTo>
                <a:cubicBezTo>
                  <a:pt x="17673" y="1201"/>
                  <a:pt x="17453" y="982"/>
                  <a:pt x="17182" y="982"/>
                </a:cubicBezTo>
                <a:cubicBezTo>
                  <a:pt x="16911" y="982"/>
                  <a:pt x="16691" y="1201"/>
                  <a:pt x="16691" y="1473"/>
                </a:cubicBezTo>
                <a:lnTo>
                  <a:pt x="16691" y="4418"/>
                </a:lnTo>
                <a:cubicBezTo>
                  <a:pt x="16691" y="4690"/>
                  <a:pt x="16911" y="4909"/>
                  <a:pt x="17182" y="4909"/>
                </a:cubicBezTo>
              </a:path>
            </a:pathLst>
          </a:custGeom>
          <a:solidFill>
            <a:schemeClr val="bg2">
              <a:lumMod val="25000"/>
            </a:schemeClr>
          </a:solidFill>
          <a:ln w="12700">
            <a:miter lim="400000"/>
          </a:ln>
        </p:spPr>
        <p:txBody>
          <a:bodyPr lIns="19043" tIns="19043" rIns="19043" bIns="19043" anchor="ctr"/>
          <a:lstStyle/>
          <a:p>
            <a:pPr defTabSz="228481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10155667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3" grpId="0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118" grpId="0" animBg="1"/>
      <p:bldP spid="119" grpId="0" animBg="1"/>
      <p:bldP spid="120" grpId="0" animBg="1"/>
      <p:bldP spid="121" grpId="0" animBg="1"/>
      <p:bldP spid="12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4" name="Google Shape;1564;p3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/>
              <a:t>What Is State Of The Art In Research?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5BB4EED3-0C9C-3DFE-E2AE-EAE73E252125}"/>
              </a:ext>
            </a:extLst>
          </p:cNvPr>
          <p:cNvSpPr txBox="1"/>
          <p:nvPr/>
        </p:nvSpPr>
        <p:spPr>
          <a:xfrm>
            <a:off x="1000461" y="1407970"/>
            <a:ext cx="7143078" cy="2327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dirty="0">
                <a:latin typeface="Anaheim" panose="020B0604020202020204" charset="0"/>
              </a:rPr>
              <a:t>	The State of the Art is usually the larger part of a research proposal, so it is expected that it will expand over various paragraphs and sub-paragraphs. This section should also be accompanied by comprehensive references, which you include at the end of the proposal.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latin typeface="Anaheim" panose="020B0604020202020204" charset="0"/>
              </a:rPr>
              <a:t>	The term "State-of-the-art" or abbreviated </a:t>
            </a:r>
            <a:r>
              <a:rPr lang="en-US" dirty="0" err="1">
                <a:latin typeface="Anaheim" panose="020B0604020202020204" charset="0"/>
              </a:rPr>
              <a:t>SoTA</a:t>
            </a:r>
            <a:r>
              <a:rPr lang="en-US" dirty="0">
                <a:latin typeface="Anaheim" panose="020B0604020202020204" charset="0"/>
              </a:rPr>
              <a:t> is often tied to the term "Cutting Edge" or "Leading Edge" which means the highest &amp; latest level of developing a particular tool/technique/research topic.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" name="Google Shape;1853;p39"/>
          <p:cNvSpPr txBox="1">
            <a:spLocks noGrp="1"/>
          </p:cNvSpPr>
          <p:nvPr>
            <p:ph type="title"/>
          </p:nvPr>
        </p:nvSpPr>
        <p:spPr>
          <a:xfrm>
            <a:off x="713250" y="445025"/>
            <a:ext cx="7717406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/>
              <a:t>STATE OF THE ART &amp; NEW RESEARCH</a:t>
            </a:r>
            <a:endParaRPr sz="2400" b="1" dirty="0"/>
          </a:p>
        </p:txBody>
      </p:sp>
      <p:sp>
        <p:nvSpPr>
          <p:cNvPr id="1854" name="Google Shape;1854;p39"/>
          <p:cNvSpPr txBox="1">
            <a:spLocks noGrp="1"/>
          </p:cNvSpPr>
          <p:nvPr>
            <p:ph type="body" idx="1"/>
          </p:nvPr>
        </p:nvSpPr>
        <p:spPr>
          <a:xfrm>
            <a:off x="524713" y="939254"/>
            <a:ext cx="5112515" cy="265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-US" sz="1600" b="1" dirty="0"/>
              <a:t>State of the Art is not just a Literature Review the latest update on research status</a:t>
            </a:r>
          </a:p>
          <a:p>
            <a:pPr marL="171450" lvl="0" indent="-171450" algn="l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Wingdings" panose="05000000000000000000" pitchFamily="2" charset="2"/>
              <a:buChar char="§"/>
            </a:pPr>
            <a:r>
              <a:rPr lang="en-US" dirty="0"/>
              <a:t>The latest level of development of knowledge science or </a:t>
            </a:r>
            <a:r>
              <a:rPr lang="en-US" dirty="0" err="1"/>
              <a:t>teknology</a:t>
            </a:r>
            <a:r>
              <a:rPr lang="en-US" dirty="0"/>
              <a:t> topics discussed and produced by the research community around the world</a:t>
            </a:r>
          </a:p>
          <a:p>
            <a:pPr marL="171450" lvl="0" indent="-171450" algn="l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Wingdings" panose="05000000000000000000" pitchFamily="2" charset="2"/>
              <a:buChar char="§"/>
            </a:pPr>
            <a:r>
              <a:rPr lang="en-US" dirty="0"/>
              <a:t>Determining where the contribution of researchers in research that is discounted is </a:t>
            </a:r>
            <a:r>
              <a:rPr lang="en-US" dirty="0" err="1"/>
              <a:t>considere</a:t>
            </a:r>
            <a:endParaRPr lang="en-US" dirty="0"/>
          </a:p>
          <a:p>
            <a:pPr marL="171450" lvl="0" indent="-171450" algn="l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Wingdings" panose="05000000000000000000" pitchFamily="2" charset="2"/>
              <a:buChar char="§"/>
            </a:pPr>
            <a:r>
              <a:rPr lang="en-US" dirty="0"/>
              <a:t>Determining novelty (what novelty is </a:t>
            </a:r>
            <a:r>
              <a:rPr lang="en-US" dirty="0" err="1"/>
              <a:t>yong</a:t>
            </a:r>
            <a:r>
              <a:rPr lang="en-US" dirty="0"/>
              <a:t> will contributed by the author</a:t>
            </a:r>
          </a:p>
          <a:p>
            <a:pPr marL="171450" lvl="0" indent="-171450" algn="l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Wingdings" panose="05000000000000000000" pitchFamily="2" charset="2"/>
              <a:buChar char="§"/>
            </a:pPr>
            <a:r>
              <a:rPr lang="en-US" dirty="0"/>
              <a:t>Ensure there is no duplication, plagiarism of ideas, and redundancy research repetition</a:t>
            </a:r>
          </a:p>
          <a:p>
            <a:pPr marL="171450" lvl="0" indent="-171450" algn="l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Wingdings" panose="05000000000000000000" pitchFamily="2" charset="2"/>
              <a:buChar char="§"/>
            </a:pPr>
            <a:r>
              <a:rPr lang="en-US" dirty="0"/>
              <a:t>Use 75 percent of referrals come from the International Journal, patents</a:t>
            </a:r>
            <a:endParaRPr lang="en" dirty="0"/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93E35C7F-6752-3C4A-FBBF-A3D7D487442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3657" t="24168" r="11307" b="24995"/>
          <a:stretch/>
        </p:blipFill>
        <p:spPr>
          <a:xfrm>
            <a:off x="5637229" y="1434961"/>
            <a:ext cx="2793428" cy="293183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EFB476C1-F6ED-442A-B43C-3746FAD9430B}"/>
              </a:ext>
            </a:extLst>
          </p:cNvPr>
          <p:cNvSpPr/>
          <p:nvPr/>
        </p:nvSpPr>
        <p:spPr>
          <a:xfrm>
            <a:off x="7305774" y="2620652"/>
            <a:ext cx="301658" cy="216816"/>
          </a:xfrm>
          <a:prstGeom prst="rect">
            <a:avLst/>
          </a:prstGeom>
          <a:solidFill>
            <a:srgbClr val="215968"/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CF2E6"/>
              </a:solidFill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="" xmlns:a16="http://schemas.microsoft.com/office/drawing/2014/main" id="{50529BC0-0FA6-4F37-978D-05C220B2B741}"/>
              </a:ext>
            </a:extLst>
          </p:cNvPr>
          <p:cNvSpPr/>
          <p:nvPr/>
        </p:nvSpPr>
        <p:spPr>
          <a:xfrm>
            <a:off x="7701700" y="2571750"/>
            <a:ext cx="301657" cy="265718"/>
          </a:xfrm>
          <a:prstGeom prst="roundRect">
            <a:avLst/>
          </a:prstGeom>
          <a:solidFill>
            <a:srgbClr val="953735"/>
          </a:solidFill>
          <a:ln>
            <a:solidFill>
              <a:srgbClr val="9537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CF2E6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DA2EB8CF-9137-4BA4-AD63-E332AF99D492}"/>
              </a:ext>
            </a:extLst>
          </p:cNvPr>
          <p:cNvSpPr txBox="1"/>
          <p:nvPr/>
        </p:nvSpPr>
        <p:spPr>
          <a:xfrm>
            <a:off x="7183226" y="2658359"/>
            <a:ext cx="546753" cy="1692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00" dirty="0">
                <a:solidFill>
                  <a:srgbClr val="FFFFFF"/>
                </a:solidFill>
              </a:rPr>
              <a:t>Background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EF014DD5-0DF1-4274-A416-AF44AC1852E1}"/>
              </a:ext>
            </a:extLst>
          </p:cNvPr>
          <p:cNvSpPr txBox="1"/>
          <p:nvPr/>
        </p:nvSpPr>
        <p:spPr>
          <a:xfrm>
            <a:off x="7609005" y="2593938"/>
            <a:ext cx="546753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00" dirty="0">
                <a:solidFill>
                  <a:srgbClr val="FFFFFF"/>
                </a:solidFill>
              </a:rPr>
              <a:t>Formulation of the Problem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7D5DA398-FE86-43DD-9312-296EBE40C665}"/>
              </a:ext>
            </a:extLst>
          </p:cNvPr>
          <p:cNvSpPr/>
          <p:nvPr/>
        </p:nvSpPr>
        <p:spPr>
          <a:xfrm>
            <a:off x="6909075" y="1474431"/>
            <a:ext cx="1396713" cy="41478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rgbClr val="333333"/>
                </a:solidFill>
              </a:rPr>
              <a:t>Standing Position of The Researcher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D38F1E46-8A37-4CAD-B835-463DCCE3BC4C}"/>
              </a:ext>
            </a:extLst>
          </p:cNvPr>
          <p:cNvSpPr/>
          <p:nvPr/>
        </p:nvSpPr>
        <p:spPr>
          <a:xfrm>
            <a:off x="7044845" y="3482845"/>
            <a:ext cx="1326156" cy="216816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rgbClr val="333333"/>
                </a:solidFill>
              </a:rPr>
              <a:t>Methodology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6063F78F-EF82-4B0D-BE12-389BB48F2C4A}"/>
              </a:ext>
            </a:extLst>
          </p:cNvPr>
          <p:cNvSpPr/>
          <p:nvPr/>
        </p:nvSpPr>
        <p:spPr>
          <a:xfrm>
            <a:off x="7305774" y="4071551"/>
            <a:ext cx="1065227" cy="216816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b="1" dirty="0">
                <a:solidFill>
                  <a:srgbClr val="333333"/>
                </a:solidFill>
              </a:rPr>
              <a:t>Research Activity</a:t>
            </a:r>
          </a:p>
        </p:txBody>
      </p:sp>
    </p:spTree>
    <p:extLst>
      <p:ext uri="{BB962C8B-B14F-4D97-AF65-F5344CB8AC3E}">
        <p14:creationId xmlns:p14="http://schemas.microsoft.com/office/powerpoint/2010/main" val="5423826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8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8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8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8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8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8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8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8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8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8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3" grpId="0"/>
      <p:bldP spid="1854" grpId="0" build="p"/>
      <p:bldP spid="2" grpId="0" animBg="1"/>
      <p:bldP spid="5" grpId="0" animBg="1"/>
      <p:bldP spid="10" grpId="0"/>
      <p:bldP spid="11" grpId="0"/>
      <p:bldP spid="4" grpId="0" animBg="1"/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3" name="Google Shape;1573;p32"/>
          <p:cNvSpPr txBox="1">
            <a:spLocks noGrp="1"/>
          </p:cNvSpPr>
          <p:nvPr>
            <p:ph type="title"/>
          </p:nvPr>
        </p:nvSpPr>
        <p:spPr>
          <a:xfrm>
            <a:off x="713225" y="951588"/>
            <a:ext cx="3407700" cy="103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/>
              <a:t>State of Art </a:t>
            </a:r>
            <a:endParaRPr b="1" dirty="0"/>
          </a:p>
        </p:txBody>
      </p:sp>
      <p:sp>
        <p:nvSpPr>
          <p:cNvPr id="1574" name="Google Shape;1574;p32"/>
          <p:cNvSpPr txBox="1">
            <a:spLocks noGrp="1"/>
          </p:cNvSpPr>
          <p:nvPr>
            <p:ph type="subTitle" idx="1"/>
          </p:nvPr>
        </p:nvSpPr>
        <p:spPr>
          <a:xfrm>
            <a:off x="713224" y="1988688"/>
            <a:ext cx="4008075" cy="22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/>
              <a:t>A state-of-the-art review considers mainly the most current research in a given area or concerning a given topic. It often summarizes current and emerging practical trends, research priorities and standardization in a particular field of interest”. (Elsevier.com)	</a:t>
            </a: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/>
              <a:t>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1575" name="Google Shape;1575;p32"/>
          <p:cNvPicPr preferRelativeResize="0"/>
          <p:nvPr/>
        </p:nvPicPr>
        <p:blipFill>
          <a:blip r:embed="rId3"/>
          <a:srcRect l="23327" r="23327"/>
          <a:stretch/>
        </p:blipFill>
        <p:spPr>
          <a:xfrm>
            <a:off x="5342400" y="969713"/>
            <a:ext cx="2458200" cy="3072000"/>
          </a:xfrm>
          <a:prstGeom prst="round2SameRect">
            <a:avLst>
              <a:gd name="adj1" fmla="val 50000"/>
              <a:gd name="adj2" fmla="val 0"/>
            </a:avLst>
          </a:prstGeom>
          <a:noFill/>
          <a:ln>
            <a:noFill/>
          </a:ln>
        </p:spPr>
      </p:pic>
      <p:grpSp>
        <p:nvGrpSpPr>
          <p:cNvPr id="1576" name="Google Shape;1576;p32"/>
          <p:cNvGrpSpPr/>
          <p:nvPr/>
        </p:nvGrpSpPr>
        <p:grpSpPr>
          <a:xfrm>
            <a:off x="7901675" y="3951825"/>
            <a:ext cx="1226475" cy="894250"/>
            <a:chOff x="6670425" y="394525"/>
            <a:chExt cx="1226475" cy="894250"/>
          </a:xfrm>
        </p:grpSpPr>
        <p:sp>
          <p:nvSpPr>
            <p:cNvPr id="1577" name="Google Shape;1577;p32"/>
            <p:cNvSpPr/>
            <p:nvPr/>
          </p:nvSpPr>
          <p:spPr>
            <a:xfrm>
              <a:off x="6670425" y="394525"/>
              <a:ext cx="544450" cy="862275"/>
            </a:xfrm>
            <a:custGeom>
              <a:avLst/>
              <a:gdLst/>
              <a:ahLst/>
              <a:cxnLst/>
              <a:rect l="l" t="t" r="r" b="b"/>
              <a:pathLst>
                <a:path w="21778" h="34491" extrusionOk="0">
                  <a:moveTo>
                    <a:pt x="8087" y="1"/>
                  </a:moveTo>
                  <a:cubicBezTo>
                    <a:pt x="8049" y="3515"/>
                    <a:pt x="3766" y="5254"/>
                    <a:pt x="4194" y="7773"/>
                  </a:cubicBezTo>
                  <a:cubicBezTo>
                    <a:pt x="4623" y="10292"/>
                    <a:pt x="3124" y="12282"/>
                    <a:pt x="1827" y="14372"/>
                  </a:cubicBezTo>
                  <a:cubicBezTo>
                    <a:pt x="530" y="16463"/>
                    <a:pt x="1" y="22433"/>
                    <a:pt x="2356" y="25191"/>
                  </a:cubicBezTo>
                  <a:cubicBezTo>
                    <a:pt x="4698" y="27950"/>
                    <a:pt x="3036" y="28970"/>
                    <a:pt x="6575" y="32384"/>
                  </a:cubicBezTo>
                  <a:cubicBezTo>
                    <a:pt x="8325" y="34065"/>
                    <a:pt x="10719" y="34490"/>
                    <a:pt x="12692" y="34490"/>
                  </a:cubicBezTo>
                  <a:cubicBezTo>
                    <a:pt x="14709" y="34490"/>
                    <a:pt x="16286" y="34046"/>
                    <a:pt x="16286" y="34046"/>
                  </a:cubicBezTo>
                  <a:cubicBezTo>
                    <a:pt x="16286" y="34046"/>
                    <a:pt x="20455" y="30809"/>
                    <a:pt x="21211" y="25191"/>
                  </a:cubicBezTo>
                  <a:cubicBezTo>
                    <a:pt x="21777" y="20947"/>
                    <a:pt x="19510" y="19171"/>
                    <a:pt x="19221" y="15204"/>
                  </a:cubicBezTo>
                  <a:cubicBezTo>
                    <a:pt x="18919" y="11249"/>
                    <a:pt x="15933" y="9108"/>
                    <a:pt x="13604" y="7558"/>
                  </a:cubicBezTo>
                  <a:cubicBezTo>
                    <a:pt x="11273" y="6009"/>
                    <a:pt x="11525" y="3792"/>
                    <a:pt x="80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32"/>
            <p:cNvSpPr/>
            <p:nvPr/>
          </p:nvSpPr>
          <p:spPr>
            <a:xfrm>
              <a:off x="6670425" y="414675"/>
              <a:ext cx="307350" cy="842025"/>
            </a:xfrm>
            <a:custGeom>
              <a:avLst/>
              <a:gdLst/>
              <a:ahLst/>
              <a:cxnLst/>
              <a:rect l="l" t="t" r="r" b="b"/>
              <a:pathLst>
                <a:path w="12294" h="33681" extrusionOk="0">
                  <a:moveTo>
                    <a:pt x="7998" y="1"/>
                  </a:moveTo>
                  <a:lnTo>
                    <a:pt x="7998" y="1"/>
                  </a:lnTo>
                  <a:cubicBezTo>
                    <a:pt x="7407" y="2999"/>
                    <a:pt x="3805" y="4649"/>
                    <a:pt x="4194" y="6967"/>
                  </a:cubicBezTo>
                  <a:cubicBezTo>
                    <a:pt x="4623" y="9486"/>
                    <a:pt x="3124" y="11476"/>
                    <a:pt x="1827" y="13566"/>
                  </a:cubicBezTo>
                  <a:cubicBezTo>
                    <a:pt x="530" y="15657"/>
                    <a:pt x="1" y="21627"/>
                    <a:pt x="2356" y="24385"/>
                  </a:cubicBezTo>
                  <a:cubicBezTo>
                    <a:pt x="4698" y="27144"/>
                    <a:pt x="3036" y="28164"/>
                    <a:pt x="6575" y="31578"/>
                  </a:cubicBezTo>
                  <a:cubicBezTo>
                    <a:pt x="8213" y="33151"/>
                    <a:pt x="10404" y="33618"/>
                    <a:pt x="12294" y="33680"/>
                  </a:cubicBezTo>
                  <a:cubicBezTo>
                    <a:pt x="8653" y="33013"/>
                    <a:pt x="9372" y="31010"/>
                    <a:pt x="6475" y="27975"/>
                  </a:cubicBezTo>
                  <a:cubicBezTo>
                    <a:pt x="3578" y="24939"/>
                    <a:pt x="4157" y="23114"/>
                    <a:pt x="3388" y="20304"/>
                  </a:cubicBezTo>
                  <a:cubicBezTo>
                    <a:pt x="2621" y="17508"/>
                    <a:pt x="3124" y="12559"/>
                    <a:pt x="3124" y="12559"/>
                  </a:cubicBezTo>
                  <a:cubicBezTo>
                    <a:pt x="3124" y="12559"/>
                    <a:pt x="3451" y="12278"/>
                    <a:pt x="3734" y="12278"/>
                  </a:cubicBezTo>
                  <a:cubicBezTo>
                    <a:pt x="3920" y="12278"/>
                    <a:pt x="4087" y="12399"/>
                    <a:pt x="4132" y="12798"/>
                  </a:cubicBezTo>
                  <a:cubicBezTo>
                    <a:pt x="6903" y="8881"/>
                    <a:pt x="5921" y="4523"/>
                    <a:pt x="5921" y="4523"/>
                  </a:cubicBezTo>
                  <a:lnTo>
                    <a:pt x="5921" y="4523"/>
                  </a:lnTo>
                  <a:cubicBezTo>
                    <a:pt x="5921" y="4523"/>
                    <a:pt x="6307" y="4755"/>
                    <a:pt x="6628" y="4755"/>
                  </a:cubicBezTo>
                  <a:cubicBezTo>
                    <a:pt x="6858" y="4755"/>
                    <a:pt x="7054" y="4637"/>
                    <a:pt x="7054" y="4233"/>
                  </a:cubicBezTo>
                  <a:cubicBezTo>
                    <a:pt x="7608" y="2659"/>
                    <a:pt x="7885" y="971"/>
                    <a:pt x="79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1579;p32"/>
            <p:cNvSpPr/>
            <p:nvPr/>
          </p:nvSpPr>
          <p:spPr>
            <a:xfrm>
              <a:off x="6872575" y="394525"/>
              <a:ext cx="342300" cy="851175"/>
            </a:xfrm>
            <a:custGeom>
              <a:avLst/>
              <a:gdLst/>
              <a:ahLst/>
              <a:cxnLst/>
              <a:rect l="l" t="t" r="r" b="b"/>
              <a:pathLst>
                <a:path w="13692" h="34047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2960" y="5593"/>
                    <a:pt x="3276" y="7697"/>
                  </a:cubicBezTo>
                  <a:cubicBezTo>
                    <a:pt x="3390" y="8464"/>
                    <a:pt x="3577" y="8757"/>
                    <a:pt x="3744" y="8757"/>
                  </a:cubicBezTo>
                  <a:cubicBezTo>
                    <a:pt x="4034" y="8757"/>
                    <a:pt x="4263" y="7870"/>
                    <a:pt x="3943" y="7054"/>
                  </a:cubicBezTo>
                  <a:cubicBezTo>
                    <a:pt x="3874" y="6885"/>
                    <a:pt x="3851" y="6811"/>
                    <a:pt x="3867" y="6811"/>
                  </a:cubicBezTo>
                  <a:cubicBezTo>
                    <a:pt x="3967" y="6811"/>
                    <a:pt x="5672" y="9942"/>
                    <a:pt x="6676" y="10292"/>
                  </a:cubicBezTo>
                  <a:cubicBezTo>
                    <a:pt x="7835" y="10695"/>
                    <a:pt x="6827" y="13780"/>
                    <a:pt x="8188" y="14107"/>
                  </a:cubicBezTo>
                  <a:cubicBezTo>
                    <a:pt x="9456" y="14399"/>
                    <a:pt x="8540" y="18232"/>
                    <a:pt x="9290" y="18232"/>
                  </a:cubicBezTo>
                  <a:cubicBezTo>
                    <a:pt x="9352" y="18232"/>
                    <a:pt x="9424" y="18206"/>
                    <a:pt x="9510" y="18151"/>
                  </a:cubicBezTo>
                  <a:cubicBezTo>
                    <a:pt x="9576" y="18107"/>
                    <a:pt x="9648" y="18087"/>
                    <a:pt x="9723" y="18087"/>
                  </a:cubicBezTo>
                  <a:cubicBezTo>
                    <a:pt x="10939" y="18087"/>
                    <a:pt x="13195" y="23458"/>
                    <a:pt x="11689" y="25972"/>
                  </a:cubicBezTo>
                  <a:cubicBezTo>
                    <a:pt x="10089" y="28642"/>
                    <a:pt x="10808" y="31766"/>
                    <a:pt x="8200" y="34046"/>
                  </a:cubicBezTo>
                  <a:cubicBezTo>
                    <a:pt x="8200" y="34046"/>
                    <a:pt x="12369" y="30809"/>
                    <a:pt x="13125" y="25191"/>
                  </a:cubicBezTo>
                  <a:cubicBezTo>
                    <a:pt x="13691" y="20947"/>
                    <a:pt x="11424" y="19171"/>
                    <a:pt x="11135" y="15204"/>
                  </a:cubicBezTo>
                  <a:cubicBezTo>
                    <a:pt x="10833" y="11249"/>
                    <a:pt x="7847" y="9108"/>
                    <a:pt x="5518" y="7558"/>
                  </a:cubicBezTo>
                  <a:cubicBezTo>
                    <a:pt x="3187" y="6009"/>
                    <a:pt x="3439" y="3792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32"/>
            <p:cNvSpPr/>
            <p:nvPr/>
          </p:nvSpPr>
          <p:spPr>
            <a:xfrm>
              <a:off x="6895550" y="1007375"/>
              <a:ext cx="286200" cy="238500"/>
            </a:xfrm>
            <a:custGeom>
              <a:avLst/>
              <a:gdLst/>
              <a:ahLst/>
              <a:cxnLst/>
              <a:rect l="l" t="t" r="r" b="b"/>
              <a:pathLst>
                <a:path w="11448" h="9540" extrusionOk="0">
                  <a:moveTo>
                    <a:pt x="6576" y="0"/>
                  </a:moveTo>
                  <a:cubicBezTo>
                    <a:pt x="6486" y="0"/>
                    <a:pt x="6409" y="28"/>
                    <a:pt x="6349" y="86"/>
                  </a:cubicBezTo>
                  <a:cubicBezTo>
                    <a:pt x="5715" y="702"/>
                    <a:pt x="4993" y="821"/>
                    <a:pt x="4272" y="821"/>
                  </a:cubicBezTo>
                  <a:cubicBezTo>
                    <a:pt x="4005" y="821"/>
                    <a:pt x="3739" y="805"/>
                    <a:pt x="3477" y="791"/>
                  </a:cubicBezTo>
                  <a:cubicBezTo>
                    <a:pt x="3442" y="789"/>
                    <a:pt x="3405" y="788"/>
                    <a:pt x="3367" y="788"/>
                  </a:cubicBezTo>
                  <a:cubicBezTo>
                    <a:pt x="2331" y="788"/>
                    <a:pt x="162" y="1623"/>
                    <a:pt x="76" y="3675"/>
                  </a:cubicBezTo>
                  <a:cubicBezTo>
                    <a:pt x="1" y="5804"/>
                    <a:pt x="3944" y="7050"/>
                    <a:pt x="3527" y="7744"/>
                  </a:cubicBezTo>
                  <a:cubicBezTo>
                    <a:pt x="3112" y="8424"/>
                    <a:pt x="454" y="7844"/>
                    <a:pt x="2457" y="8763"/>
                  </a:cubicBezTo>
                  <a:cubicBezTo>
                    <a:pt x="4002" y="9459"/>
                    <a:pt x="6013" y="9540"/>
                    <a:pt x="6868" y="9540"/>
                  </a:cubicBezTo>
                  <a:cubicBezTo>
                    <a:pt x="7128" y="9540"/>
                    <a:pt x="7281" y="9532"/>
                    <a:pt x="7281" y="9532"/>
                  </a:cubicBezTo>
                  <a:cubicBezTo>
                    <a:pt x="11447" y="5154"/>
                    <a:pt x="7806" y="0"/>
                    <a:pt x="657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32"/>
            <p:cNvSpPr/>
            <p:nvPr/>
          </p:nvSpPr>
          <p:spPr>
            <a:xfrm>
              <a:off x="7050475" y="1219525"/>
              <a:ext cx="27100" cy="26175"/>
            </a:xfrm>
            <a:custGeom>
              <a:avLst/>
              <a:gdLst/>
              <a:ahLst/>
              <a:cxnLst/>
              <a:rect l="l" t="t" r="r" b="b"/>
              <a:pathLst>
                <a:path w="1084" h="1047" extrusionOk="0">
                  <a:moveTo>
                    <a:pt x="1" y="0"/>
                  </a:moveTo>
                  <a:lnTo>
                    <a:pt x="1" y="0"/>
                  </a:lnTo>
                  <a:cubicBezTo>
                    <a:pt x="429" y="454"/>
                    <a:pt x="795" y="806"/>
                    <a:pt x="1084" y="1046"/>
                  </a:cubicBezTo>
                  <a:cubicBezTo>
                    <a:pt x="1084" y="1046"/>
                    <a:pt x="669" y="655"/>
                    <a:pt x="1" y="0"/>
                  </a:cubicBezTo>
                  <a:close/>
                </a:path>
              </a:pathLst>
            </a:custGeom>
            <a:solidFill>
              <a:srgbClr val="6C72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1582;p32"/>
            <p:cNvSpPr/>
            <p:nvPr/>
          </p:nvSpPr>
          <p:spPr>
            <a:xfrm>
              <a:off x="6787250" y="884475"/>
              <a:ext cx="263250" cy="335075"/>
            </a:xfrm>
            <a:custGeom>
              <a:avLst/>
              <a:gdLst/>
              <a:ahLst/>
              <a:cxnLst/>
              <a:rect l="l" t="t" r="r" b="b"/>
              <a:pathLst>
                <a:path w="10530" h="13403" extrusionOk="0">
                  <a:moveTo>
                    <a:pt x="0" y="1"/>
                  </a:moveTo>
                  <a:cubicBezTo>
                    <a:pt x="1537" y="4322"/>
                    <a:pt x="7948" y="10883"/>
                    <a:pt x="10530" y="13402"/>
                  </a:cubicBezTo>
                  <a:cubicBezTo>
                    <a:pt x="7797" y="10544"/>
                    <a:pt x="2557" y="3868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3" name="Google Shape;1583;p32"/>
            <p:cNvSpPr/>
            <p:nvPr/>
          </p:nvSpPr>
          <p:spPr>
            <a:xfrm>
              <a:off x="6853700" y="583450"/>
              <a:ext cx="223875" cy="662250"/>
            </a:xfrm>
            <a:custGeom>
              <a:avLst/>
              <a:gdLst/>
              <a:ahLst/>
              <a:cxnLst/>
              <a:rect l="l" t="t" r="r" b="b"/>
              <a:pathLst>
                <a:path w="8955" h="26490" extrusionOk="0">
                  <a:moveTo>
                    <a:pt x="0" y="1"/>
                  </a:moveTo>
                  <a:lnTo>
                    <a:pt x="0" y="1"/>
                  </a:lnTo>
                  <a:cubicBezTo>
                    <a:pt x="1" y="3"/>
                    <a:pt x="4169" y="18617"/>
                    <a:pt x="8955" y="26489"/>
                  </a:cubicBezTo>
                  <a:cubicBezTo>
                    <a:pt x="6021" y="19171"/>
                    <a:pt x="1285" y="4397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32"/>
            <p:cNvSpPr/>
            <p:nvPr/>
          </p:nvSpPr>
          <p:spPr>
            <a:xfrm>
              <a:off x="6797950" y="729900"/>
              <a:ext cx="279625" cy="515800"/>
            </a:xfrm>
            <a:custGeom>
              <a:avLst/>
              <a:gdLst/>
              <a:ahLst/>
              <a:cxnLst/>
              <a:rect l="l" t="t" r="r" b="b"/>
              <a:pathLst>
                <a:path w="11185" h="20632" extrusionOk="0">
                  <a:moveTo>
                    <a:pt x="277" y="0"/>
                  </a:moveTo>
                  <a:lnTo>
                    <a:pt x="277" y="0"/>
                  </a:lnTo>
                  <a:cubicBezTo>
                    <a:pt x="277" y="1"/>
                    <a:pt x="1" y="4837"/>
                    <a:pt x="2192" y="8300"/>
                  </a:cubicBezTo>
                  <a:cubicBezTo>
                    <a:pt x="4383" y="11776"/>
                    <a:pt x="11185" y="20631"/>
                    <a:pt x="11185" y="20631"/>
                  </a:cubicBezTo>
                  <a:cubicBezTo>
                    <a:pt x="11185" y="20631"/>
                    <a:pt x="3011" y="9195"/>
                    <a:pt x="1915" y="7230"/>
                  </a:cubicBezTo>
                  <a:cubicBezTo>
                    <a:pt x="517" y="4736"/>
                    <a:pt x="277" y="1"/>
                    <a:pt x="27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32"/>
            <p:cNvSpPr/>
            <p:nvPr/>
          </p:nvSpPr>
          <p:spPr>
            <a:xfrm>
              <a:off x="6807725" y="999425"/>
              <a:ext cx="269850" cy="246275"/>
            </a:xfrm>
            <a:custGeom>
              <a:avLst/>
              <a:gdLst/>
              <a:ahLst/>
              <a:cxnLst/>
              <a:rect l="l" t="t" r="r" b="b"/>
              <a:pathLst>
                <a:path w="10794" h="9851" extrusionOk="0">
                  <a:moveTo>
                    <a:pt x="0" y="1"/>
                  </a:moveTo>
                  <a:lnTo>
                    <a:pt x="0" y="1"/>
                  </a:lnTo>
                  <a:cubicBezTo>
                    <a:pt x="869" y="3136"/>
                    <a:pt x="6260" y="8452"/>
                    <a:pt x="10794" y="9850"/>
                  </a:cubicBezTo>
                  <a:cubicBezTo>
                    <a:pt x="10794" y="9850"/>
                    <a:pt x="2393" y="4749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32"/>
            <p:cNvSpPr/>
            <p:nvPr/>
          </p:nvSpPr>
          <p:spPr>
            <a:xfrm>
              <a:off x="6955375" y="660300"/>
              <a:ext cx="170075" cy="585400"/>
            </a:xfrm>
            <a:custGeom>
              <a:avLst/>
              <a:gdLst/>
              <a:ahLst/>
              <a:cxnLst/>
              <a:rect l="l" t="t" r="r" b="b"/>
              <a:pathLst>
                <a:path w="6803" h="23416" extrusionOk="0">
                  <a:moveTo>
                    <a:pt x="1" y="0"/>
                  </a:moveTo>
                  <a:cubicBezTo>
                    <a:pt x="2" y="4"/>
                    <a:pt x="5178" y="18264"/>
                    <a:pt x="4888" y="23415"/>
                  </a:cubicBezTo>
                  <a:cubicBezTo>
                    <a:pt x="6752" y="19850"/>
                    <a:pt x="6097" y="10152"/>
                    <a:pt x="4661" y="5693"/>
                  </a:cubicBezTo>
                  <a:lnTo>
                    <a:pt x="4661" y="5693"/>
                  </a:lnTo>
                  <a:cubicBezTo>
                    <a:pt x="4661" y="5694"/>
                    <a:pt x="6802" y="16626"/>
                    <a:pt x="5014" y="22999"/>
                  </a:cubicBezTo>
                  <a:cubicBezTo>
                    <a:pt x="6173" y="18188"/>
                    <a:pt x="1248" y="4094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32"/>
            <p:cNvSpPr/>
            <p:nvPr/>
          </p:nvSpPr>
          <p:spPr>
            <a:xfrm>
              <a:off x="6889250" y="509575"/>
              <a:ext cx="1007650" cy="779200"/>
            </a:xfrm>
            <a:custGeom>
              <a:avLst/>
              <a:gdLst/>
              <a:ahLst/>
              <a:cxnLst/>
              <a:rect l="l" t="t" r="r" b="b"/>
              <a:pathLst>
                <a:path w="40306" h="31168" extrusionOk="0">
                  <a:moveTo>
                    <a:pt x="30938" y="0"/>
                  </a:moveTo>
                  <a:cubicBezTo>
                    <a:pt x="30247" y="0"/>
                    <a:pt x="29615" y="149"/>
                    <a:pt x="29058" y="551"/>
                  </a:cubicBezTo>
                  <a:cubicBezTo>
                    <a:pt x="27579" y="1626"/>
                    <a:pt x="25948" y="1923"/>
                    <a:pt x="24248" y="1923"/>
                  </a:cubicBezTo>
                  <a:cubicBezTo>
                    <a:pt x="22880" y="1923"/>
                    <a:pt x="21468" y="1730"/>
                    <a:pt x="20052" y="1596"/>
                  </a:cubicBezTo>
                  <a:cubicBezTo>
                    <a:pt x="19891" y="1580"/>
                    <a:pt x="19719" y="1572"/>
                    <a:pt x="19539" y="1572"/>
                  </a:cubicBezTo>
                  <a:cubicBezTo>
                    <a:pt x="16159" y="1572"/>
                    <a:pt x="9568" y="4321"/>
                    <a:pt x="7823" y="8410"/>
                  </a:cubicBezTo>
                  <a:cubicBezTo>
                    <a:pt x="5971" y="12718"/>
                    <a:pt x="3830" y="11370"/>
                    <a:pt x="1915" y="17428"/>
                  </a:cubicBezTo>
                  <a:cubicBezTo>
                    <a:pt x="1" y="23486"/>
                    <a:pt x="5556" y="29633"/>
                    <a:pt x="5556" y="29633"/>
                  </a:cubicBezTo>
                  <a:cubicBezTo>
                    <a:pt x="5556" y="29633"/>
                    <a:pt x="8710" y="31168"/>
                    <a:pt x="13063" y="31168"/>
                  </a:cubicBezTo>
                  <a:cubicBezTo>
                    <a:pt x="14780" y="31168"/>
                    <a:pt x="16684" y="30929"/>
                    <a:pt x="18655" y="30262"/>
                  </a:cubicBezTo>
                  <a:cubicBezTo>
                    <a:pt x="23894" y="28487"/>
                    <a:pt x="24650" y="24846"/>
                    <a:pt x="29071" y="22227"/>
                  </a:cubicBezTo>
                  <a:cubicBezTo>
                    <a:pt x="33492" y="19607"/>
                    <a:pt x="34260" y="14921"/>
                    <a:pt x="34726" y="11332"/>
                  </a:cubicBezTo>
                  <a:cubicBezTo>
                    <a:pt x="35180" y="7742"/>
                    <a:pt x="37887" y="6748"/>
                    <a:pt x="40305" y="601"/>
                  </a:cubicBezTo>
                  <a:lnTo>
                    <a:pt x="40305" y="601"/>
                  </a:lnTo>
                  <a:cubicBezTo>
                    <a:pt x="39444" y="1017"/>
                    <a:pt x="38566" y="1170"/>
                    <a:pt x="37691" y="1170"/>
                  </a:cubicBezTo>
                  <a:cubicBezTo>
                    <a:pt x="35271" y="1170"/>
                    <a:pt x="32877" y="0"/>
                    <a:pt x="3093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1588;p32"/>
            <p:cNvSpPr/>
            <p:nvPr/>
          </p:nvSpPr>
          <p:spPr>
            <a:xfrm>
              <a:off x="6915075" y="509550"/>
              <a:ext cx="957250" cy="631900"/>
            </a:xfrm>
            <a:custGeom>
              <a:avLst/>
              <a:gdLst/>
              <a:ahLst/>
              <a:cxnLst/>
              <a:rect l="l" t="t" r="r" b="b"/>
              <a:pathLst>
                <a:path w="38290" h="25276" extrusionOk="0">
                  <a:moveTo>
                    <a:pt x="29905" y="0"/>
                  </a:moveTo>
                  <a:cubicBezTo>
                    <a:pt x="29215" y="0"/>
                    <a:pt x="28582" y="149"/>
                    <a:pt x="28025" y="552"/>
                  </a:cubicBezTo>
                  <a:cubicBezTo>
                    <a:pt x="26546" y="1627"/>
                    <a:pt x="24915" y="1924"/>
                    <a:pt x="23215" y="1924"/>
                  </a:cubicBezTo>
                  <a:cubicBezTo>
                    <a:pt x="21847" y="1924"/>
                    <a:pt x="20435" y="1731"/>
                    <a:pt x="19019" y="1597"/>
                  </a:cubicBezTo>
                  <a:cubicBezTo>
                    <a:pt x="18858" y="1581"/>
                    <a:pt x="18686" y="1573"/>
                    <a:pt x="18506" y="1573"/>
                  </a:cubicBezTo>
                  <a:cubicBezTo>
                    <a:pt x="15126" y="1573"/>
                    <a:pt x="8535" y="4322"/>
                    <a:pt x="6790" y="8411"/>
                  </a:cubicBezTo>
                  <a:cubicBezTo>
                    <a:pt x="4938" y="12719"/>
                    <a:pt x="2797" y="11371"/>
                    <a:pt x="882" y="17429"/>
                  </a:cubicBezTo>
                  <a:cubicBezTo>
                    <a:pt x="1" y="20238"/>
                    <a:pt x="706" y="23047"/>
                    <a:pt x="1727" y="25276"/>
                  </a:cubicBezTo>
                  <a:cubicBezTo>
                    <a:pt x="404" y="20666"/>
                    <a:pt x="3137" y="20338"/>
                    <a:pt x="4988" y="15238"/>
                  </a:cubicBezTo>
                  <a:cubicBezTo>
                    <a:pt x="6840" y="10136"/>
                    <a:pt x="9296" y="9771"/>
                    <a:pt x="12105" y="7264"/>
                  </a:cubicBezTo>
                  <a:cubicBezTo>
                    <a:pt x="14913" y="4771"/>
                    <a:pt x="20934" y="2529"/>
                    <a:pt x="20934" y="2529"/>
                  </a:cubicBezTo>
                  <a:cubicBezTo>
                    <a:pt x="20934" y="2529"/>
                    <a:pt x="22345" y="3108"/>
                    <a:pt x="21236" y="3826"/>
                  </a:cubicBezTo>
                  <a:cubicBezTo>
                    <a:pt x="21947" y="3938"/>
                    <a:pt x="22637" y="3987"/>
                    <a:pt x="23300" y="3987"/>
                  </a:cubicBezTo>
                  <a:cubicBezTo>
                    <a:pt x="28342" y="3987"/>
                    <a:pt x="31854" y="1143"/>
                    <a:pt x="31854" y="1143"/>
                  </a:cubicBezTo>
                  <a:lnTo>
                    <a:pt x="31854" y="1143"/>
                  </a:lnTo>
                  <a:cubicBezTo>
                    <a:pt x="31854" y="1143"/>
                    <a:pt x="31752" y="2405"/>
                    <a:pt x="32432" y="2405"/>
                  </a:cubicBezTo>
                  <a:cubicBezTo>
                    <a:pt x="32544" y="2405"/>
                    <a:pt x="32678" y="2370"/>
                    <a:pt x="32837" y="2290"/>
                  </a:cubicBezTo>
                  <a:cubicBezTo>
                    <a:pt x="34978" y="2038"/>
                    <a:pt x="37106" y="1383"/>
                    <a:pt x="38290" y="955"/>
                  </a:cubicBezTo>
                  <a:lnTo>
                    <a:pt x="38290" y="955"/>
                  </a:lnTo>
                  <a:cubicBezTo>
                    <a:pt x="37741" y="1103"/>
                    <a:pt x="37189" y="1164"/>
                    <a:pt x="36638" y="1164"/>
                  </a:cubicBezTo>
                  <a:cubicBezTo>
                    <a:pt x="34223" y="1164"/>
                    <a:pt x="31839" y="0"/>
                    <a:pt x="2990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1589;p32"/>
            <p:cNvSpPr/>
            <p:nvPr/>
          </p:nvSpPr>
          <p:spPr>
            <a:xfrm>
              <a:off x="7028125" y="524600"/>
              <a:ext cx="868775" cy="764175"/>
            </a:xfrm>
            <a:custGeom>
              <a:avLst/>
              <a:gdLst/>
              <a:ahLst/>
              <a:cxnLst/>
              <a:rect l="l" t="t" r="r" b="b"/>
              <a:pathLst>
                <a:path w="34751" h="30567" extrusionOk="0">
                  <a:moveTo>
                    <a:pt x="34750" y="0"/>
                  </a:moveTo>
                  <a:lnTo>
                    <a:pt x="34750" y="0"/>
                  </a:lnTo>
                  <a:cubicBezTo>
                    <a:pt x="34750" y="1"/>
                    <a:pt x="29977" y="6637"/>
                    <a:pt x="27710" y="8199"/>
                  </a:cubicBezTo>
                  <a:cubicBezTo>
                    <a:pt x="26470" y="9065"/>
                    <a:pt x="26575" y="9504"/>
                    <a:pt x="27117" y="9504"/>
                  </a:cubicBezTo>
                  <a:cubicBezTo>
                    <a:pt x="27561" y="9504"/>
                    <a:pt x="28298" y="9210"/>
                    <a:pt x="28831" y="8615"/>
                  </a:cubicBezTo>
                  <a:cubicBezTo>
                    <a:pt x="28973" y="8455"/>
                    <a:pt x="29047" y="8383"/>
                    <a:pt x="29067" y="8383"/>
                  </a:cubicBezTo>
                  <a:cubicBezTo>
                    <a:pt x="29213" y="8383"/>
                    <a:pt x="26475" y="12255"/>
                    <a:pt x="26652" y="13640"/>
                  </a:cubicBezTo>
                  <a:cubicBezTo>
                    <a:pt x="26854" y="15215"/>
                    <a:pt x="22697" y="15820"/>
                    <a:pt x="23113" y="17583"/>
                  </a:cubicBezTo>
                  <a:cubicBezTo>
                    <a:pt x="23529" y="19346"/>
                    <a:pt x="17671" y="20530"/>
                    <a:pt x="19183" y="21437"/>
                  </a:cubicBezTo>
                  <a:cubicBezTo>
                    <a:pt x="20646" y="22310"/>
                    <a:pt x="15617" y="28463"/>
                    <a:pt x="11639" y="28463"/>
                  </a:cubicBezTo>
                  <a:cubicBezTo>
                    <a:pt x="11541" y="28463"/>
                    <a:pt x="11445" y="28460"/>
                    <a:pt x="11349" y="28452"/>
                  </a:cubicBezTo>
                  <a:cubicBezTo>
                    <a:pt x="11109" y="28433"/>
                    <a:pt x="10873" y="28424"/>
                    <a:pt x="10639" y="28424"/>
                  </a:cubicBezTo>
                  <a:cubicBezTo>
                    <a:pt x="7939" y="28424"/>
                    <a:pt x="5567" y="29623"/>
                    <a:pt x="2963" y="29623"/>
                  </a:cubicBezTo>
                  <a:cubicBezTo>
                    <a:pt x="2015" y="29623"/>
                    <a:pt x="1037" y="29464"/>
                    <a:pt x="1" y="29032"/>
                  </a:cubicBezTo>
                  <a:lnTo>
                    <a:pt x="1" y="29032"/>
                  </a:lnTo>
                  <a:cubicBezTo>
                    <a:pt x="1" y="29032"/>
                    <a:pt x="3155" y="30567"/>
                    <a:pt x="7508" y="30567"/>
                  </a:cubicBezTo>
                  <a:cubicBezTo>
                    <a:pt x="9225" y="30567"/>
                    <a:pt x="11129" y="30328"/>
                    <a:pt x="13100" y="29661"/>
                  </a:cubicBezTo>
                  <a:cubicBezTo>
                    <a:pt x="18339" y="27886"/>
                    <a:pt x="19095" y="24245"/>
                    <a:pt x="23516" y="21626"/>
                  </a:cubicBezTo>
                  <a:cubicBezTo>
                    <a:pt x="27937" y="19006"/>
                    <a:pt x="28705" y="14320"/>
                    <a:pt x="29171" y="10731"/>
                  </a:cubicBezTo>
                  <a:cubicBezTo>
                    <a:pt x="29625" y="7141"/>
                    <a:pt x="32332" y="6147"/>
                    <a:pt x="347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32"/>
            <p:cNvSpPr/>
            <p:nvPr/>
          </p:nvSpPr>
          <p:spPr>
            <a:xfrm>
              <a:off x="6980550" y="950200"/>
              <a:ext cx="340125" cy="311700"/>
            </a:xfrm>
            <a:custGeom>
              <a:avLst/>
              <a:gdLst/>
              <a:ahLst/>
              <a:cxnLst/>
              <a:rect l="l" t="t" r="r" b="b"/>
              <a:pathLst>
                <a:path w="13605" h="12468" extrusionOk="0">
                  <a:moveTo>
                    <a:pt x="5964" y="1"/>
                  </a:moveTo>
                  <a:cubicBezTo>
                    <a:pt x="5509" y="1"/>
                    <a:pt x="5033" y="92"/>
                    <a:pt x="4549" y="307"/>
                  </a:cubicBezTo>
                  <a:cubicBezTo>
                    <a:pt x="2051" y="1431"/>
                    <a:pt x="2848" y="6643"/>
                    <a:pt x="1854" y="6643"/>
                  </a:cubicBezTo>
                  <a:cubicBezTo>
                    <a:pt x="1845" y="6643"/>
                    <a:pt x="1837" y="6643"/>
                    <a:pt x="1828" y="6642"/>
                  </a:cubicBezTo>
                  <a:cubicBezTo>
                    <a:pt x="1099" y="6571"/>
                    <a:pt x="457" y="4854"/>
                    <a:pt x="174" y="4854"/>
                  </a:cubicBezTo>
                  <a:cubicBezTo>
                    <a:pt x="57" y="4854"/>
                    <a:pt x="1" y="5151"/>
                    <a:pt x="27" y="5987"/>
                  </a:cubicBezTo>
                  <a:cubicBezTo>
                    <a:pt x="127" y="8834"/>
                    <a:pt x="1904" y="12008"/>
                    <a:pt x="1904" y="12008"/>
                  </a:cubicBezTo>
                  <a:cubicBezTo>
                    <a:pt x="2931" y="12327"/>
                    <a:pt x="3890" y="12467"/>
                    <a:pt x="4779" y="12467"/>
                  </a:cubicBezTo>
                  <a:cubicBezTo>
                    <a:pt x="10821" y="12467"/>
                    <a:pt x="13605" y="5993"/>
                    <a:pt x="12320" y="5522"/>
                  </a:cubicBezTo>
                  <a:cubicBezTo>
                    <a:pt x="10833" y="4979"/>
                    <a:pt x="10343" y="3745"/>
                    <a:pt x="9851" y="2586"/>
                  </a:cubicBezTo>
                  <a:cubicBezTo>
                    <a:pt x="9454" y="1640"/>
                    <a:pt x="7887" y="1"/>
                    <a:pt x="59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1591;p32"/>
            <p:cNvSpPr/>
            <p:nvPr/>
          </p:nvSpPr>
          <p:spPr>
            <a:xfrm>
              <a:off x="7028125" y="1204100"/>
              <a:ext cx="14525" cy="46300"/>
            </a:xfrm>
            <a:custGeom>
              <a:avLst/>
              <a:gdLst/>
              <a:ahLst/>
              <a:cxnLst/>
              <a:rect l="l" t="t" r="r" b="b"/>
              <a:pathLst>
                <a:path w="581" h="1852" extrusionOk="0">
                  <a:moveTo>
                    <a:pt x="580" y="1"/>
                  </a:moveTo>
                  <a:cubicBezTo>
                    <a:pt x="303" y="756"/>
                    <a:pt x="102" y="1386"/>
                    <a:pt x="1" y="1852"/>
                  </a:cubicBezTo>
                  <a:cubicBezTo>
                    <a:pt x="1" y="1852"/>
                    <a:pt x="202" y="1159"/>
                    <a:pt x="580" y="1"/>
                  </a:cubicBezTo>
                  <a:close/>
                </a:path>
              </a:pathLst>
            </a:custGeom>
            <a:solidFill>
              <a:srgbClr val="6C72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32"/>
            <p:cNvSpPr/>
            <p:nvPr/>
          </p:nvSpPr>
          <p:spPr>
            <a:xfrm>
              <a:off x="7042625" y="706900"/>
              <a:ext cx="237450" cy="497225"/>
            </a:xfrm>
            <a:custGeom>
              <a:avLst/>
              <a:gdLst/>
              <a:ahLst/>
              <a:cxnLst/>
              <a:rect l="l" t="t" r="r" b="b"/>
              <a:pathLst>
                <a:path w="9498" h="19889" extrusionOk="0">
                  <a:moveTo>
                    <a:pt x="9497" y="0"/>
                  </a:moveTo>
                  <a:cubicBezTo>
                    <a:pt x="5378" y="4257"/>
                    <a:pt x="1448" y="15455"/>
                    <a:pt x="0" y="19889"/>
                  </a:cubicBezTo>
                  <a:lnTo>
                    <a:pt x="0" y="19889"/>
                  </a:lnTo>
                  <a:cubicBezTo>
                    <a:pt x="1751" y="15077"/>
                    <a:pt x="6486" y="5164"/>
                    <a:pt x="949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32"/>
            <p:cNvSpPr/>
            <p:nvPr/>
          </p:nvSpPr>
          <p:spPr>
            <a:xfrm>
              <a:off x="7028125" y="611175"/>
              <a:ext cx="639250" cy="639225"/>
            </a:xfrm>
            <a:custGeom>
              <a:avLst/>
              <a:gdLst/>
              <a:ahLst/>
              <a:cxnLst/>
              <a:rect l="l" t="t" r="r" b="b"/>
              <a:pathLst>
                <a:path w="25570" h="25569" extrusionOk="0">
                  <a:moveTo>
                    <a:pt x="25569" y="0"/>
                  </a:moveTo>
                  <a:lnTo>
                    <a:pt x="25569" y="0"/>
                  </a:lnTo>
                  <a:cubicBezTo>
                    <a:pt x="25567" y="2"/>
                    <a:pt x="6374" y="15506"/>
                    <a:pt x="1" y="25569"/>
                  </a:cubicBezTo>
                  <a:lnTo>
                    <a:pt x="1" y="25569"/>
                  </a:lnTo>
                  <a:cubicBezTo>
                    <a:pt x="6789" y="17974"/>
                    <a:pt x="21198" y="3993"/>
                    <a:pt x="2556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4" name="Google Shape;1594;p32"/>
            <p:cNvSpPr/>
            <p:nvPr/>
          </p:nvSpPr>
          <p:spPr>
            <a:xfrm>
              <a:off x="7028125" y="638250"/>
              <a:ext cx="441175" cy="612150"/>
            </a:xfrm>
            <a:custGeom>
              <a:avLst/>
              <a:gdLst/>
              <a:ahLst/>
              <a:cxnLst/>
              <a:rect l="l" t="t" r="r" b="b"/>
              <a:pathLst>
                <a:path w="17647" h="24486" extrusionOk="0">
                  <a:moveTo>
                    <a:pt x="17646" y="0"/>
                  </a:moveTo>
                  <a:lnTo>
                    <a:pt x="17646" y="0"/>
                  </a:lnTo>
                  <a:cubicBezTo>
                    <a:pt x="17646" y="1"/>
                    <a:pt x="11891" y="2457"/>
                    <a:pt x="9120" y="6991"/>
                  </a:cubicBezTo>
                  <a:cubicBezTo>
                    <a:pt x="6349" y="11526"/>
                    <a:pt x="1" y="24486"/>
                    <a:pt x="1" y="24486"/>
                  </a:cubicBezTo>
                  <a:cubicBezTo>
                    <a:pt x="1" y="24486"/>
                    <a:pt x="8566" y="8452"/>
                    <a:pt x="10215" y="6046"/>
                  </a:cubicBezTo>
                  <a:cubicBezTo>
                    <a:pt x="12294" y="3011"/>
                    <a:pt x="17646" y="1"/>
                    <a:pt x="176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5" name="Google Shape;1595;p32"/>
            <p:cNvSpPr/>
            <p:nvPr/>
          </p:nvSpPr>
          <p:spPr>
            <a:xfrm>
              <a:off x="7003250" y="796325"/>
              <a:ext cx="154950" cy="454075"/>
            </a:xfrm>
            <a:custGeom>
              <a:avLst/>
              <a:gdLst/>
              <a:ahLst/>
              <a:cxnLst/>
              <a:rect l="l" t="t" r="r" b="b"/>
              <a:pathLst>
                <a:path w="6198" h="18163" extrusionOk="0">
                  <a:moveTo>
                    <a:pt x="6197" y="0"/>
                  </a:moveTo>
                  <a:lnTo>
                    <a:pt x="6197" y="0"/>
                  </a:lnTo>
                  <a:cubicBezTo>
                    <a:pt x="3074" y="2810"/>
                    <a:pt x="0" y="12105"/>
                    <a:pt x="996" y="18163"/>
                  </a:cubicBezTo>
                  <a:cubicBezTo>
                    <a:pt x="996" y="18163"/>
                    <a:pt x="2091" y="5505"/>
                    <a:pt x="619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6" name="Google Shape;1596;p32"/>
            <p:cNvSpPr/>
            <p:nvPr/>
          </p:nvSpPr>
          <p:spPr>
            <a:xfrm>
              <a:off x="7028125" y="773025"/>
              <a:ext cx="608375" cy="477425"/>
            </a:xfrm>
            <a:custGeom>
              <a:avLst/>
              <a:gdLst/>
              <a:ahLst/>
              <a:cxnLst/>
              <a:rect l="l" t="t" r="r" b="b"/>
              <a:pathLst>
                <a:path w="24335" h="19097" extrusionOk="0">
                  <a:moveTo>
                    <a:pt x="24335" y="0"/>
                  </a:moveTo>
                  <a:cubicBezTo>
                    <a:pt x="24332" y="3"/>
                    <a:pt x="6134" y="16475"/>
                    <a:pt x="1" y="19095"/>
                  </a:cubicBezTo>
                  <a:cubicBezTo>
                    <a:pt x="52" y="19096"/>
                    <a:pt x="103" y="19096"/>
                    <a:pt x="156" y="19096"/>
                  </a:cubicBezTo>
                  <a:cubicBezTo>
                    <a:pt x="5403" y="19096"/>
                    <a:pt x="16102" y="12856"/>
                    <a:pt x="20417" y="8679"/>
                  </a:cubicBezTo>
                  <a:lnTo>
                    <a:pt x="20417" y="8679"/>
                  </a:lnTo>
                  <a:cubicBezTo>
                    <a:pt x="20416" y="8680"/>
                    <a:pt x="8968" y="17420"/>
                    <a:pt x="542" y="19007"/>
                  </a:cubicBezTo>
                  <a:cubicBezTo>
                    <a:pt x="6789" y="17596"/>
                    <a:pt x="20304" y="3792"/>
                    <a:pt x="2433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7084" y="2145279"/>
            <a:ext cx="6858000" cy="1790700"/>
          </a:xfrm>
        </p:spPr>
        <p:txBody>
          <a:bodyPr>
            <a:normAutofit fontScale="90000"/>
          </a:bodyPr>
          <a:lstStyle/>
          <a:p>
            <a:r>
              <a:rPr lang="en-US" sz="1500" dirty="0"/>
              <a:t>very </a:t>
            </a:r>
            <a:r>
              <a:rPr lang="en-US" sz="1500" u="sng" dirty="0">
                <a:hlinkClick r:id="rId2" tooltip="modern"/>
              </a:rPr>
              <a:t>modern</a:t>
            </a:r>
            <a:r>
              <a:rPr lang="en-US" sz="1500" dirty="0"/>
              <a:t> and using the most </a:t>
            </a:r>
            <a:r>
              <a:rPr lang="en-US" sz="1500" dirty="0">
                <a:hlinkClick r:id="rId3" tooltip="recent"/>
              </a:rPr>
              <a:t>recent</a:t>
            </a:r>
            <a:r>
              <a:rPr lang="en-US" sz="1500" dirty="0"/>
              <a:t> </a:t>
            </a:r>
            <a:r>
              <a:rPr lang="en-US" sz="1500" dirty="0">
                <a:hlinkClick r:id="rId4" tooltip="ideas"/>
              </a:rPr>
              <a:t>ideas</a:t>
            </a:r>
            <a:r>
              <a:rPr lang="en-US" sz="1500" dirty="0"/>
              <a:t> and </a:t>
            </a:r>
            <a:r>
              <a:rPr lang="en-US" sz="1500" dirty="0">
                <a:hlinkClick r:id="rId5" tooltip="methods"/>
              </a:rPr>
              <a:t>methods</a:t>
            </a:r>
            <a:r>
              <a:rPr lang="en-US" sz="1500" dirty="0"/>
              <a:t>:</a:t>
            </a:r>
            <a:r>
              <a:rPr lang="id-ID" sz="1500" dirty="0"/>
              <a:t> (Cambridge Dictionary)</a:t>
            </a:r>
            <a:br>
              <a:rPr lang="id-ID" sz="1500" dirty="0"/>
            </a:br>
            <a:r>
              <a:rPr lang="id-ID" sz="1500" b="1" dirty="0"/>
              <a:t/>
            </a:r>
            <a:br>
              <a:rPr lang="id-ID" sz="1500" b="1" dirty="0"/>
            </a:br>
            <a:r>
              <a:rPr lang="en-US" sz="1500" dirty="0"/>
              <a:t>If you </a:t>
            </a:r>
            <a:r>
              <a:rPr lang="en-US" sz="1500" dirty="0">
                <a:hlinkClick r:id="rId6" tooltip="Definition of describe"/>
              </a:rPr>
              <a:t>describe</a:t>
            </a:r>
            <a:r>
              <a:rPr lang="en-US" sz="1500" dirty="0"/>
              <a:t> something as </a:t>
            </a:r>
            <a:r>
              <a:rPr lang="en-US" sz="1500" b="1" dirty="0"/>
              <a:t>state-of-the-art</a:t>
            </a:r>
            <a:r>
              <a:rPr lang="en-US" sz="1500" dirty="0"/>
              <a:t>, you mean that it is the best </a:t>
            </a:r>
            <a:r>
              <a:rPr lang="en-US" sz="1500" dirty="0">
                <a:hlinkClick r:id="rId7" tooltip="Definition of available"/>
              </a:rPr>
              <a:t>available</a:t>
            </a:r>
            <a:r>
              <a:rPr lang="en-US" sz="1500" dirty="0"/>
              <a:t> because it has been made using the most </a:t>
            </a:r>
            <a:r>
              <a:rPr lang="en-US" sz="1500" dirty="0">
                <a:hlinkClick r:id="rId8" tooltip="Definition of modern"/>
              </a:rPr>
              <a:t>modern</a:t>
            </a:r>
            <a:r>
              <a:rPr lang="en-US" sz="1500" dirty="0"/>
              <a:t> techniques and </a:t>
            </a:r>
            <a:r>
              <a:rPr lang="en-US" sz="1500" dirty="0">
                <a:hlinkClick r:id="rId9" tooltip="Definition of technology"/>
              </a:rPr>
              <a:t>technology</a:t>
            </a:r>
            <a:r>
              <a:rPr lang="en-US" sz="1500" dirty="0"/>
              <a:t>.</a:t>
            </a:r>
            <a:r>
              <a:rPr lang="id-ID" sz="1500" dirty="0"/>
              <a:t> (Collins Dictionary)</a:t>
            </a:r>
            <a:br>
              <a:rPr lang="id-ID" sz="1500" dirty="0"/>
            </a:br>
            <a:r>
              <a:rPr lang="id-ID" sz="1500" dirty="0"/>
              <a:t/>
            </a:r>
            <a:br>
              <a:rPr lang="id-ID" sz="1500" dirty="0"/>
            </a:br>
            <a:r>
              <a:rPr lang="en-US" sz="1500" b="1" dirty="0"/>
              <a:t>: </a:t>
            </a:r>
            <a:r>
              <a:rPr lang="en-US" sz="1500" dirty="0"/>
              <a:t>the level of development (as of a device, procedure, process, technique, or science) reached at any particular time usually as a result of modern methods</a:t>
            </a:r>
            <a:r>
              <a:rPr lang="id-ID" sz="1500" dirty="0"/>
              <a:t> (Merriaem Webster</a:t>
            </a:r>
            <a:r>
              <a:rPr lang="id-ID" sz="1500" dirty="0" smtClean="0"/>
              <a:t>)</a:t>
            </a:r>
            <a:br>
              <a:rPr lang="id-ID" sz="1500" dirty="0" smtClean="0"/>
            </a:br>
            <a:r>
              <a:rPr lang="id-ID" sz="1500" dirty="0" smtClean="0"/>
              <a:t/>
            </a:r>
            <a:br>
              <a:rPr lang="id-ID" sz="1500" dirty="0" smtClean="0"/>
            </a:br>
            <a:r>
              <a:rPr lang="en-US" sz="1400" dirty="0"/>
              <a:t>the latest and most sophisticated or advanced stage of a technology, art, or science</a:t>
            </a:r>
            <a:r>
              <a:rPr lang="en-US" sz="1400" dirty="0" smtClean="0"/>
              <a:t>.</a:t>
            </a:r>
            <a:r>
              <a:rPr lang="id-ID" sz="1400" dirty="0" smtClean="0"/>
              <a:t> (ThesaUrus)</a:t>
            </a:r>
            <a:r>
              <a:rPr lang="en-US" sz="1400" dirty="0"/>
              <a:t/>
            </a:r>
            <a:br>
              <a:rPr lang="en-US" sz="1400" dirty="0"/>
            </a:br>
            <a:r>
              <a:rPr lang="id-ID" sz="1500" dirty="0"/>
              <a:t/>
            </a:r>
            <a:br>
              <a:rPr lang="id-ID" sz="1500" dirty="0"/>
            </a:br>
            <a:endParaRPr lang="id-ID" sz="15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4634" y="3820210"/>
            <a:ext cx="6858000" cy="1241822"/>
          </a:xfrm>
        </p:spPr>
        <p:txBody>
          <a:bodyPr/>
          <a:lstStyle/>
          <a:p>
            <a:r>
              <a:rPr lang="en-US" dirty="0"/>
              <a:t>In scientific writing, the state of the art describes the current knowledge about the studied matter through the analysis of similar or related published work</a:t>
            </a:r>
            <a:endParaRPr lang="id-ID" dirty="0"/>
          </a:p>
        </p:txBody>
      </p:sp>
      <p:sp>
        <p:nvSpPr>
          <p:cNvPr id="4" name="Rectangle 3"/>
          <p:cNvSpPr/>
          <p:nvPr/>
        </p:nvSpPr>
        <p:spPr>
          <a:xfrm>
            <a:off x="1845017" y="115915"/>
            <a:ext cx="500649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2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State of the art in research </a:t>
            </a:r>
            <a:endParaRPr lang="en-US" sz="28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4095345" y="3521413"/>
            <a:ext cx="1186774" cy="29879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29291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="" xmlns:a16="http://schemas.microsoft.com/office/drawing/2014/main" id="{32127E96-45FF-D94F-F6CF-35E9DF29E3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96" b="89899" l="3919" r="95946">
                        <a14:foregroundMark x1="62568" y1="39899" x2="62568" y2="39899"/>
                        <a14:foregroundMark x1="73649" y1="37374" x2="73649" y2="37374"/>
                        <a14:foregroundMark x1="89730" y1="42172" x2="89730" y2="42172"/>
                        <a14:foregroundMark x1="90405" y1="59343" x2="90405" y2="59343"/>
                        <a14:foregroundMark x1="75270" y1="58586" x2="75270" y2="58586"/>
                        <a14:foregroundMark x1="63378" y1="33838" x2="63378" y2="33838"/>
                        <a14:foregroundMark x1="63378" y1="33838" x2="63378" y2="33838"/>
                        <a14:foregroundMark x1="63378" y1="33838" x2="63378" y2="33838"/>
                        <a14:foregroundMark x1="71351" y1="37121" x2="71351" y2="37121"/>
                        <a14:foregroundMark x1="89054" y1="35606" x2="89054" y2="35606"/>
                        <a14:foregroundMark x1="89054" y1="35606" x2="89054" y2="35606"/>
                        <a14:foregroundMark x1="89054" y1="35606" x2="89054" y2="35606"/>
                        <a14:foregroundMark x1="75000" y1="32071" x2="75000" y2="32071"/>
                        <a14:foregroundMark x1="75000" y1="32071" x2="75000" y2="32071"/>
                        <a14:foregroundMark x1="75000" y1="32071" x2="75000" y2="32071"/>
                        <a14:foregroundMark x1="75000" y1="32071" x2="75000" y2="32071"/>
                        <a14:foregroundMark x1="75000" y1="32071" x2="75000" y2="32071"/>
                        <a14:foregroundMark x1="61892" y1="36616" x2="61892" y2="36616"/>
                        <a14:foregroundMark x1="90811" y1="37121" x2="90811" y2="37121"/>
                        <a14:foregroundMark x1="89595" y1="59848" x2="89595" y2="59848"/>
                        <a14:foregroundMark x1="61351" y1="52525" x2="61351" y2="52525"/>
                        <a14:foregroundMark x1="79054" y1="41162" x2="79054" y2="41162"/>
                        <a14:foregroundMark x1="89324" y1="38636" x2="89324" y2="38636"/>
                        <a14:foregroundMark x1="53243" y1="37879" x2="53243" y2="37879"/>
                        <a14:foregroundMark x1="53243" y1="37879" x2="53243" y2="37879"/>
                        <a14:foregroundMark x1="53243" y1="37879" x2="53243" y2="37879"/>
                        <a14:foregroundMark x1="53243" y1="37879" x2="53243" y2="37879"/>
                        <a14:foregroundMark x1="53243" y1="37879" x2="53243" y2="37879"/>
                        <a14:foregroundMark x1="53243" y1="37879" x2="53243" y2="37879"/>
                        <a14:foregroundMark x1="53243" y1="37879" x2="53243" y2="37879"/>
                        <a14:foregroundMark x1="53243" y1="37879" x2="53243" y2="37879"/>
                        <a14:foregroundMark x1="53243" y1="37879" x2="53243" y2="37879"/>
                        <a14:foregroundMark x1="53243" y1="37879" x2="53243" y2="37879"/>
                        <a14:foregroundMark x1="54324" y1="53283" x2="54324" y2="53283"/>
                        <a14:foregroundMark x1="54324" y1="52778" x2="54324" y2="52778"/>
                        <a14:foregroundMark x1="54324" y1="51515" x2="54324" y2="51515"/>
                        <a14:foregroundMark x1="54054" y1="51768" x2="54054" y2="51768"/>
                        <a14:foregroundMark x1="52297" y1="50505" x2="52297" y2="50505"/>
                        <a14:foregroundMark x1="50811" y1="48485" x2="50811" y2="48485"/>
                        <a14:foregroundMark x1="76216" y1="41162" x2="76216" y2="41162"/>
                        <a14:foregroundMark x1="76216" y1="41162" x2="76216" y2="41162"/>
                        <a14:foregroundMark x1="89865" y1="30808" x2="89865" y2="30808"/>
                        <a14:foregroundMark x1="89865" y1="30808" x2="89865" y2="30808"/>
                        <a14:foregroundMark x1="82027" y1="35101" x2="82027" y2="35101"/>
                        <a14:foregroundMark x1="66757" y1="35101" x2="66757" y2="35101"/>
                        <a14:foregroundMark x1="68108" y1="57323" x2="68108" y2="57323"/>
                        <a14:foregroundMark x1="68108" y1="57071" x2="68108" y2="57071"/>
                        <a14:foregroundMark x1="81757" y1="56566" x2="81757" y2="56566"/>
                        <a14:foregroundMark x1="81757" y1="56566" x2="81757" y2="56566"/>
                        <a14:foregroundMark x1="82297" y1="77020" x2="82297" y2="77020"/>
                        <a14:foregroundMark x1="82297" y1="77020" x2="82297" y2="77020"/>
                        <a14:foregroundMark x1="82297" y1="77020" x2="82297" y2="77020"/>
                        <a14:foregroundMark x1="67297" y1="55051" x2="67297" y2="55051"/>
                        <a14:foregroundMark x1="63108" y1="58586" x2="63108" y2="58586"/>
                        <a14:foregroundMark x1="63108" y1="58586" x2="63108" y2="58586"/>
                        <a14:foregroundMark x1="76351" y1="60859" x2="76351" y2="60859"/>
                        <a14:foregroundMark x1="76351" y1="60859" x2="76351" y2="60859"/>
                        <a14:foregroundMark x1="89730" y1="39646" x2="89730" y2="39646"/>
                        <a14:foregroundMark x1="86892" y1="38384" x2="86892" y2="38384"/>
                        <a14:foregroundMark x1="90811" y1="58586" x2="90811" y2="58586"/>
                        <a14:foregroundMark x1="82027" y1="77273" x2="82027" y2="77273"/>
                        <a14:foregroundMark x1="82027" y1="77273" x2="82027" y2="77273"/>
                        <a14:foregroundMark x1="51081" y1="40909" x2="51081" y2="40909"/>
                        <a14:foregroundMark x1="52703" y1="37374" x2="52703" y2="37374"/>
                        <a14:foregroundMark x1="55676" y1="36869" x2="55676" y2="36869"/>
                        <a14:foregroundMark x1="55135" y1="36364" x2="55135" y2="36364"/>
                        <a14:foregroundMark x1="49595" y1="41414" x2="54730" y2="36869"/>
                        <a14:foregroundMark x1="50811" y1="46465" x2="55541" y2="53788"/>
                        <a14:foregroundMark x1="59324" y1="36364" x2="76216" y2="37879"/>
                        <a14:foregroundMark x1="74595" y1="38636" x2="74595" y2="38636"/>
                        <a14:foregroundMark x1="76622" y1="37374" x2="76622" y2="37374"/>
                        <a14:foregroundMark x1="76622" y1="37374" x2="76622" y2="37374"/>
                        <a14:foregroundMark x1="60676" y1="30303" x2="60676" y2="30303"/>
                        <a14:foregroundMark x1="60676" y1="30303" x2="60676" y2="30303"/>
                        <a14:foregroundMark x1="60946" y1="50758" x2="60946" y2="50758"/>
                        <a14:foregroundMark x1="60946" y1="50758" x2="60946" y2="50758"/>
                        <a14:foregroundMark x1="64324" y1="51010" x2="64324" y2="51010"/>
                        <a14:foregroundMark x1="64324" y1="51010" x2="64324" y2="51010"/>
                        <a14:foregroundMark x1="64324" y1="51010" x2="64324" y2="51010"/>
                        <a14:foregroundMark x1="72297" y1="51768" x2="72297" y2="51768"/>
                        <a14:foregroundMark x1="72297" y1="51768" x2="72297" y2="51768"/>
                        <a14:foregroundMark x1="88919" y1="52778" x2="88919" y2="52778"/>
                        <a14:foregroundMark x1="88919" y1="52778" x2="88919" y2="52778"/>
                        <a14:foregroundMark x1="88919" y1="52778" x2="88919" y2="52778"/>
                        <a14:foregroundMark x1="88919" y1="52778" x2="88919" y2="52778"/>
                        <a14:foregroundMark x1="86757" y1="53788" x2="86757" y2="53788"/>
                        <a14:foregroundMark x1="86757" y1="53788" x2="86757" y2="5378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1567" y="254524"/>
            <a:ext cx="7960115" cy="4259737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="" xmlns:a16="http://schemas.microsoft.com/office/drawing/2014/main" id="{9C719A5C-B727-4F60-9215-69689243A482}"/>
              </a:ext>
            </a:extLst>
          </p:cNvPr>
          <p:cNvSpPr/>
          <p:nvPr/>
        </p:nvSpPr>
        <p:spPr>
          <a:xfrm>
            <a:off x="2649959" y="838986"/>
            <a:ext cx="1714651" cy="763571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FCF2E6"/>
                </a:solidFill>
              </a:rPr>
              <a:t>Empirical/ Phenomena/</a:t>
            </a:r>
          </a:p>
          <a:p>
            <a:pPr algn="ctr"/>
            <a:r>
              <a:rPr lang="en-US" sz="1000" dirty="0">
                <a:solidFill>
                  <a:srgbClr val="FCF2E6"/>
                </a:solidFill>
              </a:rPr>
              <a:t>Indications in The field</a:t>
            </a:r>
          </a:p>
        </p:txBody>
      </p:sp>
      <p:sp>
        <p:nvSpPr>
          <p:cNvPr id="6" name="Oval 5">
            <a:extLst>
              <a:ext uri="{FF2B5EF4-FFF2-40B4-BE49-F238E27FC236}">
                <a16:creationId xmlns="" xmlns:a16="http://schemas.microsoft.com/office/drawing/2014/main" id="{3C0F5659-669A-4DE1-BA8D-4887999AA389}"/>
              </a:ext>
            </a:extLst>
          </p:cNvPr>
          <p:cNvSpPr/>
          <p:nvPr/>
        </p:nvSpPr>
        <p:spPr>
          <a:xfrm>
            <a:off x="2738998" y="1808181"/>
            <a:ext cx="1714652" cy="763570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FCF2E6"/>
                </a:solidFill>
              </a:rPr>
              <a:t>Theoretical Gaps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2853ABB4-909F-40E5-8C9F-F694875AC35D}"/>
              </a:ext>
            </a:extLst>
          </p:cNvPr>
          <p:cNvSpPr/>
          <p:nvPr/>
        </p:nvSpPr>
        <p:spPr>
          <a:xfrm>
            <a:off x="2394408" y="3063711"/>
            <a:ext cx="886120" cy="678731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FCF2E6"/>
                </a:solidFill>
              </a:rPr>
              <a:t>Literature Review</a:t>
            </a:r>
          </a:p>
        </p:txBody>
      </p:sp>
      <p:sp>
        <p:nvSpPr>
          <p:cNvPr id="9" name="Diamond 8">
            <a:extLst>
              <a:ext uri="{FF2B5EF4-FFF2-40B4-BE49-F238E27FC236}">
                <a16:creationId xmlns="" xmlns:a16="http://schemas.microsoft.com/office/drawing/2014/main" id="{8211CF2C-3B31-409C-9BC1-DDED5082F1BC}"/>
              </a:ext>
            </a:extLst>
          </p:cNvPr>
          <p:cNvSpPr/>
          <p:nvPr/>
        </p:nvSpPr>
        <p:spPr>
          <a:xfrm>
            <a:off x="1099227" y="3157979"/>
            <a:ext cx="1002948" cy="584463"/>
          </a:xfrm>
          <a:prstGeom prst="diamond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FCF2E6"/>
                </a:solidFill>
              </a:rPr>
              <a:t>Topic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44FB1B73-AD86-4B4D-90D8-6D17EEA29321}"/>
              </a:ext>
            </a:extLst>
          </p:cNvPr>
          <p:cNvSpPr/>
          <p:nvPr/>
        </p:nvSpPr>
        <p:spPr>
          <a:xfrm>
            <a:off x="5043340" y="1385741"/>
            <a:ext cx="688157" cy="631595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FCF2E6"/>
                </a:solidFill>
              </a:rPr>
              <a:t>Doubtful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AD055B82-7A3A-4A71-AE15-2866FC40DB6A}"/>
              </a:ext>
            </a:extLst>
          </p:cNvPr>
          <p:cNvSpPr/>
          <p:nvPr/>
        </p:nvSpPr>
        <p:spPr>
          <a:xfrm>
            <a:off x="5043340" y="2301123"/>
            <a:ext cx="688157" cy="669303"/>
          </a:xfrm>
          <a:prstGeom prst="rect">
            <a:avLst/>
          </a:prstGeom>
          <a:solidFill>
            <a:srgbClr val="74529E"/>
          </a:solidFill>
          <a:ln>
            <a:solidFill>
              <a:srgbClr val="74529E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FCF2E6"/>
                </a:solidFill>
              </a:rPr>
              <a:t>No Theory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9D9EA6D3-C556-4EBF-B7F2-37F029AE058D}"/>
              </a:ext>
            </a:extLst>
          </p:cNvPr>
          <p:cNvSpPr/>
          <p:nvPr/>
        </p:nvSpPr>
        <p:spPr>
          <a:xfrm>
            <a:off x="4868959" y="3177737"/>
            <a:ext cx="848397" cy="669303"/>
          </a:xfrm>
          <a:prstGeom prst="rect">
            <a:avLst/>
          </a:prstGeom>
          <a:solidFill>
            <a:srgbClr val="F0973B"/>
          </a:solidFill>
          <a:ln>
            <a:solidFill>
              <a:srgbClr val="F0973B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FCF2E6"/>
                </a:solidFill>
              </a:rPr>
              <a:t>Incomplete Theory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="" xmlns:a16="http://schemas.microsoft.com/office/drawing/2014/main" id="{002E71F6-074F-4BC7-9CAD-7CAE0930EE35}"/>
              </a:ext>
            </a:extLst>
          </p:cNvPr>
          <p:cNvSpPr/>
          <p:nvPr/>
        </p:nvSpPr>
        <p:spPr>
          <a:xfrm>
            <a:off x="6047313" y="1362174"/>
            <a:ext cx="902652" cy="763570"/>
          </a:xfrm>
          <a:prstGeom prst="roundRect">
            <a:avLst/>
          </a:prstGeom>
          <a:solidFill>
            <a:srgbClr val="90CC5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FCF2E6"/>
                </a:solidFill>
              </a:rPr>
              <a:t>Test (Deduction</a:t>
            </a:r>
            <a:r>
              <a:rPr lang="en-US" sz="800" dirty="0">
                <a:solidFill>
                  <a:srgbClr val="FCF2E6"/>
                </a:solidFill>
              </a:rPr>
              <a:t>)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="" xmlns:a16="http://schemas.microsoft.com/office/drawing/2014/main" id="{A5947125-D9FF-4D96-AABB-263809C9F5BF}"/>
              </a:ext>
            </a:extLst>
          </p:cNvPr>
          <p:cNvSpPr/>
          <p:nvPr/>
        </p:nvSpPr>
        <p:spPr>
          <a:xfrm>
            <a:off x="5943696" y="2282272"/>
            <a:ext cx="1006268" cy="763570"/>
          </a:xfrm>
          <a:prstGeom prst="roundRect">
            <a:avLst/>
          </a:prstGeom>
          <a:solidFill>
            <a:srgbClr val="74529E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FCF2E6"/>
                </a:solidFill>
              </a:rPr>
              <a:t>Build (Induction)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="" xmlns:a16="http://schemas.microsoft.com/office/drawing/2014/main" id="{A1C7DACE-89B4-491B-BC60-FBDA3A848FFE}"/>
              </a:ext>
            </a:extLst>
          </p:cNvPr>
          <p:cNvSpPr/>
          <p:nvPr/>
        </p:nvSpPr>
        <p:spPr>
          <a:xfrm>
            <a:off x="5940304" y="3157981"/>
            <a:ext cx="1005241" cy="763570"/>
          </a:xfrm>
          <a:prstGeom prst="roundRect">
            <a:avLst/>
          </a:prstGeom>
          <a:solidFill>
            <a:srgbClr val="F0973B"/>
          </a:solidFill>
          <a:ln>
            <a:solidFill>
              <a:srgbClr val="F0973B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rgbClr val="FCF2E6"/>
                </a:solidFill>
              </a:rPr>
              <a:t> Modification</a:t>
            </a:r>
            <a:endParaRPr lang="id-ID" sz="1000" dirty="0" smtClean="0">
              <a:solidFill>
                <a:srgbClr val="FCF2E6"/>
              </a:solidFill>
            </a:endParaRPr>
          </a:p>
          <a:p>
            <a:pPr algn="ctr"/>
            <a:r>
              <a:rPr lang="id-ID" sz="1000" dirty="0" smtClean="0">
                <a:solidFill>
                  <a:srgbClr val="FCF2E6"/>
                </a:solidFill>
              </a:rPr>
              <a:t>Theory</a:t>
            </a:r>
            <a:endParaRPr lang="en-US" sz="1000" dirty="0">
              <a:solidFill>
                <a:srgbClr val="FCF2E6"/>
              </a:solidFill>
            </a:endParaRPr>
          </a:p>
        </p:txBody>
      </p:sp>
      <p:sp>
        <p:nvSpPr>
          <p:cNvPr id="15" name="Rectangle: Diagonal Corners Snipped 14">
            <a:extLst>
              <a:ext uri="{FF2B5EF4-FFF2-40B4-BE49-F238E27FC236}">
                <a16:creationId xmlns="" xmlns:a16="http://schemas.microsoft.com/office/drawing/2014/main" id="{C0663BBB-4926-49BD-87BF-B1DF415FE4FD}"/>
              </a:ext>
            </a:extLst>
          </p:cNvPr>
          <p:cNvSpPr/>
          <p:nvPr/>
        </p:nvSpPr>
        <p:spPr>
          <a:xfrm>
            <a:off x="7152862" y="1395168"/>
            <a:ext cx="895547" cy="697583"/>
          </a:xfrm>
          <a:prstGeom prst="snip2DiagRect">
            <a:avLst/>
          </a:prstGeom>
          <a:solidFill>
            <a:srgbClr val="90CC5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FCF2E6"/>
                </a:solidFill>
              </a:rPr>
              <a:t>Survey Research Methods</a:t>
            </a:r>
          </a:p>
        </p:txBody>
      </p:sp>
      <p:sp>
        <p:nvSpPr>
          <p:cNvPr id="20" name="Rectangle: Diagonal Corners Snipped 19">
            <a:extLst>
              <a:ext uri="{FF2B5EF4-FFF2-40B4-BE49-F238E27FC236}">
                <a16:creationId xmlns="" xmlns:a16="http://schemas.microsoft.com/office/drawing/2014/main" id="{A503CD1F-8307-43BC-825D-F11C44102FAC}"/>
              </a:ext>
            </a:extLst>
          </p:cNvPr>
          <p:cNvSpPr/>
          <p:nvPr/>
        </p:nvSpPr>
        <p:spPr>
          <a:xfrm>
            <a:off x="7143718" y="2332353"/>
            <a:ext cx="924266" cy="697583"/>
          </a:xfrm>
          <a:prstGeom prst="snip2DiagRect">
            <a:avLst/>
          </a:prstGeom>
          <a:solidFill>
            <a:srgbClr val="74529E"/>
          </a:solidFill>
          <a:ln>
            <a:solidFill>
              <a:srgbClr val="74529E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FCF2E6"/>
                </a:solidFill>
              </a:rPr>
              <a:t>Qualitative Research Methods</a:t>
            </a:r>
          </a:p>
        </p:txBody>
      </p:sp>
      <p:sp>
        <p:nvSpPr>
          <p:cNvPr id="22" name="Rectangle: Diagonal Corners Snipped 21">
            <a:extLst>
              <a:ext uri="{FF2B5EF4-FFF2-40B4-BE49-F238E27FC236}">
                <a16:creationId xmlns="" xmlns:a16="http://schemas.microsoft.com/office/drawing/2014/main" id="{EEAD47C9-38A1-4043-828C-BBB9F46DD03B}"/>
              </a:ext>
            </a:extLst>
          </p:cNvPr>
          <p:cNvSpPr/>
          <p:nvPr/>
        </p:nvSpPr>
        <p:spPr>
          <a:xfrm>
            <a:off x="7172437" y="3190974"/>
            <a:ext cx="895547" cy="697583"/>
          </a:xfrm>
          <a:prstGeom prst="snip2DiagRect">
            <a:avLst/>
          </a:prstGeom>
          <a:solidFill>
            <a:srgbClr val="F0973B"/>
          </a:solidFill>
          <a:ln>
            <a:solidFill>
              <a:srgbClr val="F0973B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FCF2E6"/>
                </a:solidFill>
              </a:rPr>
              <a:t>Case Study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="" xmlns:a16="http://schemas.microsoft.com/office/drawing/2014/main" id="{A15E7550-A69E-400B-BE3D-5198E79A2BA0}"/>
              </a:ext>
            </a:extLst>
          </p:cNvPr>
          <p:cNvCxnSpPr>
            <a:cxnSpLocks/>
            <a:stCxn id="18" idx="3"/>
          </p:cNvCxnSpPr>
          <p:nvPr/>
        </p:nvCxnSpPr>
        <p:spPr>
          <a:xfrm>
            <a:off x="6945545" y="3539766"/>
            <a:ext cx="91165" cy="0"/>
          </a:xfrm>
          <a:prstGeom prst="line">
            <a:avLst/>
          </a:prstGeom>
          <a:ln w="38100">
            <a:solidFill>
              <a:srgbClr val="F097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>
            <a:extLst>
              <a:ext uri="{FF2B5EF4-FFF2-40B4-BE49-F238E27FC236}">
                <a16:creationId xmlns="" xmlns:a16="http://schemas.microsoft.com/office/drawing/2014/main" id="{B9A1007C-B0E3-48F8-ABDC-5F1236A757CB}"/>
              </a:ext>
            </a:extLst>
          </p:cNvPr>
          <p:cNvSpPr/>
          <p:nvPr/>
        </p:nvSpPr>
        <p:spPr>
          <a:xfrm>
            <a:off x="1000091" y="1907161"/>
            <a:ext cx="1262343" cy="5844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FCF2E6"/>
                </a:solidFill>
              </a:rPr>
              <a:t>State of Art</a:t>
            </a:r>
          </a:p>
        </p:txBody>
      </p:sp>
    </p:spTree>
    <p:extLst>
      <p:ext uri="{BB962C8B-B14F-4D97-AF65-F5344CB8AC3E}">
        <p14:creationId xmlns:p14="http://schemas.microsoft.com/office/powerpoint/2010/main" val="3110003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8" grpId="0" animBg="1"/>
      <p:bldP spid="9" grpId="0" animBg="1"/>
      <p:bldP spid="10" grpId="0" animBg="1"/>
      <p:bldP spid="13" grpId="0" animBg="1"/>
      <p:bldP spid="14" grpId="0" animBg="1"/>
      <p:bldP spid="11" grpId="0" animBg="1"/>
      <p:bldP spid="16" grpId="0" animBg="1"/>
      <p:bldP spid="18" grpId="0" animBg="1"/>
      <p:bldP spid="15" grpId="0" animBg="1"/>
      <p:bldP spid="20" grpId="0" animBg="1"/>
      <p:bldP spid="22" grpId="0" animBg="1"/>
      <p:bldP spid="2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8" name="Google Shape;1618;p34"/>
          <p:cNvSpPr txBox="1">
            <a:spLocks noGrp="1"/>
          </p:cNvSpPr>
          <p:nvPr>
            <p:ph type="title"/>
          </p:nvPr>
        </p:nvSpPr>
        <p:spPr>
          <a:xfrm>
            <a:off x="4135975" y="539500"/>
            <a:ext cx="4294800" cy="103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Why is it Important?</a:t>
            </a:r>
            <a:endParaRPr b="1" dirty="0"/>
          </a:p>
        </p:txBody>
      </p:sp>
      <p:sp>
        <p:nvSpPr>
          <p:cNvPr id="1619" name="Google Shape;1619;p34"/>
          <p:cNvSpPr txBox="1">
            <a:spLocks noGrp="1"/>
          </p:cNvSpPr>
          <p:nvPr>
            <p:ph type="subTitle" idx="1"/>
          </p:nvPr>
        </p:nvSpPr>
        <p:spPr>
          <a:xfrm>
            <a:off x="3766913" y="1611608"/>
            <a:ext cx="4663862" cy="267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240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600" dirty="0"/>
              <a:t>	</a:t>
            </a:r>
            <a:r>
              <a:rPr lang="id-ID" sz="1600" dirty="0" smtClean="0"/>
              <a:t>T</a:t>
            </a:r>
            <a:r>
              <a:rPr lang="en-US" sz="1600" dirty="0" smtClean="0"/>
              <a:t>o </a:t>
            </a:r>
            <a:r>
              <a:rPr lang="en-US" sz="1600" dirty="0"/>
              <a:t>identify major concepts, ideas, </a:t>
            </a:r>
            <a:r>
              <a:rPr lang="en-US" sz="1600" dirty="0" err="1"/>
              <a:t>andresults</a:t>
            </a:r>
            <a:r>
              <a:rPr lang="en-US" sz="1600" dirty="0"/>
              <a:t> within </a:t>
            </a:r>
            <a:r>
              <a:rPr lang="en-US" sz="1600" dirty="0" err="1"/>
              <a:t>within</a:t>
            </a:r>
            <a:r>
              <a:rPr lang="en-US" sz="1600" dirty="0"/>
              <a:t> the sources that </a:t>
            </a:r>
            <a:r>
              <a:rPr lang="en-US" sz="1600" dirty="0" err="1"/>
              <a:t>willfit</a:t>
            </a:r>
            <a:r>
              <a:rPr lang="en-US" sz="1600" dirty="0"/>
              <a:t> and relevant with our research</a:t>
            </a:r>
          </a:p>
          <a:p>
            <a:pPr marL="15240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600" dirty="0"/>
              <a:t>	</a:t>
            </a:r>
            <a:r>
              <a:rPr lang="id-ID" sz="1600" dirty="0" smtClean="0"/>
              <a:t>T</a:t>
            </a:r>
            <a:r>
              <a:rPr lang="en-US" sz="1600" dirty="0" smtClean="0"/>
              <a:t>o </a:t>
            </a:r>
            <a:r>
              <a:rPr lang="en-US" sz="1600" dirty="0"/>
              <a:t>find out </a:t>
            </a:r>
            <a:r>
              <a:rPr lang="en-US" sz="1600" u="sng" dirty="0"/>
              <a:t>research gaps </a:t>
            </a:r>
            <a:r>
              <a:rPr lang="en-US" sz="1600" dirty="0"/>
              <a:t>that will lead us to determine our research </a:t>
            </a:r>
            <a:r>
              <a:rPr lang="en-US" sz="1600" u="sng" dirty="0"/>
              <a:t>novelty</a:t>
            </a:r>
            <a:r>
              <a:rPr lang="en-US" sz="1600" dirty="0"/>
              <a:t>, </a:t>
            </a:r>
            <a:r>
              <a:rPr lang="en-US" sz="1600" u="sng" dirty="0"/>
              <a:t>research question </a:t>
            </a:r>
            <a:r>
              <a:rPr lang="en-US" sz="1600" dirty="0"/>
              <a:t>and </a:t>
            </a:r>
            <a:r>
              <a:rPr lang="en-US" sz="1600" u="sng" dirty="0" smtClean="0"/>
              <a:t>k</a:t>
            </a:r>
            <a:r>
              <a:rPr lang="id-ID" sz="1600" u="sng" dirty="0" smtClean="0"/>
              <a:t>now</a:t>
            </a:r>
            <a:r>
              <a:rPr lang="en-US" sz="1600" u="sng" dirty="0" smtClean="0"/>
              <a:t>ledge </a:t>
            </a:r>
            <a:r>
              <a:rPr lang="en-US" sz="1600" u="sng" dirty="0"/>
              <a:t>contribution.</a:t>
            </a:r>
            <a:endParaRPr sz="1600" u="sng" dirty="0"/>
          </a:p>
        </p:txBody>
      </p:sp>
      <p:pic>
        <p:nvPicPr>
          <p:cNvPr id="1620" name="Google Shape;1620;p34"/>
          <p:cNvPicPr preferRelativeResize="0">
            <a:picLocks noGrp="1"/>
          </p:cNvPicPr>
          <p:nvPr>
            <p:ph type="pic" idx="2"/>
          </p:nvPr>
        </p:nvPicPr>
        <p:blipFill>
          <a:blip r:embed="rId3"/>
          <a:srcRect l="24287" r="24287"/>
          <a:stretch/>
        </p:blipFill>
        <p:spPr>
          <a:xfrm>
            <a:off x="713225" y="537275"/>
            <a:ext cx="2789998" cy="4068900"/>
          </a:xfrm>
          <a:prstGeom prst="round2SameRect">
            <a:avLst>
              <a:gd name="adj1" fmla="val 50000"/>
              <a:gd name="adj2" fmla="val 0"/>
            </a:avLst>
          </a:prstGeom>
        </p:spPr>
      </p:pic>
      <p:sp>
        <p:nvSpPr>
          <p:cNvPr id="1621" name="Google Shape;1621;p34"/>
          <p:cNvSpPr/>
          <p:nvPr/>
        </p:nvSpPr>
        <p:spPr>
          <a:xfrm>
            <a:off x="3587113" y="1021250"/>
            <a:ext cx="333000" cy="333000"/>
          </a:xfrm>
          <a:prstGeom prst="star4">
            <a:avLst>
              <a:gd name="adj" fmla="val 8483"/>
            </a:avLst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22" name="Google Shape;1622;p34"/>
          <p:cNvGrpSpPr/>
          <p:nvPr/>
        </p:nvGrpSpPr>
        <p:grpSpPr>
          <a:xfrm rot="3917177">
            <a:off x="2580989" y="-292023"/>
            <a:ext cx="1355079" cy="1338679"/>
            <a:chOff x="2420000" y="89025"/>
            <a:chExt cx="1563725" cy="1544875"/>
          </a:xfrm>
        </p:grpSpPr>
        <p:sp>
          <p:nvSpPr>
            <p:cNvPr id="1623" name="Google Shape;1623;p34"/>
            <p:cNvSpPr/>
            <p:nvPr/>
          </p:nvSpPr>
          <p:spPr>
            <a:xfrm>
              <a:off x="2420000" y="89025"/>
              <a:ext cx="1563725" cy="1544875"/>
            </a:xfrm>
            <a:custGeom>
              <a:avLst/>
              <a:gdLst/>
              <a:ahLst/>
              <a:cxnLst/>
              <a:rect l="l" t="t" r="r" b="b"/>
              <a:pathLst>
                <a:path w="62549" h="61795" extrusionOk="0">
                  <a:moveTo>
                    <a:pt x="40676" y="1"/>
                  </a:moveTo>
                  <a:cubicBezTo>
                    <a:pt x="39495" y="1"/>
                    <a:pt x="38486" y="253"/>
                    <a:pt x="37496" y="506"/>
                  </a:cubicBezTo>
                  <a:cubicBezTo>
                    <a:pt x="36514" y="751"/>
                    <a:pt x="35542" y="997"/>
                    <a:pt x="34440" y="997"/>
                  </a:cubicBezTo>
                  <a:cubicBezTo>
                    <a:pt x="34241" y="997"/>
                    <a:pt x="34039" y="989"/>
                    <a:pt x="33831" y="971"/>
                  </a:cubicBezTo>
                  <a:cubicBezTo>
                    <a:pt x="33562" y="951"/>
                    <a:pt x="33269" y="939"/>
                    <a:pt x="32957" y="939"/>
                  </a:cubicBezTo>
                  <a:cubicBezTo>
                    <a:pt x="29242" y="939"/>
                    <a:pt x="22948" y="2609"/>
                    <a:pt x="24738" y="11161"/>
                  </a:cubicBezTo>
                  <a:cubicBezTo>
                    <a:pt x="22828" y="9320"/>
                    <a:pt x="20234" y="8319"/>
                    <a:pt x="17558" y="8319"/>
                  </a:cubicBezTo>
                  <a:cubicBezTo>
                    <a:pt x="14267" y="8319"/>
                    <a:pt x="10851" y="9831"/>
                    <a:pt x="8426" y="13151"/>
                  </a:cubicBezTo>
                  <a:cubicBezTo>
                    <a:pt x="4043" y="19172"/>
                    <a:pt x="1" y="21678"/>
                    <a:pt x="5039" y="27169"/>
                  </a:cubicBezTo>
                  <a:cubicBezTo>
                    <a:pt x="10089" y="32649"/>
                    <a:pt x="6890" y="36062"/>
                    <a:pt x="13931" y="42448"/>
                  </a:cubicBezTo>
                  <a:cubicBezTo>
                    <a:pt x="20984" y="48821"/>
                    <a:pt x="24674" y="53254"/>
                    <a:pt x="30695" y="53683"/>
                  </a:cubicBezTo>
                  <a:cubicBezTo>
                    <a:pt x="36316" y="54083"/>
                    <a:pt x="39401" y="58731"/>
                    <a:pt x="44408" y="58731"/>
                  </a:cubicBezTo>
                  <a:cubicBezTo>
                    <a:pt x="44764" y="58731"/>
                    <a:pt x="45130" y="58707"/>
                    <a:pt x="45507" y="58657"/>
                  </a:cubicBezTo>
                  <a:cubicBezTo>
                    <a:pt x="46013" y="58589"/>
                    <a:pt x="46508" y="58557"/>
                    <a:pt x="46990" y="58557"/>
                  </a:cubicBezTo>
                  <a:cubicBezTo>
                    <a:pt x="51890" y="58557"/>
                    <a:pt x="55419" y="61794"/>
                    <a:pt x="55419" y="61794"/>
                  </a:cubicBezTo>
                  <a:cubicBezTo>
                    <a:pt x="55419" y="61794"/>
                    <a:pt x="57888" y="55043"/>
                    <a:pt x="58051" y="51743"/>
                  </a:cubicBezTo>
                  <a:cubicBezTo>
                    <a:pt x="58216" y="48443"/>
                    <a:pt x="62548" y="45332"/>
                    <a:pt x="59512" y="39249"/>
                  </a:cubicBezTo>
                  <a:cubicBezTo>
                    <a:pt x="62132" y="35936"/>
                    <a:pt x="60873" y="24675"/>
                    <a:pt x="59135" y="21061"/>
                  </a:cubicBezTo>
                  <a:cubicBezTo>
                    <a:pt x="57410" y="17434"/>
                    <a:pt x="57258" y="14738"/>
                    <a:pt x="55054" y="13857"/>
                  </a:cubicBezTo>
                  <a:cubicBezTo>
                    <a:pt x="52837" y="12975"/>
                    <a:pt x="52472" y="10078"/>
                    <a:pt x="51414" y="7257"/>
                  </a:cubicBezTo>
                  <a:cubicBezTo>
                    <a:pt x="50343" y="4435"/>
                    <a:pt x="48479" y="2281"/>
                    <a:pt x="43894" y="607"/>
                  </a:cubicBezTo>
                  <a:cubicBezTo>
                    <a:pt x="42662" y="160"/>
                    <a:pt x="41614" y="1"/>
                    <a:pt x="4067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34"/>
            <p:cNvSpPr/>
            <p:nvPr/>
          </p:nvSpPr>
          <p:spPr>
            <a:xfrm>
              <a:off x="2643575" y="186975"/>
              <a:ext cx="1239675" cy="1350850"/>
            </a:xfrm>
            <a:custGeom>
              <a:avLst/>
              <a:gdLst/>
              <a:ahLst/>
              <a:cxnLst/>
              <a:rect l="l" t="t" r="r" b="b"/>
              <a:pathLst>
                <a:path w="49587" h="54034" extrusionOk="0">
                  <a:moveTo>
                    <a:pt x="21211" y="1"/>
                  </a:moveTo>
                  <a:cubicBezTo>
                    <a:pt x="18553" y="2684"/>
                    <a:pt x="18742" y="7067"/>
                    <a:pt x="20870" y="16727"/>
                  </a:cubicBezTo>
                  <a:cubicBezTo>
                    <a:pt x="18756" y="16180"/>
                    <a:pt x="10480" y="7617"/>
                    <a:pt x="4985" y="7617"/>
                  </a:cubicBezTo>
                  <a:cubicBezTo>
                    <a:pt x="4914" y="7617"/>
                    <a:pt x="4843" y="7618"/>
                    <a:pt x="4773" y="7621"/>
                  </a:cubicBezTo>
                  <a:cubicBezTo>
                    <a:pt x="8565" y="8251"/>
                    <a:pt x="15089" y="12886"/>
                    <a:pt x="18502" y="15871"/>
                  </a:cubicBezTo>
                  <a:cubicBezTo>
                    <a:pt x="15509" y="15193"/>
                    <a:pt x="6807" y="11697"/>
                    <a:pt x="2236" y="11697"/>
                  </a:cubicBezTo>
                  <a:cubicBezTo>
                    <a:pt x="1461" y="11697"/>
                    <a:pt x="804" y="11797"/>
                    <a:pt x="315" y="12029"/>
                  </a:cubicBezTo>
                  <a:cubicBezTo>
                    <a:pt x="792" y="11884"/>
                    <a:pt x="1342" y="11819"/>
                    <a:pt x="1946" y="11819"/>
                  </a:cubicBezTo>
                  <a:cubicBezTo>
                    <a:pt x="6997" y="11819"/>
                    <a:pt x="15842" y="16361"/>
                    <a:pt x="18037" y="16463"/>
                  </a:cubicBezTo>
                  <a:cubicBezTo>
                    <a:pt x="13779" y="17647"/>
                    <a:pt x="2419" y="15909"/>
                    <a:pt x="0" y="18629"/>
                  </a:cubicBezTo>
                  <a:cubicBezTo>
                    <a:pt x="1362" y="17764"/>
                    <a:pt x="4011" y="17500"/>
                    <a:pt x="7013" y="17500"/>
                  </a:cubicBezTo>
                  <a:cubicBezTo>
                    <a:pt x="11310" y="17500"/>
                    <a:pt x="16331" y="18042"/>
                    <a:pt x="19333" y="18138"/>
                  </a:cubicBezTo>
                  <a:cubicBezTo>
                    <a:pt x="10429" y="19044"/>
                    <a:pt x="1487" y="26526"/>
                    <a:pt x="1499" y="30746"/>
                  </a:cubicBezTo>
                  <a:cubicBezTo>
                    <a:pt x="4446" y="21224"/>
                    <a:pt x="18767" y="18969"/>
                    <a:pt x="21362" y="18641"/>
                  </a:cubicBezTo>
                  <a:lnTo>
                    <a:pt x="21437" y="18831"/>
                  </a:lnTo>
                  <a:cubicBezTo>
                    <a:pt x="19711" y="23226"/>
                    <a:pt x="14031" y="28692"/>
                    <a:pt x="12734" y="31060"/>
                  </a:cubicBezTo>
                  <a:cubicBezTo>
                    <a:pt x="11096" y="34071"/>
                    <a:pt x="9547" y="36867"/>
                    <a:pt x="11121" y="41892"/>
                  </a:cubicBezTo>
                  <a:cubicBezTo>
                    <a:pt x="9472" y="36627"/>
                    <a:pt x="13225" y="30783"/>
                    <a:pt x="16285" y="27270"/>
                  </a:cubicBezTo>
                  <a:cubicBezTo>
                    <a:pt x="18149" y="25115"/>
                    <a:pt x="20845" y="20657"/>
                    <a:pt x="21664" y="19271"/>
                  </a:cubicBezTo>
                  <a:cubicBezTo>
                    <a:pt x="21714" y="19360"/>
                    <a:pt x="21765" y="19461"/>
                    <a:pt x="21827" y="19548"/>
                  </a:cubicBezTo>
                  <a:cubicBezTo>
                    <a:pt x="21978" y="19838"/>
                    <a:pt x="22974" y="21337"/>
                    <a:pt x="24460" y="23541"/>
                  </a:cubicBezTo>
                  <a:cubicBezTo>
                    <a:pt x="20845" y="29360"/>
                    <a:pt x="18364" y="41741"/>
                    <a:pt x="20379" y="46767"/>
                  </a:cubicBezTo>
                  <a:cubicBezTo>
                    <a:pt x="18754" y="35784"/>
                    <a:pt x="23730" y="26173"/>
                    <a:pt x="24863" y="24158"/>
                  </a:cubicBezTo>
                  <a:cubicBezTo>
                    <a:pt x="26173" y="26098"/>
                    <a:pt x="27785" y="28491"/>
                    <a:pt x="29523" y="31060"/>
                  </a:cubicBezTo>
                  <a:cubicBezTo>
                    <a:pt x="25871" y="39487"/>
                    <a:pt x="29032" y="50633"/>
                    <a:pt x="32118" y="52510"/>
                  </a:cubicBezTo>
                  <a:cubicBezTo>
                    <a:pt x="28578" y="49664"/>
                    <a:pt x="28994" y="42737"/>
                    <a:pt x="28704" y="39966"/>
                  </a:cubicBezTo>
                  <a:cubicBezTo>
                    <a:pt x="28491" y="37912"/>
                    <a:pt x="29561" y="33870"/>
                    <a:pt x="30115" y="31942"/>
                  </a:cubicBezTo>
                  <a:cubicBezTo>
                    <a:pt x="32143" y="34928"/>
                    <a:pt x="34284" y="38102"/>
                    <a:pt x="36249" y="40998"/>
                  </a:cubicBezTo>
                  <a:cubicBezTo>
                    <a:pt x="35242" y="42459"/>
                    <a:pt x="35897" y="50596"/>
                    <a:pt x="39121" y="54034"/>
                  </a:cubicBezTo>
                  <a:cubicBezTo>
                    <a:pt x="34825" y="47346"/>
                    <a:pt x="36790" y="41817"/>
                    <a:pt x="36803" y="41805"/>
                  </a:cubicBezTo>
                  <a:lnTo>
                    <a:pt x="36803" y="41805"/>
                  </a:lnTo>
                  <a:cubicBezTo>
                    <a:pt x="40506" y="47271"/>
                    <a:pt x="43428" y="51578"/>
                    <a:pt x="43428" y="51578"/>
                  </a:cubicBezTo>
                  <a:cubicBezTo>
                    <a:pt x="43428" y="51578"/>
                    <a:pt x="40166" y="46225"/>
                    <a:pt x="37055" y="41301"/>
                  </a:cubicBezTo>
                  <a:lnTo>
                    <a:pt x="37055" y="41301"/>
                  </a:lnTo>
                  <a:cubicBezTo>
                    <a:pt x="45657" y="43328"/>
                    <a:pt x="48341" y="47901"/>
                    <a:pt x="48341" y="47901"/>
                  </a:cubicBezTo>
                  <a:cubicBezTo>
                    <a:pt x="46060" y="43051"/>
                    <a:pt x="38780" y="41074"/>
                    <a:pt x="36854" y="40985"/>
                  </a:cubicBezTo>
                  <a:cubicBezTo>
                    <a:pt x="35494" y="38819"/>
                    <a:pt x="34171" y="36753"/>
                    <a:pt x="33188" y="35292"/>
                  </a:cubicBezTo>
                  <a:cubicBezTo>
                    <a:pt x="32445" y="34184"/>
                    <a:pt x="31589" y="32786"/>
                    <a:pt x="30682" y="31262"/>
                  </a:cubicBezTo>
                  <a:cubicBezTo>
                    <a:pt x="31155" y="31198"/>
                    <a:pt x="31943" y="31117"/>
                    <a:pt x="32862" y="31117"/>
                  </a:cubicBezTo>
                  <a:cubicBezTo>
                    <a:pt x="33923" y="31117"/>
                    <a:pt x="35159" y="31225"/>
                    <a:pt x="36286" y="31589"/>
                  </a:cubicBezTo>
                  <a:cubicBezTo>
                    <a:pt x="39007" y="32484"/>
                    <a:pt x="48416" y="38127"/>
                    <a:pt x="48416" y="38127"/>
                  </a:cubicBezTo>
                  <a:cubicBezTo>
                    <a:pt x="48416" y="38127"/>
                    <a:pt x="40103" y="32283"/>
                    <a:pt x="35254" y="30897"/>
                  </a:cubicBezTo>
                  <a:cubicBezTo>
                    <a:pt x="32706" y="30167"/>
                    <a:pt x="31260" y="30001"/>
                    <a:pt x="30463" y="30001"/>
                  </a:cubicBezTo>
                  <a:cubicBezTo>
                    <a:pt x="30255" y="30001"/>
                    <a:pt x="30091" y="30012"/>
                    <a:pt x="29964" y="30028"/>
                  </a:cubicBezTo>
                  <a:cubicBezTo>
                    <a:pt x="28440" y="27458"/>
                    <a:pt x="26815" y="24650"/>
                    <a:pt x="25278" y="22269"/>
                  </a:cubicBezTo>
                  <a:cubicBezTo>
                    <a:pt x="26647" y="22094"/>
                    <a:pt x="27989" y="22016"/>
                    <a:pt x="29298" y="22016"/>
                  </a:cubicBezTo>
                  <a:cubicBezTo>
                    <a:pt x="40334" y="22016"/>
                    <a:pt x="48911" y="27600"/>
                    <a:pt x="49587" y="28051"/>
                  </a:cubicBezTo>
                  <a:cubicBezTo>
                    <a:pt x="41180" y="22347"/>
                    <a:pt x="33222" y="21291"/>
                    <a:pt x="28483" y="21291"/>
                  </a:cubicBezTo>
                  <a:cubicBezTo>
                    <a:pt x="26818" y="21291"/>
                    <a:pt x="25550" y="21421"/>
                    <a:pt x="24800" y="21526"/>
                  </a:cubicBezTo>
                  <a:cubicBezTo>
                    <a:pt x="23968" y="20279"/>
                    <a:pt x="23175" y="19170"/>
                    <a:pt x="22457" y="18339"/>
                  </a:cubicBezTo>
                  <a:cubicBezTo>
                    <a:pt x="24296" y="17723"/>
                    <a:pt x="29624" y="16136"/>
                    <a:pt x="35922" y="16110"/>
                  </a:cubicBezTo>
                  <a:cubicBezTo>
                    <a:pt x="35990" y="16110"/>
                    <a:pt x="36059" y="16110"/>
                    <a:pt x="36127" y="16110"/>
                  </a:cubicBezTo>
                  <a:cubicBezTo>
                    <a:pt x="43837" y="16110"/>
                    <a:pt x="48403" y="17508"/>
                    <a:pt x="48403" y="17508"/>
                  </a:cubicBezTo>
                  <a:cubicBezTo>
                    <a:pt x="48403" y="17508"/>
                    <a:pt x="42627" y="15422"/>
                    <a:pt x="35591" y="15422"/>
                  </a:cubicBezTo>
                  <a:cubicBezTo>
                    <a:pt x="34122" y="15422"/>
                    <a:pt x="32598" y="15513"/>
                    <a:pt x="31060" y="15732"/>
                  </a:cubicBezTo>
                  <a:cubicBezTo>
                    <a:pt x="25782" y="16488"/>
                    <a:pt x="23313" y="17042"/>
                    <a:pt x="22180" y="17370"/>
                  </a:cubicBezTo>
                  <a:cubicBezTo>
                    <a:pt x="24649" y="15119"/>
                    <a:pt x="32865" y="8105"/>
                    <a:pt x="39680" y="8105"/>
                  </a:cubicBezTo>
                  <a:cubicBezTo>
                    <a:pt x="40340" y="8105"/>
                    <a:pt x="40987" y="8171"/>
                    <a:pt x="41615" y="8313"/>
                  </a:cubicBezTo>
                  <a:cubicBezTo>
                    <a:pt x="40909" y="8059"/>
                    <a:pt x="40090" y="7941"/>
                    <a:pt x="39192" y="7941"/>
                  </a:cubicBezTo>
                  <a:cubicBezTo>
                    <a:pt x="34043" y="7941"/>
                    <a:pt x="26309" y="11828"/>
                    <a:pt x="22684" y="16236"/>
                  </a:cubicBezTo>
                  <a:cubicBezTo>
                    <a:pt x="24662" y="12231"/>
                    <a:pt x="29813" y="2457"/>
                    <a:pt x="33907" y="391"/>
                  </a:cubicBezTo>
                  <a:lnTo>
                    <a:pt x="33907" y="391"/>
                  </a:lnTo>
                  <a:cubicBezTo>
                    <a:pt x="31400" y="630"/>
                    <a:pt x="27483" y="5908"/>
                    <a:pt x="22205" y="15808"/>
                  </a:cubicBezTo>
                  <a:cubicBezTo>
                    <a:pt x="23150" y="12646"/>
                    <a:pt x="24699" y="4926"/>
                    <a:pt x="26790" y="2293"/>
                  </a:cubicBezTo>
                  <a:lnTo>
                    <a:pt x="26790" y="2293"/>
                  </a:lnTo>
                  <a:cubicBezTo>
                    <a:pt x="24875" y="4397"/>
                    <a:pt x="22596" y="13654"/>
                    <a:pt x="21790" y="14221"/>
                  </a:cubicBezTo>
                  <a:cubicBezTo>
                    <a:pt x="21525" y="12344"/>
                    <a:pt x="17469" y="5492"/>
                    <a:pt x="212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34"/>
            <p:cNvSpPr/>
            <p:nvPr/>
          </p:nvSpPr>
          <p:spPr>
            <a:xfrm>
              <a:off x="3883225" y="888225"/>
              <a:ext cx="1300" cy="950"/>
            </a:xfrm>
            <a:custGeom>
              <a:avLst/>
              <a:gdLst/>
              <a:ahLst/>
              <a:cxnLst/>
              <a:rect l="l" t="t" r="r" b="b"/>
              <a:pathLst>
                <a:path w="52" h="38" extrusionOk="0">
                  <a:moveTo>
                    <a:pt x="1" y="1"/>
                  </a:moveTo>
                  <a:cubicBezTo>
                    <a:pt x="12" y="11"/>
                    <a:pt x="31" y="22"/>
                    <a:pt x="45" y="32"/>
                  </a:cubicBezTo>
                  <a:lnTo>
                    <a:pt x="45" y="32"/>
                  </a:lnTo>
                  <a:cubicBezTo>
                    <a:pt x="37" y="26"/>
                    <a:pt x="24" y="16"/>
                    <a:pt x="1" y="1"/>
                  </a:cubicBezTo>
                  <a:close/>
                  <a:moveTo>
                    <a:pt x="45" y="32"/>
                  </a:moveTo>
                  <a:cubicBezTo>
                    <a:pt x="49" y="36"/>
                    <a:pt x="51" y="38"/>
                    <a:pt x="51" y="38"/>
                  </a:cubicBezTo>
                  <a:lnTo>
                    <a:pt x="51" y="38"/>
                  </a:lnTo>
                  <a:cubicBezTo>
                    <a:pt x="49" y="36"/>
                    <a:pt x="47" y="34"/>
                    <a:pt x="45" y="32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34"/>
            <p:cNvSpPr/>
            <p:nvPr/>
          </p:nvSpPr>
          <p:spPr>
            <a:xfrm>
              <a:off x="3907800" y="1069275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14" y="26"/>
                  </a:moveTo>
                  <a:cubicBezTo>
                    <a:pt x="0" y="26"/>
                    <a:pt x="0" y="39"/>
                    <a:pt x="0" y="39"/>
                  </a:cubicBezTo>
                  <a:cubicBezTo>
                    <a:pt x="0" y="39"/>
                    <a:pt x="0" y="26"/>
                    <a:pt x="14" y="26"/>
                  </a:cubicBezTo>
                  <a:close/>
                  <a:moveTo>
                    <a:pt x="14" y="26"/>
                  </a:moveTo>
                  <a:lnTo>
                    <a:pt x="14" y="26"/>
                  </a:lnTo>
                  <a:lnTo>
                    <a:pt x="14" y="26"/>
                  </a:lnTo>
                  <a:close/>
                  <a:moveTo>
                    <a:pt x="14" y="26"/>
                  </a:moveTo>
                  <a:lnTo>
                    <a:pt x="14" y="26"/>
                  </a:lnTo>
                  <a:lnTo>
                    <a:pt x="14" y="26"/>
                  </a:lnTo>
                  <a:close/>
                  <a:moveTo>
                    <a:pt x="14" y="13"/>
                  </a:moveTo>
                  <a:lnTo>
                    <a:pt x="14" y="13"/>
                  </a:lnTo>
                  <a:lnTo>
                    <a:pt x="14" y="13"/>
                  </a:lnTo>
                  <a:close/>
                  <a:moveTo>
                    <a:pt x="26" y="13"/>
                  </a:moveTo>
                  <a:lnTo>
                    <a:pt x="26" y="13"/>
                  </a:lnTo>
                  <a:lnTo>
                    <a:pt x="26" y="13"/>
                  </a:lnTo>
                  <a:close/>
                  <a:moveTo>
                    <a:pt x="26" y="13"/>
                  </a:moveTo>
                  <a:lnTo>
                    <a:pt x="26" y="13"/>
                  </a:lnTo>
                  <a:lnTo>
                    <a:pt x="26" y="13"/>
                  </a:lnTo>
                  <a:close/>
                  <a:moveTo>
                    <a:pt x="26" y="0"/>
                  </a:moveTo>
                  <a:lnTo>
                    <a:pt x="26" y="0"/>
                  </a:lnTo>
                  <a:close/>
                </a:path>
              </a:pathLst>
            </a:custGeom>
            <a:solidFill>
              <a:srgbClr val="C4C7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34"/>
            <p:cNvSpPr/>
            <p:nvPr/>
          </p:nvSpPr>
          <p:spPr>
            <a:xfrm>
              <a:off x="3405875" y="650475"/>
              <a:ext cx="560200" cy="983425"/>
            </a:xfrm>
            <a:custGeom>
              <a:avLst/>
              <a:gdLst/>
              <a:ahLst/>
              <a:cxnLst/>
              <a:rect l="l" t="t" r="r" b="b"/>
              <a:pathLst>
                <a:path w="22408" h="39337" extrusionOk="0">
                  <a:moveTo>
                    <a:pt x="20242" y="1"/>
                  </a:moveTo>
                  <a:lnTo>
                    <a:pt x="20242" y="1"/>
                  </a:lnTo>
                  <a:cubicBezTo>
                    <a:pt x="20581" y="1752"/>
                    <a:pt x="19750" y="2343"/>
                    <a:pt x="18302" y="2343"/>
                  </a:cubicBezTo>
                  <a:cubicBezTo>
                    <a:pt x="16853" y="2343"/>
                    <a:pt x="14787" y="1764"/>
                    <a:pt x="12634" y="1185"/>
                  </a:cubicBezTo>
                  <a:cubicBezTo>
                    <a:pt x="10480" y="605"/>
                    <a:pt x="8238" y="26"/>
                    <a:pt x="6424" y="26"/>
                  </a:cubicBezTo>
                  <a:cubicBezTo>
                    <a:pt x="5908" y="26"/>
                    <a:pt x="5417" y="76"/>
                    <a:pt x="4976" y="190"/>
                  </a:cubicBezTo>
                  <a:cubicBezTo>
                    <a:pt x="1" y="1450"/>
                    <a:pt x="12268" y="1966"/>
                    <a:pt x="15669" y="5178"/>
                  </a:cubicBezTo>
                  <a:cubicBezTo>
                    <a:pt x="19058" y="8389"/>
                    <a:pt x="20317" y="9737"/>
                    <a:pt x="20191" y="11387"/>
                  </a:cubicBezTo>
                  <a:cubicBezTo>
                    <a:pt x="20153" y="11815"/>
                    <a:pt x="19649" y="11954"/>
                    <a:pt x="18868" y="11954"/>
                  </a:cubicBezTo>
                  <a:cubicBezTo>
                    <a:pt x="18012" y="11954"/>
                    <a:pt x="16816" y="11778"/>
                    <a:pt x="15581" y="11588"/>
                  </a:cubicBezTo>
                  <a:cubicBezTo>
                    <a:pt x="14334" y="11400"/>
                    <a:pt x="13062" y="11224"/>
                    <a:pt x="12017" y="11224"/>
                  </a:cubicBezTo>
                  <a:cubicBezTo>
                    <a:pt x="11450" y="11224"/>
                    <a:pt x="10946" y="11274"/>
                    <a:pt x="10569" y="11425"/>
                  </a:cubicBezTo>
                  <a:cubicBezTo>
                    <a:pt x="8238" y="12319"/>
                    <a:pt x="20783" y="18465"/>
                    <a:pt x="19058" y="21577"/>
                  </a:cubicBezTo>
                  <a:cubicBezTo>
                    <a:pt x="17332" y="24700"/>
                    <a:pt x="14095" y="22584"/>
                    <a:pt x="15556" y="25280"/>
                  </a:cubicBezTo>
                  <a:cubicBezTo>
                    <a:pt x="17017" y="27975"/>
                    <a:pt x="19422" y="29008"/>
                    <a:pt x="17281" y="31074"/>
                  </a:cubicBezTo>
                  <a:cubicBezTo>
                    <a:pt x="15140" y="33151"/>
                    <a:pt x="15392" y="37484"/>
                    <a:pt x="15984" y="39336"/>
                  </a:cubicBezTo>
                  <a:cubicBezTo>
                    <a:pt x="15984" y="39336"/>
                    <a:pt x="18453" y="32585"/>
                    <a:pt x="18616" y="29285"/>
                  </a:cubicBezTo>
                  <a:cubicBezTo>
                    <a:pt x="18730" y="26828"/>
                    <a:pt x="21148" y="24486"/>
                    <a:pt x="21148" y="20959"/>
                  </a:cubicBezTo>
                  <a:cubicBezTo>
                    <a:pt x="21148" y="19725"/>
                    <a:pt x="20858" y="18352"/>
                    <a:pt x="20077" y="16791"/>
                  </a:cubicBezTo>
                  <a:cubicBezTo>
                    <a:pt x="20077" y="16791"/>
                    <a:pt x="20077" y="16778"/>
                    <a:pt x="20091" y="16778"/>
                  </a:cubicBezTo>
                  <a:lnTo>
                    <a:pt x="20091" y="16765"/>
                  </a:lnTo>
                  <a:lnTo>
                    <a:pt x="20103" y="16765"/>
                  </a:lnTo>
                  <a:lnTo>
                    <a:pt x="20103" y="16752"/>
                  </a:lnTo>
                  <a:cubicBezTo>
                    <a:pt x="22408" y="13768"/>
                    <a:pt x="21652" y="4510"/>
                    <a:pt x="2024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34"/>
            <p:cNvSpPr/>
            <p:nvPr/>
          </p:nvSpPr>
          <p:spPr>
            <a:xfrm>
              <a:off x="3030550" y="89050"/>
              <a:ext cx="869075" cy="528700"/>
            </a:xfrm>
            <a:custGeom>
              <a:avLst/>
              <a:gdLst/>
              <a:ahLst/>
              <a:cxnLst/>
              <a:rect l="l" t="t" r="r" b="b"/>
              <a:pathLst>
                <a:path w="34763" h="21148" extrusionOk="0">
                  <a:moveTo>
                    <a:pt x="16236" y="1"/>
                  </a:moveTo>
                  <a:cubicBezTo>
                    <a:pt x="15064" y="1"/>
                    <a:pt x="14056" y="253"/>
                    <a:pt x="13074" y="505"/>
                  </a:cubicBezTo>
                  <a:cubicBezTo>
                    <a:pt x="12080" y="744"/>
                    <a:pt x="11109" y="995"/>
                    <a:pt x="9989" y="995"/>
                  </a:cubicBezTo>
                  <a:cubicBezTo>
                    <a:pt x="9799" y="995"/>
                    <a:pt x="9598" y="995"/>
                    <a:pt x="9409" y="970"/>
                  </a:cubicBezTo>
                  <a:cubicBezTo>
                    <a:pt x="9132" y="958"/>
                    <a:pt x="8830" y="945"/>
                    <a:pt x="8503" y="945"/>
                  </a:cubicBezTo>
                  <a:cubicBezTo>
                    <a:pt x="5240" y="945"/>
                    <a:pt x="0" y="2243"/>
                    <a:pt x="0" y="8351"/>
                  </a:cubicBezTo>
                  <a:cubicBezTo>
                    <a:pt x="0" y="2243"/>
                    <a:pt x="5240" y="945"/>
                    <a:pt x="8503" y="945"/>
                  </a:cubicBezTo>
                  <a:cubicBezTo>
                    <a:pt x="8830" y="945"/>
                    <a:pt x="9132" y="958"/>
                    <a:pt x="9409" y="970"/>
                  </a:cubicBezTo>
                  <a:cubicBezTo>
                    <a:pt x="9598" y="995"/>
                    <a:pt x="9799" y="995"/>
                    <a:pt x="9989" y="995"/>
                  </a:cubicBezTo>
                  <a:cubicBezTo>
                    <a:pt x="11109" y="995"/>
                    <a:pt x="12080" y="744"/>
                    <a:pt x="13074" y="505"/>
                  </a:cubicBezTo>
                  <a:cubicBezTo>
                    <a:pt x="14056" y="253"/>
                    <a:pt x="15064" y="1"/>
                    <a:pt x="16236" y="1"/>
                  </a:cubicBezTo>
                  <a:cubicBezTo>
                    <a:pt x="17180" y="1"/>
                    <a:pt x="18226" y="164"/>
                    <a:pt x="19472" y="606"/>
                  </a:cubicBezTo>
                  <a:cubicBezTo>
                    <a:pt x="24057" y="2280"/>
                    <a:pt x="25921" y="4434"/>
                    <a:pt x="26992" y="7256"/>
                  </a:cubicBezTo>
                  <a:cubicBezTo>
                    <a:pt x="28050" y="10077"/>
                    <a:pt x="28415" y="12974"/>
                    <a:pt x="30632" y="13856"/>
                  </a:cubicBezTo>
                  <a:cubicBezTo>
                    <a:pt x="32836" y="14737"/>
                    <a:pt x="32988" y="17433"/>
                    <a:pt x="34713" y="21060"/>
                  </a:cubicBezTo>
                  <a:cubicBezTo>
                    <a:pt x="34726" y="21085"/>
                    <a:pt x="34751" y="21123"/>
                    <a:pt x="34763" y="21148"/>
                  </a:cubicBezTo>
                  <a:cubicBezTo>
                    <a:pt x="34751" y="21123"/>
                    <a:pt x="34726" y="21085"/>
                    <a:pt x="34713" y="21060"/>
                  </a:cubicBezTo>
                  <a:cubicBezTo>
                    <a:pt x="32988" y="17433"/>
                    <a:pt x="32836" y="14737"/>
                    <a:pt x="30632" y="13856"/>
                  </a:cubicBezTo>
                  <a:cubicBezTo>
                    <a:pt x="28415" y="12974"/>
                    <a:pt x="28050" y="10077"/>
                    <a:pt x="26992" y="7256"/>
                  </a:cubicBezTo>
                  <a:cubicBezTo>
                    <a:pt x="25921" y="4434"/>
                    <a:pt x="24057" y="2280"/>
                    <a:pt x="19472" y="606"/>
                  </a:cubicBezTo>
                  <a:cubicBezTo>
                    <a:pt x="18226" y="164"/>
                    <a:pt x="17180" y="1"/>
                    <a:pt x="16236" y="1"/>
                  </a:cubicBezTo>
                  <a:close/>
                </a:path>
              </a:pathLst>
            </a:custGeom>
            <a:solidFill>
              <a:srgbClr val="C4C7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34"/>
            <p:cNvSpPr/>
            <p:nvPr/>
          </p:nvSpPr>
          <p:spPr>
            <a:xfrm>
              <a:off x="3030550" y="89050"/>
              <a:ext cx="870350" cy="531850"/>
            </a:xfrm>
            <a:custGeom>
              <a:avLst/>
              <a:gdLst/>
              <a:ahLst/>
              <a:cxnLst/>
              <a:rect l="l" t="t" r="r" b="b"/>
              <a:pathLst>
                <a:path w="34814" h="21274" extrusionOk="0">
                  <a:moveTo>
                    <a:pt x="16236" y="1"/>
                  </a:moveTo>
                  <a:cubicBezTo>
                    <a:pt x="15064" y="1"/>
                    <a:pt x="14056" y="253"/>
                    <a:pt x="13074" y="505"/>
                  </a:cubicBezTo>
                  <a:cubicBezTo>
                    <a:pt x="12080" y="744"/>
                    <a:pt x="11109" y="995"/>
                    <a:pt x="9989" y="995"/>
                  </a:cubicBezTo>
                  <a:cubicBezTo>
                    <a:pt x="9799" y="995"/>
                    <a:pt x="9598" y="995"/>
                    <a:pt x="9409" y="970"/>
                  </a:cubicBezTo>
                  <a:cubicBezTo>
                    <a:pt x="9132" y="958"/>
                    <a:pt x="8830" y="945"/>
                    <a:pt x="8503" y="945"/>
                  </a:cubicBezTo>
                  <a:cubicBezTo>
                    <a:pt x="5240" y="945"/>
                    <a:pt x="0" y="2243"/>
                    <a:pt x="0" y="8351"/>
                  </a:cubicBezTo>
                  <a:cubicBezTo>
                    <a:pt x="0" y="9195"/>
                    <a:pt x="101" y="10127"/>
                    <a:pt x="316" y="11160"/>
                  </a:cubicBezTo>
                  <a:cubicBezTo>
                    <a:pt x="1361" y="6651"/>
                    <a:pt x="3263" y="2305"/>
                    <a:pt x="6550" y="2305"/>
                  </a:cubicBezTo>
                  <a:cubicBezTo>
                    <a:pt x="6928" y="2305"/>
                    <a:pt x="7331" y="2356"/>
                    <a:pt x="7759" y="2482"/>
                  </a:cubicBezTo>
                  <a:cubicBezTo>
                    <a:pt x="8263" y="2633"/>
                    <a:pt x="8754" y="2696"/>
                    <a:pt x="9220" y="2696"/>
                  </a:cubicBezTo>
                  <a:cubicBezTo>
                    <a:pt x="10543" y="2696"/>
                    <a:pt x="11764" y="2205"/>
                    <a:pt x="12961" y="1701"/>
                  </a:cubicBezTo>
                  <a:cubicBezTo>
                    <a:pt x="14157" y="1197"/>
                    <a:pt x="15341" y="693"/>
                    <a:pt x="16601" y="693"/>
                  </a:cubicBezTo>
                  <a:cubicBezTo>
                    <a:pt x="17230" y="693"/>
                    <a:pt x="17873" y="819"/>
                    <a:pt x="18553" y="1135"/>
                  </a:cubicBezTo>
                  <a:cubicBezTo>
                    <a:pt x="22433" y="2935"/>
                    <a:pt x="19208" y="6550"/>
                    <a:pt x="19044" y="9409"/>
                  </a:cubicBezTo>
                  <a:cubicBezTo>
                    <a:pt x="19019" y="9976"/>
                    <a:pt x="19195" y="10178"/>
                    <a:pt x="19511" y="10178"/>
                  </a:cubicBezTo>
                  <a:cubicBezTo>
                    <a:pt x="19901" y="10178"/>
                    <a:pt x="20518" y="9876"/>
                    <a:pt x="21261" y="9585"/>
                  </a:cubicBezTo>
                  <a:cubicBezTo>
                    <a:pt x="21991" y="9283"/>
                    <a:pt x="22861" y="8981"/>
                    <a:pt x="23743" y="8981"/>
                  </a:cubicBezTo>
                  <a:cubicBezTo>
                    <a:pt x="24914" y="8981"/>
                    <a:pt x="26136" y="9510"/>
                    <a:pt x="27169" y="11286"/>
                  </a:cubicBezTo>
                  <a:cubicBezTo>
                    <a:pt x="30380" y="16815"/>
                    <a:pt x="21073" y="13969"/>
                    <a:pt x="21462" y="16173"/>
                  </a:cubicBezTo>
                  <a:cubicBezTo>
                    <a:pt x="21828" y="18214"/>
                    <a:pt x="32358" y="16929"/>
                    <a:pt x="34813" y="21274"/>
                  </a:cubicBezTo>
                  <a:cubicBezTo>
                    <a:pt x="34801" y="21236"/>
                    <a:pt x="34776" y="21198"/>
                    <a:pt x="34763" y="21148"/>
                  </a:cubicBezTo>
                  <a:cubicBezTo>
                    <a:pt x="34751" y="21123"/>
                    <a:pt x="34726" y="21085"/>
                    <a:pt x="34713" y="21060"/>
                  </a:cubicBezTo>
                  <a:cubicBezTo>
                    <a:pt x="32988" y="17433"/>
                    <a:pt x="32836" y="14737"/>
                    <a:pt x="30632" y="13856"/>
                  </a:cubicBezTo>
                  <a:cubicBezTo>
                    <a:pt x="28415" y="12974"/>
                    <a:pt x="28050" y="10077"/>
                    <a:pt x="26992" y="7256"/>
                  </a:cubicBezTo>
                  <a:cubicBezTo>
                    <a:pt x="25921" y="4434"/>
                    <a:pt x="24057" y="2280"/>
                    <a:pt x="19472" y="606"/>
                  </a:cubicBezTo>
                  <a:cubicBezTo>
                    <a:pt x="18226" y="164"/>
                    <a:pt x="17180" y="1"/>
                    <a:pt x="1623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34"/>
            <p:cNvSpPr/>
            <p:nvPr/>
          </p:nvSpPr>
          <p:spPr>
            <a:xfrm>
              <a:off x="2487700" y="296875"/>
              <a:ext cx="1163800" cy="1261750"/>
            </a:xfrm>
            <a:custGeom>
              <a:avLst/>
              <a:gdLst/>
              <a:ahLst/>
              <a:cxnLst/>
              <a:rect l="l" t="t" r="r" b="b"/>
              <a:pathLst>
                <a:path w="46552" h="50470" extrusionOk="0">
                  <a:moveTo>
                    <a:pt x="14750" y="1"/>
                  </a:moveTo>
                  <a:lnTo>
                    <a:pt x="14750" y="1"/>
                  </a:lnTo>
                  <a:cubicBezTo>
                    <a:pt x="11487" y="38"/>
                    <a:pt x="8112" y="1549"/>
                    <a:pt x="5718" y="4837"/>
                  </a:cubicBezTo>
                  <a:cubicBezTo>
                    <a:pt x="2784" y="8880"/>
                    <a:pt x="0" y="11336"/>
                    <a:pt x="0" y="14158"/>
                  </a:cubicBezTo>
                  <a:cubicBezTo>
                    <a:pt x="0" y="15555"/>
                    <a:pt x="668" y="17042"/>
                    <a:pt x="2331" y="18855"/>
                  </a:cubicBezTo>
                  <a:cubicBezTo>
                    <a:pt x="7381" y="24335"/>
                    <a:pt x="4182" y="27748"/>
                    <a:pt x="11223" y="34134"/>
                  </a:cubicBezTo>
                  <a:cubicBezTo>
                    <a:pt x="18276" y="40507"/>
                    <a:pt x="21966" y="44940"/>
                    <a:pt x="27987" y="45369"/>
                  </a:cubicBezTo>
                  <a:cubicBezTo>
                    <a:pt x="33604" y="45772"/>
                    <a:pt x="36703" y="50407"/>
                    <a:pt x="41690" y="50407"/>
                  </a:cubicBezTo>
                  <a:cubicBezTo>
                    <a:pt x="42043" y="50407"/>
                    <a:pt x="42421" y="50394"/>
                    <a:pt x="42799" y="50343"/>
                  </a:cubicBezTo>
                  <a:cubicBezTo>
                    <a:pt x="43290" y="50268"/>
                    <a:pt x="43781" y="50243"/>
                    <a:pt x="44260" y="50243"/>
                  </a:cubicBezTo>
                  <a:cubicBezTo>
                    <a:pt x="45066" y="50243"/>
                    <a:pt x="45835" y="50331"/>
                    <a:pt x="46552" y="50469"/>
                  </a:cubicBezTo>
                  <a:cubicBezTo>
                    <a:pt x="43302" y="49172"/>
                    <a:pt x="40809" y="46502"/>
                    <a:pt x="40922" y="41527"/>
                  </a:cubicBezTo>
                  <a:cubicBezTo>
                    <a:pt x="40960" y="39814"/>
                    <a:pt x="40671" y="39134"/>
                    <a:pt x="40267" y="39134"/>
                  </a:cubicBezTo>
                  <a:cubicBezTo>
                    <a:pt x="39247" y="39134"/>
                    <a:pt x="37522" y="43731"/>
                    <a:pt x="39008" y="47283"/>
                  </a:cubicBezTo>
                  <a:cubicBezTo>
                    <a:pt x="39713" y="48971"/>
                    <a:pt x="39751" y="49576"/>
                    <a:pt x="39310" y="49576"/>
                  </a:cubicBezTo>
                  <a:cubicBezTo>
                    <a:pt x="38454" y="49576"/>
                    <a:pt x="35809" y="47334"/>
                    <a:pt x="32672" y="46200"/>
                  </a:cubicBezTo>
                  <a:cubicBezTo>
                    <a:pt x="27924" y="44487"/>
                    <a:pt x="29120" y="42522"/>
                    <a:pt x="29221" y="40116"/>
                  </a:cubicBezTo>
                  <a:cubicBezTo>
                    <a:pt x="29259" y="39008"/>
                    <a:pt x="28994" y="38416"/>
                    <a:pt x="28667" y="38416"/>
                  </a:cubicBezTo>
                  <a:cubicBezTo>
                    <a:pt x="28289" y="38416"/>
                    <a:pt x="27823" y="39234"/>
                    <a:pt x="27659" y="40998"/>
                  </a:cubicBezTo>
                  <a:cubicBezTo>
                    <a:pt x="27521" y="42585"/>
                    <a:pt x="27155" y="43202"/>
                    <a:pt x="26640" y="43202"/>
                  </a:cubicBezTo>
                  <a:cubicBezTo>
                    <a:pt x="26085" y="43202"/>
                    <a:pt x="25355" y="42497"/>
                    <a:pt x="24510" y="41501"/>
                  </a:cubicBezTo>
                  <a:cubicBezTo>
                    <a:pt x="23138" y="39864"/>
                    <a:pt x="22974" y="35897"/>
                    <a:pt x="21299" y="35897"/>
                  </a:cubicBezTo>
                  <a:cubicBezTo>
                    <a:pt x="20972" y="35897"/>
                    <a:pt x="20581" y="36048"/>
                    <a:pt x="20115" y="36401"/>
                  </a:cubicBezTo>
                  <a:cubicBezTo>
                    <a:pt x="19032" y="37219"/>
                    <a:pt x="18075" y="37723"/>
                    <a:pt x="17256" y="37723"/>
                  </a:cubicBezTo>
                  <a:cubicBezTo>
                    <a:pt x="15934" y="37723"/>
                    <a:pt x="14951" y="36438"/>
                    <a:pt x="14233" y="33214"/>
                  </a:cubicBezTo>
                  <a:cubicBezTo>
                    <a:pt x="13087" y="27987"/>
                    <a:pt x="11979" y="24713"/>
                    <a:pt x="16337" y="21463"/>
                  </a:cubicBezTo>
                  <a:cubicBezTo>
                    <a:pt x="18465" y="19876"/>
                    <a:pt x="18377" y="18956"/>
                    <a:pt x="17382" y="18956"/>
                  </a:cubicBezTo>
                  <a:cubicBezTo>
                    <a:pt x="16337" y="18956"/>
                    <a:pt x="14283" y="19977"/>
                    <a:pt x="12734" y="22281"/>
                  </a:cubicBezTo>
                  <a:cubicBezTo>
                    <a:pt x="10568" y="25519"/>
                    <a:pt x="8968" y="27798"/>
                    <a:pt x="7986" y="27798"/>
                  </a:cubicBezTo>
                  <a:cubicBezTo>
                    <a:pt x="7596" y="27798"/>
                    <a:pt x="7305" y="27458"/>
                    <a:pt x="7117" y="26690"/>
                  </a:cubicBezTo>
                  <a:cubicBezTo>
                    <a:pt x="6412" y="23957"/>
                    <a:pt x="7369" y="18491"/>
                    <a:pt x="12218" y="17029"/>
                  </a:cubicBezTo>
                  <a:cubicBezTo>
                    <a:pt x="15769" y="15958"/>
                    <a:pt x="14233" y="14951"/>
                    <a:pt x="11903" y="14951"/>
                  </a:cubicBezTo>
                  <a:cubicBezTo>
                    <a:pt x="11059" y="14951"/>
                    <a:pt x="10102" y="15077"/>
                    <a:pt x="9258" y="15392"/>
                  </a:cubicBezTo>
                  <a:cubicBezTo>
                    <a:pt x="7734" y="15946"/>
                    <a:pt x="5996" y="16361"/>
                    <a:pt x="4623" y="16361"/>
                  </a:cubicBezTo>
                  <a:cubicBezTo>
                    <a:pt x="3112" y="16361"/>
                    <a:pt x="2041" y="15858"/>
                    <a:pt x="2205" y="14472"/>
                  </a:cubicBezTo>
                  <a:cubicBezTo>
                    <a:pt x="2494" y="12042"/>
                    <a:pt x="7230" y="366"/>
                    <a:pt x="1475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34"/>
            <p:cNvSpPr/>
            <p:nvPr/>
          </p:nvSpPr>
          <p:spPr>
            <a:xfrm>
              <a:off x="3466000" y="997725"/>
              <a:ext cx="362350" cy="201900"/>
            </a:xfrm>
            <a:custGeom>
              <a:avLst/>
              <a:gdLst/>
              <a:ahLst/>
              <a:cxnLst/>
              <a:rect l="l" t="t" r="r" b="b"/>
              <a:pathLst>
                <a:path w="14494" h="8076" extrusionOk="0">
                  <a:moveTo>
                    <a:pt x="433" y="1"/>
                  </a:moveTo>
                  <a:cubicBezTo>
                    <a:pt x="120" y="1"/>
                    <a:pt x="0" y="116"/>
                    <a:pt x="140" y="382"/>
                  </a:cubicBezTo>
                  <a:cubicBezTo>
                    <a:pt x="1022" y="2019"/>
                    <a:pt x="3289" y="2333"/>
                    <a:pt x="3440" y="4009"/>
                  </a:cubicBezTo>
                  <a:cubicBezTo>
                    <a:pt x="3591" y="5697"/>
                    <a:pt x="4901" y="6503"/>
                    <a:pt x="6841" y="6956"/>
                  </a:cubicBezTo>
                  <a:cubicBezTo>
                    <a:pt x="8108" y="7244"/>
                    <a:pt x="11248" y="8075"/>
                    <a:pt x="13011" y="8075"/>
                  </a:cubicBezTo>
                  <a:cubicBezTo>
                    <a:pt x="13946" y="8075"/>
                    <a:pt x="14494" y="7842"/>
                    <a:pt x="14171" y="7170"/>
                  </a:cubicBezTo>
                  <a:cubicBezTo>
                    <a:pt x="13239" y="5243"/>
                    <a:pt x="12673" y="5067"/>
                    <a:pt x="11350" y="4387"/>
                  </a:cubicBezTo>
                  <a:cubicBezTo>
                    <a:pt x="8909" y="3129"/>
                    <a:pt x="2062" y="1"/>
                    <a:pt x="43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34"/>
            <p:cNvSpPr/>
            <p:nvPr/>
          </p:nvSpPr>
          <p:spPr>
            <a:xfrm>
              <a:off x="3301050" y="760000"/>
              <a:ext cx="548925" cy="163300"/>
            </a:xfrm>
            <a:custGeom>
              <a:avLst/>
              <a:gdLst/>
              <a:ahLst/>
              <a:cxnLst/>
              <a:rect l="l" t="t" r="r" b="b"/>
              <a:pathLst>
                <a:path w="21957" h="6532" extrusionOk="0">
                  <a:moveTo>
                    <a:pt x="3364" y="1"/>
                  </a:moveTo>
                  <a:cubicBezTo>
                    <a:pt x="2670" y="1"/>
                    <a:pt x="2129" y="102"/>
                    <a:pt x="1801" y="343"/>
                  </a:cubicBezTo>
                  <a:cubicBezTo>
                    <a:pt x="0" y="1678"/>
                    <a:pt x="3577" y="2295"/>
                    <a:pt x="4282" y="4713"/>
                  </a:cubicBezTo>
                  <a:cubicBezTo>
                    <a:pt x="4753" y="6299"/>
                    <a:pt x="6963" y="6531"/>
                    <a:pt x="8940" y="6531"/>
                  </a:cubicBezTo>
                  <a:cubicBezTo>
                    <a:pt x="9755" y="6531"/>
                    <a:pt x="10531" y="6492"/>
                    <a:pt x="11129" y="6492"/>
                  </a:cubicBezTo>
                  <a:cubicBezTo>
                    <a:pt x="11292" y="6492"/>
                    <a:pt x="11441" y="6495"/>
                    <a:pt x="11574" y="6502"/>
                  </a:cubicBezTo>
                  <a:cubicBezTo>
                    <a:pt x="11634" y="6505"/>
                    <a:pt x="11698" y="6507"/>
                    <a:pt x="11765" y="6507"/>
                  </a:cubicBezTo>
                  <a:cubicBezTo>
                    <a:pt x="13604" y="6507"/>
                    <a:pt x="18082" y="5291"/>
                    <a:pt x="20023" y="5291"/>
                  </a:cubicBezTo>
                  <a:cubicBezTo>
                    <a:pt x="20143" y="5291"/>
                    <a:pt x="20254" y="5296"/>
                    <a:pt x="20354" y="5306"/>
                  </a:cubicBezTo>
                  <a:cubicBezTo>
                    <a:pt x="20424" y="5313"/>
                    <a:pt x="20489" y="5317"/>
                    <a:pt x="20547" y="5317"/>
                  </a:cubicBezTo>
                  <a:cubicBezTo>
                    <a:pt x="21956" y="5317"/>
                    <a:pt x="19989" y="3217"/>
                    <a:pt x="16374" y="2648"/>
                  </a:cubicBezTo>
                  <a:cubicBezTo>
                    <a:pt x="12763" y="2081"/>
                    <a:pt x="6506" y="1"/>
                    <a:pt x="33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34"/>
            <p:cNvSpPr/>
            <p:nvPr/>
          </p:nvSpPr>
          <p:spPr>
            <a:xfrm>
              <a:off x="3614125" y="1261800"/>
              <a:ext cx="218125" cy="182800"/>
            </a:xfrm>
            <a:custGeom>
              <a:avLst/>
              <a:gdLst/>
              <a:ahLst/>
              <a:cxnLst/>
              <a:rect l="l" t="t" r="r" b="b"/>
              <a:pathLst>
                <a:path w="8725" h="7312" extrusionOk="0">
                  <a:moveTo>
                    <a:pt x="382" y="1"/>
                  </a:moveTo>
                  <a:cubicBezTo>
                    <a:pt x="1" y="1"/>
                    <a:pt x="5" y="311"/>
                    <a:pt x="626" y="1104"/>
                  </a:cubicBezTo>
                  <a:cubicBezTo>
                    <a:pt x="1412" y="2101"/>
                    <a:pt x="3950" y="7312"/>
                    <a:pt x="5842" y="7312"/>
                  </a:cubicBezTo>
                  <a:cubicBezTo>
                    <a:pt x="5979" y="7312"/>
                    <a:pt x="6114" y="7284"/>
                    <a:pt x="6244" y="7225"/>
                  </a:cubicBezTo>
                  <a:cubicBezTo>
                    <a:pt x="8158" y="6343"/>
                    <a:pt x="8725" y="4152"/>
                    <a:pt x="5690" y="2476"/>
                  </a:cubicBezTo>
                  <a:cubicBezTo>
                    <a:pt x="3639" y="1345"/>
                    <a:pt x="1175" y="1"/>
                    <a:pt x="38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34"/>
            <p:cNvSpPr/>
            <p:nvPr/>
          </p:nvSpPr>
          <p:spPr>
            <a:xfrm>
              <a:off x="3266400" y="612475"/>
              <a:ext cx="319150" cy="90225"/>
            </a:xfrm>
            <a:custGeom>
              <a:avLst/>
              <a:gdLst/>
              <a:ahLst/>
              <a:cxnLst/>
              <a:rect l="l" t="t" r="r" b="b"/>
              <a:pathLst>
                <a:path w="12766" h="3609" extrusionOk="0">
                  <a:moveTo>
                    <a:pt x="10466" y="1"/>
                  </a:moveTo>
                  <a:cubicBezTo>
                    <a:pt x="10385" y="1"/>
                    <a:pt x="10293" y="4"/>
                    <a:pt x="10190" y="9"/>
                  </a:cubicBezTo>
                  <a:cubicBezTo>
                    <a:pt x="7180" y="186"/>
                    <a:pt x="1" y="715"/>
                    <a:pt x="113" y="2150"/>
                  </a:cubicBezTo>
                  <a:cubicBezTo>
                    <a:pt x="187" y="3072"/>
                    <a:pt x="3857" y="3609"/>
                    <a:pt x="6110" y="3609"/>
                  </a:cubicBezTo>
                  <a:cubicBezTo>
                    <a:pt x="7336" y="3609"/>
                    <a:pt x="8143" y="3450"/>
                    <a:pt x="7721" y="3108"/>
                  </a:cubicBezTo>
                  <a:cubicBezTo>
                    <a:pt x="6577" y="2171"/>
                    <a:pt x="12766" y="1"/>
                    <a:pt x="1046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34"/>
            <p:cNvSpPr/>
            <p:nvPr/>
          </p:nvSpPr>
          <p:spPr>
            <a:xfrm>
              <a:off x="3273325" y="414525"/>
              <a:ext cx="360700" cy="161400"/>
            </a:xfrm>
            <a:custGeom>
              <a:avLst/>
              <a:gdLst/>
              <a:ahLst/>
              <a:cxnLst/>
              <a:rect l="l" t="t" r="r" b="b"/>
              <a:pathLst>
                <a:path w="14428" h="6456" extrusionOk="0">
                  <a:moveTo>
                    <a:pt x="12601" y="1"/>
                  </a:moveTo>
                  <a:cubicBezTo>
                    <a:pt x="12489" y="1"/>
                    <a:pt x="12349" y="14"/>
                    <a:pt x="12180" y="43"/>
                  </a:cubicBezTo>
                  <a:cubicBezTo>
                    <a:pt x="9258" y="546"/>
                    <a:pt x="1" y="5195"/>
                    <a:pt x="1121" y="6189"/>
                  </a:cubicBezTo>
                  <a:cubicBezTo>
                    <a:pt x="1331" y="6375"/>
                    <a:pt x="1911" y="6456"/>
                    <a:pt x="2694" y="6456"/>
                  </a:cubicBezTo>
                  <a:cubicBezTo>
                    <a:pt x="6093" y="6456"/>
                    <a:pt x="13301" y="4937"/>
                    <a:pt x="10455" y="3985"/>
                  </a:cubicBezTo>
                  <a:cubicBezTo>
                    <a:pt x="9161" y="3546"/>
                    <a:pt x="14428" y="1"/>
                    <a:pt x="126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34"/>
            <p:cNvSpPr/>
            <p:nvPr/>
          </p:nvSpPr>
          <p:spPr>
            <a:xfrm>
              <a:off x="3262950" y="272300"/>
              <a:ext cx="272050" cy="225150"/>
            </a:xfrm>
            <a:custGeom>
              <a:avLst/>
              <a:gdLst/>
              <a:ahLst/>
              <a:cxnLst/>
              <a:rect l="l" t="t" r="r" b="b"/>
              <a:pathLst>
                <a:path w="10882" h="9006" extrusionOk="0">
                  <a:moveTo>
                    <a:pt x="7961" y="0"/>
                  </a:moveTo>
                  <a:cubicBezTo>
                    <a:pt x="7622" y="0"/>
                    <a:pt x="7090" y="372"/>
                    <a:pt x="6322" y="1286"/>
                  </a:cubicBezTo>
                  <a:cubicBezTo>
                    <a:pt x="4613" y="3323"/>
                    <a:pt x="1" y="9005"/>
                    <a:pt x="814" y="9005"/>
                  </a:cubicBezTo>
                  <a:cubicBezTo>
                    <a:pt x="941" y="9005"/>
                    <a:pt x="1201" y="8866"/>
                    <a:pt x="1625" y="8553"/>
                  </a:cubicBezTo>
                  <a:cubicBezTo>
                    <a:pt x="4748" y="6249"/>
                    <a:pt x="10882" y="3565"/>
                    <a:pt x="9547" y="3478"/>
                  </a:cubicBezTo>
                  <a:cubicBezTo>
                    <a:pt x="8199" y="3377"/>
                    <a:pt x="8048" y="3175"/>
                    <a:pt x="8287" y="2104"/>
                  </a:cubicBezTo>
                  <a:cubicBezTo>
                    <a:pt x="8549" y="925"/>
                    <a:pt x="8495" y="0"/>
                    <a:pt x="796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7" name="Google Shape;1637;p34"/>
            <p:cNvSpPr/>
            <p:nvPr/>
          </p:nvSpPr>
          <p:spPr>
            <a:xfrm>
              <a:off x="2827575" y="320375"/>
              <a:ext cx="283375" cy="198875"/>
            </a:xfrm>
            <a:custGeom>
              <a:avLst/>
              <a:gdLst/>
              <a:ahLst/>
              <a:cxnLst/>
              <a:rect l="l" t="t" r="r" b="b"/>
              <a:pathLst>
                <a:path w="11335" h="7955" extrusionOk="0">
                  <a:moveTo>
                    <a:pt x="2158" y="0"/>
                  </a:moveTo>
                  <a:cubicBezTo>
                    <a:pt x="789" y="0"/>
                    <a:pt x="1" y="383"/>
                    <a:pt x="740" y="383"/>
                  </a:cubicBezTo>
                  <a:cubicBezTo>
                    <a:pt x="752" y="383"/>
                    <a:pt x="764" y="383"/>
                    <a:pt x="777" y="383"/>
                  </a:cubicBezTo>
                  <a:cubicBezTo>
                    <a:pt x="780" y="383"/>
                    <a:pt x="783" y="383"/>
                    <a:pt x="786" y="383"/>
                  </a:cubicBezTo>
                  <a:cubicBezTo>
                    <a:pt x="2232" y="383"/>
                    <a:pt x="10431" y="7955"/>
                    <a:pt x="11239" y="7955"/>
                  </a:cubicBezTo>
                  <a:cubicBezTo>
                    <a:pt x="11334" y="7955"/>
                    <a:pt x="11327" y="7849"/>
                    <a:pt x="11193" y="7612"/>
                  </a:cubicBezTo>
                  <a:cubicBezTo>
                    <a:pt x="10651" y="6643"/>
                    <a:pt x="10223" y="4955"/>
                    <a:pt x="7036" y="1894"/>
                  </a:cubicBezTo>
                  <a:cubicBezTo>
                    <a:pt x="5459" y="380"/>
                    <a:pt x="3521" y="0"/>
                    <a:pt x="21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8" name="Google Shape;1638;p34"/>
            <p:cNvSpPr/>
            <p:nvPr/>
          </p:nvSpPr>
          <p:spPr>
            <a:xfrm>
              <a:off x="3386675" y="1059400"/>
              <a:ext cx="158400" cy="318700"/>
            </a:xfrm>
            <a:custGeom>
              <a:avLst/>
              <a:gdLst/>
              <a:ahLst/>
              <a:cxnLst/>
              <a:rect l="l" t="t" r="r" b="b"/>
              <a:pathLst>
                <a:path w="6336" h="12748" extrusionOk="0">
                  <a:moveTo>
                    <a:pt x="1386" y="0"/>
                  </a:moveTo>
                  <a:cubicBezTo>
                    <a:pt x="936" y="0"/>
                    <a:pt x="303" y="1138"/>
                    <a:pt x="177" y="2738"/>
                  </a:cubicBezTo>
                  <a:cubicBezTo>
                    <a:pt x="1" y="4977"/>
                    <a:pt x="54" y="12747"/>
                    <a:pt x="793" y="12747"/>
                  </a:cubicBezTo>
                  <a:cubicBezTo>
                    <a:pt x="849" y="12747"/>
                    <a:pt x="907" y="12704"/>
                    <a:pt x="970" y="12613"/>
                  </a:cubicBezTo>
                  <a:cubicBezTo>
                    <a:pt x="1851" y="11341"/>
                    <a:pt x="2470" y="5986"/>
                    <a:pt x="4603" y="5986"/>
                  </a:cubicBezTo>
                  <a:cubicBezTo>
                    <a:pt x="4667" y="5986"/>
                    <a:pt x="4732" y="5991"/>
                    <a:pt x="4799" y="6001"/>
                  </a:cubicBezTo>
                  <a:cubicBezTo>
                    <a:pt x="4877" y="6012"/>
                    <a:pt x="4944" y="6018"/>
                    <a:pt x="5000" y="6018"/>
                  </a:cubicBezTo>
                  <a:cubicBezTo>
                    <a:pt x="6336" y="6018"/>
                    <a:pt x="1961" y="2835"/>
                    <a:pt x="1840" y="950"/>
                  </a:cubicBezTo>
                  <a:cubicBezTo>
                    <a:pt x="1793" y="288"/>
                    <a:pt x="1613" y="0"/>
                    <a:pt x="13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9" name="Google Shape;1639;p34"/>
            <p:cNvSpPr/>
            <p:nvPr/>
          </p:nvSpPr>
          <p:spPr>
            <a:xfrm>
              <a:off x="3153675" y="864650"/>
              <a:ext cx="201675" cy="494775"/>
            </a:xfrm>
            <a:custGeom>
              <a:avLst/>
              <a:gdLst/>
              <a:ahLst/>
              <a:cxnLst/>
              <a:rect l="l" t="t" r="r" b="b"/>
              <a:pathLst>
                <a:path w="8067" h="19791" extrusionOk="0">
                  <a:moveTo>
                    <a:pt x="5288" y="1"/>
                  </a:moveTo>
                  <a:cubicBezTo>
                    <a:pt x="5160" y="1"/>
                    <a:pt x="5037" y="40"/>
                    <a:pt x="4925" y="124"/>
                  </a:cubicBezTo>
                  <a:cubicBezTo>
                    <a:pt x="3804" y="981"/>
                    <a:pt x="1" y="11322"/>
                    <a:pt x="1789" y="13727"/>
                  </a:cubicBezTo>
                  <a:cubicBezTo>
                    <a:pt x="3590" y="16133"/>
                    <a:pt x="4194" y="15126"/>
                    <a:pt x="4597" y="17455"/>
                  </a:cubicBezTo>
                  <a:cubicBezTo>
                    <a:pt x="4827" y="18779"/>
                    <a:pt x="5744" y="19790"/>
                    <a:pt x="6356" y="19790"/>
                  </a:cubicBezTo>
                  <a:cubicBezTo>
                    <a:pt x="6816" y="19790"/>
                    <a:pt x="7104" y="19220"/>
                    <a:pt x="6802" y="17783"/>
                  </a:cubicBezTo>
                  <a:cubicBezTo>
                    <a:pt x="6097" y="14446"/>
                    <a:pt x="4787" y="7014"/>
                    <a:pt x="7205" y="4143"/>
                  </a:cubicBezTo>
                  <a:cubicBezTo>
                    <a:pt x="8066" y="3111"/>
                    <a:pt x="6440" y="1"/>
                    <a:pt x="528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0" name="Google Shape;1640;p34"/>
            <p:cNvSpPr/>
            <p:nvPr/>
          </p:nvSpPr>
          <p:spPr>
            <a:xfrm>
              <a:off x="2920350" y="762050"/>
              <a:ext cx="298000" cy="407975"/>
            </a:xfrm>
            <a:custGeom>
              <a:avLst/>
              <a:gdLst/>
              <a:ahLst/>
              <a:cxnLst/>
              <a:rect l="l" t="t" r="r" b="b"/>
              <a:pathLst>
                <a:path w="11920" h="16319" extrusionOk="0">
                  <a:moveTo>
                    <a:pt x="10443" y="0"/>
                  </a:moveTo>
                  <a:cubicBezTo>
                    <a:pt x="9926" y="0"/>
                    <a:pt x="9284" y="425"/>
                    <a:pt x="8716" y="1445"/>
                  </a:cubicBezTo>
                  <a:cubicBezTo>
                    <a:pt x="7104" y="4342"/>
                    <a:pt x="4862" y="7264"/>
                    <a:pt x="3489" y="8536"/>
                  </a:cubicBezTo>
                  <a:cubicBezTo>
                    <a:pt x="2116" y="9795"/>
                    <a:pt x="0" y="12944"/>
                    <a:pt x="1839" y="14670"/>
                  </a:cubicBezTo>
                  <a:cubicBezTo>
                    <a:pt x="2188" y="14998"/>
                    <a:pt x="2508" y="15139"/>
                    <a:pt x="2807" y="15139"/>
                  </a:cubicBezTo>
                  <a:cubicBezTo>
                    <a:pt x="4085" y="15139"/>
                    <a:pt x="4974" y="12551"/>
                    <a:pt x="6046" y="10766"/>
                  </a:cubicBezTo>
                  <a:cubicBezTo>
                    <a:pt x="6174" y="10553"/>
                    <a:pt x="6276" y="10458"/>
                    <a:pt x="6357" y="10458"/>
                  </a:cubicBezTo>
                  <a:cubicBezTo>
                    <a:pt x="6993" y="10458"/>
                    <a:pt x="6317" y="16319"/>
                    <a:pt x="7028" y="16319"/>
                  </a:cubicBezTo>
                  <a:cubicBezTo>
                    <a:pt x="7155" y="16319"/>
                    <a:pt x="7326" y="16131"/>
                    <a:pt x="7557" y="15690"/>
                  </a:cubicBezTo>
                  <a:cubicBezTo>
                    <a:pt x="8830" y="13247"/>
                    <a:pt x="8993" y="6067"/>
                    <a:pt x="10769" y="3259"/>
                  </a:cubicBezTo>
                  <a:cubicBezTo>
                    <a:pt x="11920" y="1439"/>
                    <a:pt x="11394" y="0"/>
                    <a:pt x="104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1" name="Google Shape;1641;p34"/>
            <p:cNvSpPr/>
            <p:nvPr/>
          </p:nvSpPr>
          <p:spPr>
            <a:xfrm>
              <a:off x="2844400" y="689000"/>
              <a:ext cx="289800" cy="373100"/>
            </a:xfrm>
            <a:custGeom>
              <a:avLst/>
              <a:gdLst/>
              <a:ahLst/>
              <a:cxnLst/>
              <a:rect l="l" t="t" r="r" b="b"/>
              <a:pathLst>
                <a:path w="11592" h="14924" extrusionOk="0">
                  <a:moveTo>
                    <a:pt x="11286" y="1"/>
                  </a:moveTo>
                  <a:cubicBezTo>
                    <a:pt x="10562" y="1"/>
                    <a:pt x="7672" y="2306"/>
                    <a:pt x="5167" y="4015"/>
                  </a:cubicBezTo>
                  <a:cubicBezTo>
                    <a:pt x="1615" y="6433"/>
                    <a:pt x="1565" y="8171"/>
                    <a:pt x="645" y="10979"/>
                  </a:cubicBezTo>
                  <a:cubicBezTo>
                    <a:pt x="1" y="12957"/>
                    <a:pt x="1176" y="14923"/>
                    <a:pt x="1823" y="14923"/>
                  </a:cubicBezTo>
                  <a:cubicBezTo>
                    <a:pt x="2099" y="14923"/>
                    <a:pt x="2279" y="14566"/>
                    <a:pt x="2182" y="13700"/>
                  </a:cubicBezTo>
                  <a:cubicBezTo>
                    <a:pt x="1854" y="10803"/>
                    <a:pt x="9386" y="3763"/>
                    <a:pt x="10847" y="1457"/>
                  </a:cubicBezTo>
                  <a:cubicBezTo>
                    <a:pt x="11510" y="413"/>
                    <a:pt x="11592" y="1"/>
                    <a:pt x="112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34"/>
            <p:cNvSpPr/>
            <p:nvPr/>
          </p:nvSpPr>
          <p:spPr>
            <a:xfrm>
              <a:off x="3597400" y="1379175"/>
              <a:ext cx="116500" cy="146850"/>
            </a:xfrm>
            <a:custGeom>
              <a:avLst/>
              <a:gdLst/>
              <a:ahLst/>
              <a:cxnLst/>
              <a:rect l="l" t="t" r="r" b="b"/>
              <a:pathLst>
                <a:path w="4660" h="5874" extrusionOk="0">
                  <a:moveTo>
                    <a:pt x="595" y="1"/>
                  </a:moveTo>
                  <a:cubicBezTo>
                    <a:pt x="190" y="1"/>
                    <a:pt x="1" y="397"/>
                    <a:pt x="527" y="1976"/>
                  </a:cubicBezTo>
                  <a:cubicBezTo>
                    <a:pt x="1131" y="3788"/>
                    <a:pt x="3323" y="5874"/>
                    <a:pt x="4173" y="5874"/>
                  </a:cubicBezTo>
                  <a:cubicBezTo>
                    <a:pt x="4545" y="5874"/>
                    <a:pt x="4660" y="5472"/>
                    <a:pt x="4268" y="4470"/>
                  </a:cubicBezTo>
                  <a:cubicBezTo>
                    <a:pt x="3827" y="3323"/>
                    <a:pt x="2303" y="590"/>
                    <a:pt x="1522" y="288"/>
                  </a:cubicBezTo>
                  <a:cubicBezTo>
                    <a:pt x="1214" y="169"/>
                    <a:pt x="859" y="1"/>
                    <a:pt x="59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34"/>
            <p:cNvSpPr/>
            <p:nvPr/>
          </p:nvSpPr>
          <p:spPr>
            <a:xfrm>
              <a:off x="3172250" y="179325"/>
              <a:ext cx="147525" cy="224700"/>
            </a:xfrm>
            <a:custGeom>
              <a:avLst/>
              <a:gdLst/>
              <a:ahLst/>
              <a:cxnLst/>
              <a:rect l="l" t="t" r="r" b="b"/>
              <a:pathLst>
                <a:path w="5901" h="8988" extrusionOk="0">
                  <a:moveTo>
                    <a:pt x="2172" y="1"/>
                  </a:moveTo>
                  <a:cubicBezTo>
                    <a:pt x="1885" y="1"/>
                    <a:pt x="1612" y="194"/>
                    <a:pt x="1310" y="760"/>
                  </a:cubicBezTo>
                  <a:cubicBezTo>
                    <a:pt x="316" y="2637"/>
                    <a:pt x="0" y="7449"/>
                    <a:pt x="605" y="8846"/>
                  </a:cubicBezTo>
                  <a:cubicBezTo>
                    <a:pt x="646" y="8942"/>
                    <a:pt x="708" y="8987"/>
                    <a:pt x="786" y="8987"/>
                  </a:cubicBezTo>
                  <a:cubicBezTo>
                    <a:pt x="1838" y="8987"/>
                    <a:pt x="5901" y="885"/>
                    <a:pt x="4882" y="885"/>
                  </a:cubicBezTo>
                  <a:cubicBezTo>
                    <a:pt x="4876" y="885"/>
                    <a:pt x="4869" y="885"/>
                    <a:pt x="4862" y="886"/>
                  </a:cubicBezTo>
                  <a:cubicBezTo>
                    <a:pt x="4782" y="894"/>
                    <a:pt x="4705" y="898"/>
                    <a:pt x="4629" y="898"/>
                  </a:cubicBezTo>
                  <a:cubicBezTo>
                    <a:pt x="3467" y="898"/>
                    <a:pt x="2789" y="1"/>
                    <a:pt x="21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34"/>
            <p:cNvSpPr/>
            <p:nvPr/>
          </p:nvSpPr>
          <p:spPr>
            <a:xfrm>
              <a:off x="2629400" y="507500"/>
              <a:ext cx="345125" cy="103800"/>
            </a:xfrm>
            <a:custGeom>
              <a:avLst/>
              <a:gdLst/>
              <a:ahLst/>
              <a:cxnLst/>
              <a:rect l="l" t="t" r="r" b="b"/>
              <a:pathLst>
                <a:path w="13805" h="4152" extrusionOk="0">
                  <a:moveTo>
                    <a:pt x="3801" y="1"/>
                  </a:moveTo>
                  <a:cubicBezTo>
                    <a:pt x="3056" y="1"/>
                    <a:pt x="2412" y="139"/>
                    <a:pt x="1928" y="468"/>
                  </a:cubicBezTo>
                  <a:cubicBezTo>
                    <a:pt x="0" y="1778"/>
                    <a:pt x="2015" y="1765"/>
                    <a:pt x="2645" y="2470"/>
                  </a:cubicBezTo>
                  <a:cubicBezTo>
                    <a:pt x="3219" y="3137"/>
                    <a:pt x="1402" y="4151"/>
                    <a:pt x="2370" y="4151"/>
                  </a:cubicBezTo>
                  <a:cubicBezTo>
                    <a:pt x="2445" y="4151"/>
                    <a:pt x="2535" y="4145"/>
                    <a:pt x="2645" y="4133"/>
                  </a:cubicBezTo>
                  <a:cubicBezTo>
                    <a:pt x="4182" y="3956"/>
                    <a:pt x="13804" y="3226"/>
                    <a:pt x="11638" y="2294"/>
                  </a:cubicBezTo>
                  <a:cubicBezTo>
                    <a:pt x="9148" y="1229"/>
                    <a:pt x="6023" y="1"/>
                    <a:pt x="38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600655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425294" y="272920"/>
            <a:ext cx="8293414" cy="715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50000"/>
              </a:lnSpc>
              <a:buClrTx/>
              <a:buFontTx/>
              <a:buNone/>
            </a:pPr>
            <a:endParaRPr lang="en-US" sz="2700" kern="1200" dirty="0">
              <a:solidFill>
                <a:prstClr val="black">
                  <a:lumMod val="95000"/>
                  <a:lumOff val="5000"/>
                </a:prstClr>
              </a:solidFill>
              <a:latin typeface="Raleway" panose="020B0503030101060003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2551580" y="1403020"/>
            <a:ext cx="3620621" cy="3014812"/>
            <a:chOff x="7623506" y="3933956"/>
            <a:chExt cx="8817526" cy="7342162"/>
          </a:xfrm>
        </p:grpSpPr>
        <p:sp>
          <p:nvSpPr>
            <p:cNvPr id="8" name="AutoShape 5"/>
            <p:cNvSpPr>
              <a:spLocks/>
            </p:cNvSpPr>
            <p:nvPr/>
          </p:nvSpPr>
          <p:spPr bwMode="auto">
            <a:xfrm>
              <a:off x="12249845" y="4099719"/>
              <a:ext cx="3679825" cy="3756025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613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0685" y="0"/>
                    <a:pt x="19302" y="8437"/>
                    <a:pt x="19359" y="18899"/>
                  </a:cubicBezTo>
                  <a:cubicBezTo>
                    <a:pt x="21600" y="18899"/>
                    <a:pt x="21600" y="18899"/>
                    <a:pt x="21600" y="18899"/>
                  </a:cubicBezTo>
                  <a:cubicBezTo>
                    <a:pt x="16372" y="21599"/>
                    <a:pt x="16372" y="21599"/>
                    <a:pt x="16372" y="21599"/>
                  </a:cubicBezTo>
                  <a:cubicBezTo>
                    <a:pt x="11144" y="18899"/>
                    <a:pt x="11144" y="18899"/>
                    <a:pt x="11144" y="18899"/>
                  </a:cubicBezTo>
                  <a:cubicBezTo>
                    <a:pt x="13327" y="18899"/>
                    <a:pt x="13327" y="18899"/>
                    <a:pt x="13327" y="18899"/>
                  </a:cubicBezTo>
                  <a:cubicBezTo>
                    <a:pt x="13212" y="11812"/>
                    <a:pt x="7353" y="6131"/>
                    <a:pt x="114" y="6131"/>
                  </a:cubicBezTo>
                  <a:cubicBezTo>
                    <a:pt x="57" y="6131"/>
                    <a:pt x="57" y="6131"/>
                    <a:pt x="0" y="613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scene3d>
              <a:camera prst="isometricTopUp"/>
              <a:lightRig rig="threePt" dir="t"/>
            </a:scene3d>
            <a:sp3d extrusionH="76200" contourW="12700" prstMaterial="matte">
              <a:bevelT w="114300" prst="artDeco"/>
              <a:bevelB w="114300" prst="artDeco"/>
              <a:extrusionClr>
                <a:schemeClr val="bg1"/>
              </a:extrusionClr>
              <a:contourClr>
                <a:schemeClr val="bg1"/>
              </a:contourClr>
            </a:sp3d>
          </p:spPr>
          <p:txBody>
            <a:bodyPr lIns="34289" tIns="34289" rIns="34289" bIns="34289"/>
            <a:lstStyle/>
            <a:p>
              <a:pPr>
                <a:buClrTx/>
                <a:buFontTx/>
                <a:buNone/>
              </a:pPr>
              <a:endParaRPr lang="en-US" sz="1350" kern="120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" name="AutoShape 6"/>
            <p:cNvSpPr>
              <a:spLocks/>
            </p:cNvSpPr>
            <p:nvPr/>
          </p:nvSpPr>
          <p:spPr bwMode="auto">
            <a:xfrm>
              <a:off x="8237702" y="3933956"/>
              <a:ext cx="3765550" cy="3698875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8907" y="2342"/>
                  </a:moveTo>
                  <a:cubicBezTo>
                    <a:pt x="8471" y="2342"/>
                    <a:pt x="0" y="10971"/>
                    <a:pt x="0" y="21599"/>
                  </a:cubicBezTo>
                  <a:cubicBezTo>
                    <a:pt x="5890" y="21599"/>
                    <a:pt x="5890" y="21599"/>
                    <a:pt x="5890" y="21599"/>
                  </a:cubicBezTo>
                  <a:cubicBezTo>
                    <a:pt x="5947" y="14400"/>
                    <a:pt x="11725" y="8571"/>
                    <a:pt x="18794" y="8571"/>
                  </a:cubicBezTo>
                  <a:cubicBezTo>
                    <a:pt x="18794" y="8571"/>
                    <a:pt x="18850" y="8571"/>
                    <a:pt x="18907" y="8571"/>
                  </a:cubicBezTo>
                  <a:cubicBezTo>
                    <a:pt x="18907" y="10400"/>
                    <a:pt x="18907" y="10400"/>
                    <a:pt x="18907" y="10400"/>
                  </a:cubicBezTo>
                  <a:cubicBezTo>
                    <a:pt x="21600" y="5200"/>
                    <a:pt x="21600" y="5200"/>
                    <a:pt x="21600" y="5200"/>
                  </a:cubicBezTo>
                  <a:cubicBezTo>
                    <a:pt x="18907" y="0"/>
                    <a:pt x="18907" y="0"/>
                    <a:pt x="18907" y="0"/>
                  </a:cubicBezTo>
                  <a:lnTo>
                    <a:pt x="18907" y="234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scene3d>
              <a:camera prst="isometricTopUp"/>
              <a:lightRig rig="threePt" dir="t"/>
            </a:scene3d>
            <a:sp3d extrusionH="76200" contourW="12700" prstMaterial="matte">
              <a:bevelT w="114300" prst="artDeco"/>
              <a:bevelB w="114300" prst="artDeco"/>
              <a:extrusionClr>
                <a:schemeClr val="bg1"/>
              </a:extrusionClr>
              <a:contourClr>
                <a:schemeClr val="bg1"/>
              </a:contourClr>
            </a:sp3d>
          </p:spPr>
          <p:txBody>
            <a:bodyPr lIns="34289" tIns="34289" rIns="34289" bIns="34289"/>
            <a:lstStyle/>
            <a:p>
              <a:pPr>
                <a:buClrTx/>
                <a:buFontTx/>
                <a:buNone/>
              </a:pPr>
              <a:endParaRPr lang="en-US" sz="1350" kern="120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" name="AutoShape 7"/>
            <p:cNvSpPr>
              <a:spLocks/>
            </p:cNvSpPr>
            <p:nvPr/>
          </p:nvSpPr>
          <p:spPr bwMode="auto">
            <a:xfrm>
              <a:off x="8142843" y="7327952"/>
              <a:ext cx="3686175" cy="37496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763"/>
                  </a:moveTo>
                  <a:cubicBezTo>
                    <a:pt x="2291" y="2763"/>
                    <a:pt x="2291" y="2763"/>
                    <a:pt x="2291" y="2763"/>
                  </a:cubicBezTo>
                  <a:cubicBezTo>
                    <a:pt x="2349" y="13196"/>
                    <a:pt x="11000" y="21599"/>
                    <a:pt x="21599" y="21599"/>
                  </a:cubicBezTo>
                  <a:cubicBezTo>
                    <a:pt x="21599" y="15509"/>
                    <a:pt x="21599" y="15509"/>
                    <a:pt x="21599" y="15509"/>
                  </a:cubicBezTo>
                  <a:cubicBezTo>
                    <a:pt x="21542" y="15509"/>
                    <a:pt x="21542" y="15509"/>
                    <a:pt x="21485" y="15509"/>
                  </a:cubicBezTo>
                  <a:cubicBezTo>
                    <a:pt x="14266" y="15509"/>
                    <a:pt x="8422" y="9813"/>
                    <a:pt x="8307" y="2763"/>
                  </a:cubicBezTo>
                  <a:cubicBezTo>
                    <a:pt x="10427" y="2763"/>
                    <a:pt x="10427" y="2763"/>
                    <a:pt x="10427" y="2763"/>
                  </a:cubicBezTo>
                  <a:cubicBezTo>
                    <a:pt x="5213" y="0"/>
                    <a:pt x="5213" y="0"/>
                    <a:pt x="5213" y="0"/>
                  </a:cubicBezTo>
                  <a:lnTo>
                    <a:pt x="0" y="276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scene3d>
              <a:camera prst="isometricTopUp"/>
              <a:lightRig rig="threePt" dir="t"/>
            </a:scene3d>
            <a:sp3d extrusionH="76200" contourW="12700" prstMaterial="matte">
              <a:bevelT w="114300" prst="artDeco"/>
              <a:bevelB w="114300" prst="artDeco"/>
              <a:extrusionClr>
                <a:schemeClr val="bg1"/>
              </a:extrusionClr>
              <a:contourClr>
                <a:schemeClr val="bg1"/>
              </a:contourClr>
            </a:sp3d>
            <a:extLst/>
          </p:spPr>
          <p:txBody>
            <a:bodyPr lIns="34289" tIns="34289" rIns="34289" bIns="34289"/>
            <a:lstStyle/>
            <a:p>
              <a:pPr>
                <a:buClrTx/>
                <a:buFontTx/>
                <a:buNone/>
                <a:defRPr/>
              </a:pPr>
              <a:endParaRPr lang="es-ES" sz="1350" kern="1200">
                <a:latin typeface="Calibri" charset="0"/>
                <a:ea typeface="ＭＳ Ｐゴシック" charset="0"/>
                <a:cs typeface="Calibri" charset="0"/>
                <a:sym typeface="Calibri" charset="0"/>
              </a:endParaRPr>
            </a:p>
          </p:txBody>
        </p:sp>
        <p:sp>
          <p:nvSpPr>
            <p:cNvPr id="11" name="AutoShape 8"/>
            <p:cNvSpPr>
              <a:spLocks/>
            </p:cNvSpPr>
            <p:nvPr/>
          </p:nvSpPr>
          <p:spPr bwMode="auto">
            <a:xfrm>
              <a:off x="12136173" y="7810606"/>
              <a:ext cx="3757613" cy="34655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700" y="19403"/>
                  </a:moveTo>
                  <a:cubicBezTo>
                    <a:pt x="12768" y="19403"/>
                    <a:pt x="21037" y="10861"/>
                    <a:pt x="21599" y="122"/>
                  </a:cubicBezTo>
                  <a:cubicBezTo>
                    <a:pt x="18731" y="1769"/>
                    <a:pt x="18731" y="1769"/>
                    <a:pt x="18731" y="1769"/>
                  </a:cubicBezTo>
                  <a:cubicBezTo>
                    <a:pt x="15693" y="0"/>
                    <a:pt x="15693" y="0"/>
                    <a:pt x="15693" y="0"/>
                  </a:cubicBezTo>
                  <a:cubicBezTo>
                    <a:pt x="15074" y="7200"/>
                    <a:pt x="9562" y="12813"/>
                    <a:pt x="2812" y="12813"/>
                  </a:cubicBezTo>
                  <a:cubicBezTo>
                    <a:pt x="2756" y="12813"/>
                    <a:pt x="2756" y="12813"/>
                    <a:pt x="2700" y="12813"/>
                  </a:cubicBezTo>
                  <a:cubicBezTo>
                    <a:pt x="2700" y="10494"/>
                    <a:pt x="2700" y="10494"/>
                    <a:pt x="2700" y="10494"/>
                  </a:cubicBezTo>
                  <a:cubicBezTo>
                    <a:pt x="0" y="16047"/>
                    <a:pt x="0" y="16047"/>
                    <a:pt x="0" y="16047"/>
                  </a:cubicBezTo>
                  <a:cubicBezTo>
                    <a:pt x="2700" y="21600"/>
                    <a:pt x="2700" y="21600"/>
                    <a:pt x="2700" y="21600"/>
                  </a:cubicBezTo>
                  <a:lnTo>
                    <a:pt x="2700" y="1940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scene3d>
              <a:camera prst="isometricTopUp"/>
              <a:lightRig rig="threePt" dir="t"/>
            </a:scene3d>
            <a:sp3d extrusionH="76200" contourW="12700" prstMaterial="matte">
              <a:bevelT w="114300" prst="artDeco"/>
              <a:bevelB w="114300" prst="artDeco"/>
              <a:extrusionClr>
                <a:schemeClr val="bg1"/>
              </a:extrusionClr>
              <a:contourClr>
                <a:schemeClr val="bg1"/>
              </a:contourClr>
            </a:sp3d>
            <a:extLst/>
          </p:spPr>
          <p:txBody>
            <a:bodyPr lIns="34289" tIns="34289" rIns="34289" bIns="34289"/>
            <a:lstStyle/>
            <a:p>
              <a:pPr>
                <a:buClrTx/>
                <a:buFontTx/>
                <a:buNone/>
                <a:defRPr/>
              </a:pPr>
              <a:endParaRPr lang="es-ES" sz="1350" kern="1200">
                <a:latin typeface="Calibri" charset="0"/>
                <a:ea typeface="ＭＳ Ｐゴシック" charset="0"/>
                <a:cs typeface="Calibri" charset="0"/>
                <a:sym typeface="Calibri" charset="0"/>
              </a:endParaRPr>
            </a:p>
          </p:txBody>
        </p:sp>
        <p:sp>
          <p:nvSpPr>
            <p:cNvPr id="12" name="AutoShape 11"/>
            <p:cNvSpPr>
              <a:spLocks/>
            </p:cNvSpPr>
            <p:nvPr/>
          </p:nvSpPr>
          <p:spPr bwMode="auto">
            <a:xfrm>
              <a:off x="10510567" y="5915078"/>
              <a:ext cx="3291840" cy="3287712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isometricTopUp"/>
              <a:lightRig rig="threePt" dir="t"/>
            </a:scene3d>
            <a:sp3d extrusionH="76200" contourW="12700" prstMaterial="matte">
              <a:bevelT w="114300" prst="artDeco"/>
              <a:bevelB w="114300" prst="artDeco"/>
              <a:extrusionClr>
                <a:schemeClr val="bg1"/>
              </a:extrusionClr>
              <a:contourClr>
                <a:schemeClr val="bg1"/>
              </a:contourClr>
            </a:sp3d>
            <a:extLst/>
          </p:spPr>
          <p:txBody>
            <a:bodyPr lIns="34289" tIns="34289" rIns="34289" bIns="34289"/>
            <a:lstStyle/>
            <a:p>
              <a:pPr>
                <a:buClrTx/>
                <a:buFontTx/>
                <a:buNone/>
                <a:defRPr/>
              </a:pPr>
              <a:endParaRPr lang="es-ES" sz="1350" kern="1200">
                <a:latin typeface="Calibri" charset="0"/>
                <a:ea typeface="ＭＳ Ｐゴシック" charset="0"/>
                <a:cs typeface="Calibri" charset="0"/>
                <a:sym typeface="Calibri" charset="0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10943303" y="4159535"/>
              <a:ext cx="365760" cy="3657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en-US" sz="1350" kern="1200">
                <a:solidFill>
                  <a:prstClr val="white"/>
                </a:solidFill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16075272" y="6683488"/>
              <a:ext cx="365760" cy="3657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en-US" sz="1350" kern="1200">
                <a:solidFill>
                  <a:prstClr val="white"/>
                </a:solidFill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7623506" y="8300563"/>
              <a:ext cx="365760" cy="36576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en-US" sz="1350" kern="1200">
                <a:solidFill>
                  <a:prstClr val="white"/>
                </a:solidFill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12878827" y="10883247"/>
              <a:ext cx="365760" cy="36576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en-US" sz="1350" kern="1200">
                <a:solidFill>
                  <a:prstClr val="white"/>
                </a:solidFill>
              </a:endParaRPr>
            </a:p>
          </p:txBody>
        </p:sp>
      </p:grpSp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1548" y="2776312"/>
            <a:ext cx="794758" cy="309650"/>
          </a:xfrm>
          <a:prstGeom prst="rect">
            <a:avLst/>
          </a:prstGeom>
        </p:spPr>
      </p:pic>
      <p:sp>
        <p:nvSpPr>
          <p:cNvPr id="19" name="Rectangle 7"/>
          <p:cNvSpPr>
            <a:spLocks noChangeArrowheads="1"/>
          </p:cNvSpPr>
          <p:nvPr/>
        </p:nvSpPr>
        <p:spPr bwMode="auto">
          <a:xfrm>
            <a:off x="4064930" y="1310842"/>
            <a:ext cx="44056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50000"/>
              </a:lnSpc>
              <a:buClrTx/>
              <a:buFontTx/>
              <a:buNone/>
            </a:pPr>
            <a:r>
              <a:rPr lang="id-ID" sz="16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It </a:t>
            </a:r>
            <a:r>
              <a:rPr lang="id-ID" sz="1600" dirty="0">
                <a:ea typeface="Calibri" panose="020F0502020204030204" pitchFamily="34" charset="0"/>
                <a:cs typeface="Times New Roman" panose="02020603050405020304" pitchFamily="18" charset="0"/>
              </a:rPr>
              <a:t>teaches you a lot about your research problem. </a:t>
            </a:r>
            <a:endParaRPr lang="en-US" sz="1500" kern="1200" dirty="0">
              <a:solidFill>
                <a:prstClr val="black">
                  <a:lumMod val="95000"/>
                  <a:lumOff val="5000"/>
                </a:prstClr>
              </a:solidFill>
              <a:latin typeface="Raleway" panose="020B0503030101060003" pitchFamily="34" charset="0"/>
            </a:endParaRPr>
          </a:p>
        </p:txBody>
      </p:sp>
      <p:sp>
        <p:nvSpPr>
          <p:cNvPr id="21" name="Rectangle 7"/>
          <p:cNvSpPr>
            <a:spLocks noChangeArrowheads="1"/>
          </p:cNvSpPr>
          <p:nvPr/>
        </p:nvSpPr>
        <p:spPr bwMode="auto">
          <a:xfrm>
            <a:off x="5688672" y="2644797"/>
            <a:ext cx="473292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buClrTx/>
              <a:buFontTx/>
              <a:buNone/>
            </a:pPr>
            <a:r>
              <a:rPr lang="id-ID" sz="16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It </a:t>
            </a:r>
            <a:r>
              <a:rPr lang="id-ID" sz="1600" dirty="0">
                <a:ea typeface="Calibri" panose="020F0502020204030204" pitchFamily="34" charset="0"/>
                <a:cs typeface="Times New Roman" panose="02020603050405020304" pitchFamily="18" charset="0"/>
              </a:rPr>
              <a:t>proves that your research </a:t>
            </a:r>
            <a:r>
              <a:rPr lang="id-ID" sz="16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problem</a:t>
            </a:r>
          </a:p>
          <a:p>
            <a:pPr algn="just">
              <a:buClrTx/>
              <a:buFontTx/>
              <a:buNone/>
            </a:pPr>
            <a:r>
              <a:rPr lang="id-ID" sz="16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d-ID" sz="1600" dirty="0">
                <a:ea typeface="Calibri" panose="020F0502020204030204" pitchFamily="34" charset="0"/>
                <a:cs typeface="Times New Roman" panose="02020603050405020304" pitchFamily="18" charset="0"/>
              </a:rPr>
              <a:t>has relevance</a:t>
            </a:r>
            <a:endParaRPr lang="en-US" sz="1500" kern="1200" dirty="0">
              <a:solidFill>
                <a:prstClr val="black">
                  <a:lumMod val="95000"/>
                  <a:lumOff val="5000"/>
                </a:prstClr>
              </a:solidFill>
              <a:latin typeface="Raleway" panose="020B0503030101060003" pitchFamily="34" charset="0"/>
            </a:endParaRPr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433887" y="2834327"/>
            <a:ext cx="322879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ClrTx/>
              <a:buFontTx/>
              <a:buNone/>
            </a:pPr>
            <a:r>
              <a:rPr lang="id-ID" sz="16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It </a:t>
            </a:r>
            <a:r>
              <a:rPr lang="id-ID" sz="1600" dirty="0">
                <a:ea typeface="Calibri" panose="020F0502020204030204" pitchFamily="34" charset="0"/>
                <a:cs typeface="Times New Roman" panose="02020603050405020304" pitchFamily="18" charset="0"/>
              </a:rPr>
              <a:t>shows what you can reuse from what others have done</a:t>
            </a:r>
            <a:endParaRPr lang="en-US" sz="1500" kern="1200" dirty="0">
              <a:solidFill>
                <a:prstClr val="black">
                  <a:lumMod val="95000"/>
                  <a:lumOff val="5000"/>
                </a:prstClr>
              </a:solidFill>
              <a:latin typeface="Raleway" panose="020B0503030101060003" pitchFamily="34" charset="0"/>
            </a:endParaRPr>
          </a:p>
        </p:txBody>
      </p:sp>
      <p:sp>
        <p:nvSpPr>
          <p:cNvPr id="25" name="Rectangle 7"/>
          <p:cNvSpPr>
            <a:spLocks noChangeArrowheads="1"/>
          </p:cNvSpPr>
          <p:nvPr/>
        </p:nvSpPr>
        <p:spPr bwMode="auto">
          <a:xfrm>
            <a:off x="1709053" y="4161304"/>
            <a:ext cx="322879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ClrTx/>
              <a:buFontTx/>
              <a:buNone/>
            </a:pPr>
            <a:r>
              <a:rPr lang="id-ID" sz="16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It </a:t>
            </a:r>
            <a:r>
              <a:rPr lang="id-ID" sz="1600" dirty="0">
                <a:ea typeface="Calibri" panose="020F0502020204030204" pitchFamily="34" charset="0"/>
                <a:cs typeface="Times New Roman" panose="02020603050405020304" pitchFamily="18" charset="0"/>
              </a:rPr>
              <a:t>shows different approaches to a solution</a:t>
            </a:r>
            <a:endParaRPr lang="en-US" sz="1500" kern="1200" dirty="0">
              <a:solidFill>
                <a:prstClr val="black">
                  <a:lumMod val="95000"/>
                  <a:lumOff val="5000"/>
                </a:prstClr>
              </a:solidFill>
              <a:latin typeface="Raleway" panose="020B0503030101060003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17650" y="212572"/>
            <a:ext cx="6169923" cy="75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id-ID" sz="2000" b="1" dirty="0">
                <a:solidFill>
                  <a:srgbClr val="333333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Besides demonstrating the novelty of your research results, a SoTA has other important properties: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3914743" y="2776312"/>
            <a:ext cx="944945" cy="350402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2000" dirty="0" smtClean="0"/>
              <a:t>SOTA</a:t>
            </a:r>
            <a:r>
              <a:rPr lang="id-ID" dirty="0" smtClean="0"/>
              <a:t> 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799447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3" name="Google Shape;1573;p32"/>
          <p:cNvSpPr txBox="1">
            <a:spLocks noGrp="1"/>
          </p:cNvSpPr>
          <p:nvPr>
            <p:ph type="title"/>
          </p:nvPr>
        </p:nvSpPr>
        <p:spPr>
          <a:xfrm>
            <a:off x="713224" y="951588"/>
            <a:ext cx="3611349" cy="103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3200" dirty="0"/>
              <a:t> </a:t>
            </a:r>
            <a:r>
              <a:rPr lang="en-US" sz="3200" b="1" dirty="0"/>
              <a:t>Research Gaps:</a:t>
            </a:r>
            <a:endParaRPr b="1" dirty="0"/>
          </a:p>
        </p:txBody>
      </p:sp>
      <p:sp>
        <p:nvSpPr>
          <p:cNvPr id="1574" name="Google Shape;1574;p32"/>
          <p:cNvSpPr txBox="1">
            <a:spLocks noGrp="1"/>
          </p:cNvSpPr>
          <p:nvPr>
            <p:ph type="subTitle" idx="1"/>
          </p:nvPr>
        </p:nvSpPr>
        <p:spPr>
          <a:xfrm>
            <a:off x="713224" y="1988688"/>
            <a:ext cx="4491876" cy="22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/>
              <a:t>"Unexplored parts or parts which has been explored but not yet comprehensively or in depth"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1575" name="Google Shape;1575;p32"/>
          <p:cNvPicPr preferRelativeResize="0"/>
          <p:nvPr/>
        </p:nvPicPr>
        <p:blipFill>
          <a:blip r:embed="rId3"/>
          <a:srcRect l="23327" r="23327"/>
          <a:stretch/>
        </p:blipFill>
        <p:spPr>
          <a:xfrm>
            <a:off x="5342400" y="969713"/>
            <a:ext cx="2458200" cy="3072000"/>
          </a:xfrm>
          <a:prstGeom prst="round2SameRect">
            <a:avLst>
              <a:gd name="adj1" fmla="val 50000"/>
              <a:gd name="adj2" fmla="val 0"/>
            </a:avLst>
          </a:prstGeom>
          <a:noFill/>
          <a:ln>
            <a:noFill/>
          </a:ln>
        </p:spPr>
      </p:pic>
      <p:grpSp>
        <p:nvGrpSpPr>
          <p:cNvPr id="1576" name="Google Shape;1576;p32"/>
          <p:cNvGrpSpPr/>
          <p:nvPr/>
        </p:nvGrpSpPr>
        <p:grpSpPr>
          <a:xfrm>
            <a:off x="7901675" y="3951825"/>
            <a:ext cx="1226475" cy="894250"/>
            <a:chOff x="6670425" y="394525"/>
            <a:chExt cx="1226475" cy="894250"/>
          </a:xfrm>
        </p:grpSpPr>
        <p:sp>
          <p:nvSpPr>
            <p:cNvPr id="1577" name="Google Shape;1577;p32"/>
            <p:cNvSpPr/>
            <p:nvPr/>
          </p:nvSpPr>
          <p:spPr>
            <a:xfrm>
              <a:off x="6670425" y="394525"/>
              <a:ext cx="544450" cy="862275"/>
            </a:xfrm>
            <a:custGeom>
              <a:avLst/>
              <a:gdLst/>
              <a:ahLst/>
              <a:cxnLst/>
              <a:rect l="l" t="t" r="r" b="b"/>
              <a:pathLst>
                <a:path w="21778" h="34491" extrusionOk="0">
                  <a:moveTo>
                    <a:pt x="8087" y="1"/>
                  </a:moveTo>
                  <a:cubicBezTo>
                    <a:pt x="8049" y="3515"/>
                    <a:pt x="3766" y="5254"/>
                    <a:pt x="4194" y="7773"/>
                  </a:cubicBezTo>
                  <a:cubicBezTo>
                    <a:pt x="4623" y="10292"/>
                    <a:pt x="3124" y="12282"/>
                    <a:pt x="1827" y="14372"/>
                  </a:cubicBezTo>
                  <a:cubicBezTo>
                    <a:pt x="530" y="16463"/>
                    <a:pt x="1" y="22433"/>
                    <a:pt x="2356" y="25191"/>
                  </a:cubicBezTo>
                  <a:cubicBezTo>
                    <a:pt x="4698" y="27950"/>
                    <a:pt x="3036" y="28970"/>
                    <a:pt x="6575" y="32384"/>
                  </a:cubicBezTo>
                  <a:cubicBezTo>
                    <a:pt x="8325" y="34065"/>
                    <a:pt x="10719" y="34490"/>
                    <a:pt x="12692" y="34490"/>
                  </a:cubicBezTo>
                  <a:cubicBezTo>
                    <a:pt x="14709" y="34490"/>
                    <a:pt x="16286" y="34046"/>
                    <a:pt x="16286" y="34046"/>
                  </a:cubicBezTo>
                  <a:cubicBezTo>
                    <a:pt x="16286" y="34046"/>
                    <a:pt x="20455" y="30809"/>
                    <a:pt x="21211" y="25191"/>
                  </a:cubicBezTo>
                  <a:cubicBezTo>
                    <a:pt x="21777" y="20947"/>
                    <a:pt x="19510" y="19171"/>
                    <a:pt x="19221" y="15204"/>
                  </a:cubicBezTo>
                  <a:cubicBezTo>
                    <a:pt x="18919" y="11249"/>
                    <a:pt x="15933" y="9108"/>
                    <a:pt x="13604" y="7558"/>
                  </a:cubicBezTo>
                  <a:cubicBezTo>
                    <a:pt x="11273" y="6009"/>
                    <a:pt x="11525" y="3792"/>
                    <a:pt x="80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32"/>
            <p:cNvSpPr/>
            <p:nvPr/>
          </p:nvSpPr>
          <p:spPr>
            <a:xfrm>
              <a:off x="6670425" y="414675"/>
              <a:ext cx="307350" cy="842025"/>
            </a:xfrm>
            <a:custGeom>
              <a:avLst/>
              <a:gdLst/>
              <a:ahLst/>
              <a:cxnLst/>
              <a:rect l="l" t="t" r="r" b="b"/>
              <a:pathLst>
                <a:path w="12294" h="33681" extrusionOk="0">
                  <a:moveTo>
                    <a:pt x="7998" y="1"/>
                  </a:moveTo>
                  <a:lnTo>
                    <a:pt x="7998" y="1"/>
                  </a:lnTo>
                  <a:cubicBezTo>
                    <a:pt x="7407" y="2999"/>
                    <a:pt x="3805" y="4649"/>
                    <a:pt x="4194" y="6967"/>
                  </a:cubicBezTo>
                  <a:cubicBezTo>
                    <a:pt x="4623" y="9486"/>
                    <a:pt x="3124" y="11476"/>
                    <a:pt x="1827" y="13566"/>
                  </a:cubicBezTo>
                  <a:cubicBezTo>
                    <a:pt x="530" y="15657"/>
                    <a:pt x="1" y="21627"/>
                    <a:pt x="2356" y="24385"/>
                  </a:cubicBezTo>
                  <a:cubicBezTo>
                    <a:pt x="4698" y="27144"/>
                    <a:pt x="3036" y="28164"/>
                    <a:pt x="6575" y="31578"/>
                  </a:cubicBezTo>
                  <a:cubicBezTo>
                    <a:pt x="8213" y="33151"/>
                    <a:pt x="10404" y="33618"/>
                    <a:pt x="12294" y="33680"/>
                  </a:cubicBezTo>
                  <a:cubicBezTo>
                    <a:pt x="8653" y="33013"/>
                    <a:pt x="9372" y="31010"/>
                    <a:pt x="6475" y="27975"/>
                  </a:cubicBezTo>
                  <a:cubicBezTo>
                    <a:pt x="3578" y="24939"/>
                    <a:pt x="4157" y="23114"/>
                    <a:pt x="3388" y="20304"/>
                  </a:cubicBezTo>
                  <a:cubicBezTo>
                    <a:pt x="2621" y="17508"/>
                    <a:pt x="3124" y="12559"/>
                    <a:pt x="3124" y="12559"/>
                  </a:cubicBezTo>
                  <a:cubicBezTo>
                    <a:pt x="3124" y="12559"/>
                    <a:pt x="3451" y="12278"/>
                    <a:pt x="3734" y="12278"/>
                  </a:cubicBezTo>
                  <a:cubicBezTo>
                    <a:pt x="3920" y="12278"/>
                    <a:pt x="4087" y="12399"/>
                    <a:pt x="4132" y="12798"/>
                  </a:cubicBezTo>
                  <a:cubicBezTo>
                    <a:pt x="6903" y="8881"/>
                    <a:pt x="5921" y="4523"/>
                    <a:pt x="5921" y="4523"/>
                  </a:cubicBezTo>
                  <a:lnTo>
                    <a:pt x="5921" y="4523"/>
                  </a:lnTo>
                  <a:cubicBezTo>
                    <a:pt x="5921" y="4523"/>
                    <a:pt x="6307" y="4755"/>
                    <a:pt x="6628" y="4755"/>
                  </a:cubicBezTo>
                  <a:cubicBezTo>
                    <a:pt x="6858" y="4755"/>
                    <a:pt x="7054" y="4637"/>
                    <a:pt x="7054" y="4233"/>
                  </a:cubicBezTo>
                  <a:cubicBezTo>
                    <a:pt x="7608" y="2659"/>
                    <a:pt x="7885" y="971"/>
                    <a:pt x="79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1579;p32"/>
            <p:cNvSpPr/>
            <p:nvPr/>
          </p:nvSpPr>
          <p:spPr>
            <a:xfrm>
              <a:off x="6872575" y="394525"/>
              <a:ext cx="342300" cy="851175"/>
            </a:xfrm>
            <a:custGeom>
              <a:avLst/>
              <a:gdLst/>
              <a:ahLst/>
              <a:cxnLst/>
              <a:rect l="l" t="t" r="r" b="b"/>
              <a:pathLst>
                <a:path w="13692" h="34047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2960" y="5593"/>
                    <a:pt x="3276" y="7697"/>
                  </a:cubicBezTo>
                  <a:cubicBezTo>
                    <a:pt x="3390" y="8464"/>
                    <a:pt x="3577" y="8757"/>
                    <a:pt x="3744" y="8757"/>
                  </a:cubicBezTo>
                  <a:cubicBezTo>
                    <a:pt x="4034" y="8757"/>
                    <a:pt x="4263" y="7870"/>
                    <a:pt x="3943" y="7054"/>
                  </a:cubicBezTo>
                  <a:cubicBezTo>
                    <a:pt x="3874" y="6885"/>
                    <a:pt x="3851" y="6811"/>
                    <a:pt x="3867" y="6811"/>
                  </a:cubicBezTo>
                  <a:cubicBezTo>
                    <a:pt x="3967" y="6811"/>
                    <a:pt x="5672" y="9942"/>
                    <a:pt x="6676" y="10292"/>
                  </a:cubicBezTo>
                  <a:cubicBezTo>
                    <a:pt x="7835" y="10695"/>
                    <a:pt x="6827" y="13780"/>
                    <a:pt x="8188" y="14107"/>
                  </a:cubicBezTo>
                  <a:cubicBezTo>
                    <a:pt x="9456" y="14399"/>
                    <a:pt x="8540" y="18232"/>
                    <a:pt x="9290" y="18232"/>
                  </a:cubicBezTo>
                  <a:cubicBezTo>
                    <a:pt x="9352" y="18232"/>
                    <a:pt x="9424" y="18206"/>
                    <a:pt x="9510" y="18151"/>
                  </a:cubicBezTo>
                  <a:cubicBezTo>
                    <a:pt x="9576" y="18107"/>
                    <a:pt x="9648" y="18087"/>
                    <a:pt x="9723" y="18087"/>
                  </a:cubicBezTo>
                  <a:cubicBezTo>
                    <a:pt x="10939" y="18087"/>
                    <a:pt x="13195" y="23458"/>
                    <a:pt x="11689" y="25972"/>
                  </a:cubicBezTo>
                  <a:cubicBezTo>
                    <a:pt x="10089" y="28642"/>
                    <a:pt x="10808" y="31766"/>
                    <a:pt x="8200" y="34046"/>
                  </a:cubicBezTo>
                  <a:cubicBezTo>
                    <a:pt x="8200" y="34046"/>
                    <a:pt x="12369" y="30809"/>
                    <a:pt x="13125" y="25191"/>
                  </a:cubicBezTo>
                  <a:cubicBezTo>
                    <a:pt x="13691" y="20947"/>
                    <a:pt x="11424" y="19171"/>
                    <a:pt x="11135" y="15204"/>
                  </a:cubicBezTo>
                  <a:cubicBezTo>
                    <a:pt x="10833" y="11249"/>
                    <a:pt x="7847" y="9108"/>
                    <a:pt x="5518" y="7558"/>
                  </a:cubicBezTo>
                  <a:cubicBezTo>
                    <a:pt x="3187" y="6009"/>
                    <a:pt x="3439" y="3792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32"/>
            <p:cNvSpPr/>
            <p:nvPr/>
          </p:nvSpPr>
          <p:spPr>
            <a:xfrm>
              <a:off x="6895550" y="1007375"/>
              <a:ext cx="286200" cy="238500"/>
            </a:xfrm>
            <a:custGeom>
              <a:avLst/>
              <a:gdLst/>
              <a:ahLst/>
              <a:cxnLst/>
              <a:rect l="l" t="t" r="r" b="b"/>
              <a:pathLst>
                <a:path w="11448" h="9540" extrusionOk="0">
                  <a:moveTo>
                    <a:pt x="6576" y="0"/>
                  </a:moveTo>
                  <a:cubicBezTo>
                    <a:pt x="6486" y="0"/>
                    <a:pt x="6409" y="28"/>
                    <a:pt x="6349" y="86"/>
                  </a:cubicBezTo>
                  <a:cubicBezTo>
                    <a:pt x="5715" y="702"/>
                    <a:pt x="4993" y="821"/>
                    <a:pt x="4272" y="821"/>
                  </a:cubicBezTo>
                  <a:cubicBezTo>
                    <a:pt x="4005" y="821"/>
                    <a:pt x="3739" y="805"/>
                    <a:pt x="3477" y="791"/>
                  </a:cubicBezTo>
                  <a:cubicBezTo>
                    <a:pt x="3442" y="789"/>
                    <a:pt x="3405" y="788"/>
                    <a:pt x="3367" y="788"/>
                  </a:cubicBezTo>
                  <a:cubicBezTo>
                    <a:pt x="2331" y="788"/>
                    <a:pt x="162" y="1623"/>
                    <a:pt x="76" y="3675"/>
                  </a:cubicBezTo>
                  <a:cubicBezTo>
                    <a:pt x="1" y="5804"/>
                    <a:pt x="3944" y="7050"/>
                    <a:pt x="3527" y="7744"/>
                  </a:cubicBezTo>
                  <a:cubicBezTo>
                    <a:pt x="3112" y="8424"/>
                    <a:pt x="454" y="7844"/>
                    <a:pt x="2457" y="8763"/>
                  </a:cubicBezTo>
                  <a:cubicBezTo>
                    <a:pt x="4002" y="9459"/>
                    <a:pt x="6013" y="9540"/>
                    <a:pt x="6868" y="9540"/>
                  </a:cubicBezTo>
                  <a:cubicBezTo>
                    <a:pt x="7128" y="9540"/>
                    <a:pt x="7281" y="9532"/>
                    <a:pt x="7281" y="9532"/>
                  </a:cubicBezTo>
                  <a:cubicBezTo>
                    <a:pt x="11447" y="5154"/>
                    <a:pt x="7806" y="0"/>
                    <a:pt x="657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32"/>
            <p:cNvSpPr/>
            <p:nvPr/>
          </p:nvSpPr>
          <p:spPr>
            <a:xfrm>
              <a:off x="7050475" y="1219525"/>
              <a:ext cx="27100" cy="26175"/>
            </a:xfrm>
            <a:custGeom>
              <a:avLst/>
              <a:gdLst/>
              <a:ahLst/>
              <a:cxnLst/>
              <a:rect l="l" t="t" r="r" b="b"/>
              <a:pathLst>
                <a:path w="1084" h="1047" extrusionOk="0">
                  <a:moveTo>
                    <a:pt x="1" y="0"/>
                  </a:moveTo>
                  <a:lnTo>
                    <a:pt x="1" y="0"/>
                  </a:lnTo>
                  <a:cubicBezTo>
                    <a:pt x="429" y="454"/>
                    <a:pt x="795" y="806"/>
                    <a:pt x="1084" y="1046"/>
                  </a:cubicBezTo>
                  <a:cubicBezTo>
                    <a:pt x="1084" y="1046"/>
                    <a:pt x="669" y="655"/>
                    <a:pt x="1" y="0"/>
                  </a:cubicBezTo>
                  <a:close/>
                </a:path>
              </a:pathLst>
            </a:custGeom>
            <a:solidFill>
              <a:srgbClr val="6C72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1582;p32"/>
            <p:cNvSpPr/>
            <p:nvPr/>
          </p:nvSpPr>
          <p:spPr>
            <a:xfrm>
              <a:off x="6787250" y="884475"/>
              <a:ext cx="263250" cy="335075"/>
            </a:xfrm>
            <a:custGeom>
              <a:avLst/>
              <a:gdLst/>
              <a:ahLst/>
              <a:cxnLst/>
              <a:rect l="l" t="t" r="r" b="b"/>
              <a:pathLst>
                <a:path w="10530" h="13403" extrusionOk="0">
                  <a:moveTo>
                    <a:pt x="0" y="1"/>
                  </a:moveTo>
                  <a:cubicBezTo>
                    <a:pt x="1537" y="4322"/>
                    <a:pt x="7948" y="10883"/>
                    <a:pt x="10530" y="13402"/>
                  </a:cubicBezTo>
                  <a:cubicBezTo>
                    <a:pt x="7797" y="10544"/>
                    <a:pt x="2557" y="3868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3" name="Google Shape;1583;p32"/>
            <p:cNvSpPr/>
            <p:nvPr/>
          </p:nvSpPr>
          <p:spPr>
            <a:xfrm>
              <a:off x="6853700" y="583450"/>
              <a:ext cx="223875" cy="662250"/>
            </a:xfrm>
            <a:custGeom>
              <a:avLst/>
              <a:gdLst/>
              <a:ahLst/>
              <a:cxnLst/>
              <a:rect l="l" t="t" r="r" b="b"/>
              <a:pathLst>
                <a:path w="8955" h="26490" extrusionOk="0">
                  <a:moveTo>
                    <a:pt x="0" y="1"/>
                  </a:moveTo>
                  <a:lnTo>
                    <a:pt x="0" y="1"/>
                  </a:lnTo>
                  <a:cubicBezTo>
                    <a:pt x="1" y="3"/>
                    <a:pt x="4169" y="18617"/>
                    <a:pt x="8955" y="26489"/>
                  </a:cubicBezTo>
                  <a:cubicBezTo>
                    <a:pt x="6021" y="19171"/>
                    <a:pt x="1285" y="4397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32"/>
            <p:cNvSpPr/>
            <p:nvPr/>
          </p:nvSpPr>
          <p:spPr>
            <a:xfrm>
              <a:off x="6797950" y="729900"/>
              <a:ext cx="279625" cy="515800"/>
            </a:xfrm>
            <a:custGeom>
              <a:avLst/>
              <a:gdLst/>
              <a:ahLst/>
              <a:cxnLst/>
              <a:rect l="l" t="t" r="r" b="b"/>
              <a:pathLst>
                <a:path w="11185" h="20632" extrusionOk="0">
                  <a:moveTo>
                    <a:pt x="277" y="0"/>
                  </a:moveTo>
                  <a:lnTo>
                    <a:pt x="277" y="0"/>
                  </a:lnTo>
                  <a:cubicBezTo>
                    <a:pt x="277" y="1"/>
                    <a:pt x="1" y="4837"/>
                    <a:pt x="2192" y="8300"/>
                  </a:cubicBezTo>
                  <a:cubicBezTo>
                    <a:pt x="4383" y="11776"/>
                    <a:pt x="11185" y="20631"/>
                    <a:pt x="11185" y="20631"/>
                  </a:cubicBezTo>
                  <a:cubicBezTo>
                    <a:pt x="11185" y="20631"/>
                    <a:pt x="3011" y="9195"/>
                    <a:pt x="1915" y="7230"/>
                  </a:cubicBezTo>
                  <a:cubicBezTo>
                    <a:pt x="517" y="4736"/>
                    <a:pt x="277" y="1"/>
                    <a:pt x="27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32"/>
            <p:cNvSpPr/>
            <p:nvPr/>
          </p:nvSpPr>
          <p:spPr>
            <a:xfrm>
              <a:off x="6807725" y="999425"/>
              <a:ext cx="269850" cy="246275"/>
            </a:xfrm>
            <a:custGeom>
              <a:avLst/>
              <a:gdLst/>
              <a:ahLst/>
              <a:cxnLst/>
              <a:rect l="l" t="t" r="r" b="b"/>
              <a:pathLst>
                <a:path w="10794" h="9851" extrusionOk="0">
                  <a:moveTo>
                    <a:pt x="0" y="1"/>
                  </a:moveTo>
                  <a:lnTo>
                    <a:pt x="0" y="1"/>
                  </a:lnTo>
                  <a:cubicBezTo>
                    <a:pt x="869" y="3136"/>
                    <a:pt x="6260" y="8452"/>
                    <a:pt x="10794" y="9850"/>
                  </a:cubicBezTo>
                  <a:cubicBezTo>
                    <a:pt x="10794" y="9850"/>
                    <a:pt x="2393" y="4749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32"/>
            <p:cNvSpPr/>
            <p:nvPr/>
          </p:nvSpPr>
          <p:spPr>
            <a:xfrm>
              <a:off x="6955375" y="660300"/>
              <a:ext cx="170075" cy="585400"/>
            </a:xfrm>
            <a:custGeom>
              <a:avLst/>
              <a:gdLst/>
              <a:ahLst/>
              <a:cxnLst/>
              <a:rect l="l" t="t" r="r" b="b"/>
              <a:pathLst>
                <a:path w="6803" h="23416" extrusionOk="0">
                  <a:moveTo>
                    <a:pt x="1" y="0"/>
                  </a:moveTo>
                  <a:cubicBezTo>
                    <a:pt x="2" y="4"/>
                    <a:pt x="5178" y="18264"/>
                    <a:pt x="4888" y="23415"/>
                  </a:cubicBezTo>
                  <a:cubicBezTo>
                    <a:pt x="6752" y="19850"/>
                    <a:pt x="6097" y="10152"/>
                    <a:pt x="4661" y="5693"/>
                  </a:cubicBezTo>
                  <a:lnTo>
                    <a:pt x="4661" y="5693"/>
                  </a:lnTo>
                  <a:cubicBezTo>
                    <a:pt x="4661" y="5694"/>
                    <a:pt x="6802" y="16626"/>
                    <a:pt x="5014" y="22999"/>
                  </a:cubicBezTo>
                  <a:cubicBezTo>
                    <a:pt x="6173" y="18188"/>
                    <a:pt x="1248" y="4094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32"/>
            <p:cNvSpPr/>
            <p:nvPr/>
          </p:nvSpPr>
          <p:spPr>
            <a:xfrm>
              <a:off x="6889250" y="509575"/>
              <a:ext cx="1007650" cy="779200"/>
            </a:xfrm>
            <a:custGeom>
              <a:avLst/>
              <a:gdLst/>
              <a:ahLst/>
              <a:cxnLst/>
              <a:rect l="l" t="t" r="r" b="b"/>
              <a:pathLst>
                <a:path w="40306" h="31168" extrusionOk="0">
                  <a:moveTo>
                    <a:pt x="30938" y="0"/>
                  </a:moveTo>
                  <a:cubicBezTo>
                    <a:pt x="30247" y="0"/>
                    <a:pt x="29615" y="149"/>
                    <a:pt x="29058" y="551"/>
                  </a:cubicBezTo>
                  <a:cubicBezTo>
                    <a:pt x="27579" y="1626"/>
                    <a:pt x="25948" y="1923"/>
                    <a:pt x="24248" y="1923"/>
                  </a:cubicBezTo>
                  <a:cubicBezTo>
                    <a:pt x="22880" y="1923"/>
                    <a:pt x="21468" y="1730"/>
                    <a:pt x="20052" y="1596"/>
                  </a:cubicBezTo>
                  <a:cubicBezTo>
                    <a:pt x="19891" y="1580"/>
                    <a:pt x="19719" y="1572"/>
                    <a:pt x="19539" y="1572"/>
                  </a:cubicBezTo>
                  <a:cubicBezTo>
                    <a:pt x="16159" y="1572"/>
                    <a:pt x="9568" y="4321"/>
                    <a:pt x="7823" y="8410"/>
                  </a:cubicBezTo>
                  <a:cubicBezTo>
                    <a:pt x="5971" y="12718"/>
                    <a:pt x="3830" y="11370"/>
                    <a:pt x="1915" y="17428"/>
                  </a:cubicBezTo>
                  <a:cubicBezTo>
                    <a:pt x="1" y="23486"/>
                    <a:pt x="5556" y="29633"/>
                    <a:pt x="5556" y="29633"/>
                  </a:cubicBezTo>
                  <a:cubicBezTo>
                    <a:pt x="5556" y="29633"/>
                    <a:pt x="8710" y="31168"/>
                    <a:pt x="13063" y="31168"/>
                  </a:cubicBezTo>
                  <a:cubicBezTo>
                    <a:pt x="14780" y="31168"/>
                    <a:pt x="16684" y="30929"/>
                    <a:pt x="18655" y="30262"/>
                  </a:cubicBezTo>
                  <a:cubicBezTo>
                    <a:pt x="23894" y="28487"/>
                    <a:pt x="24650" y="24846"/>
                    <a:pt x="29071" y="22227"/>
                  </a:cubicBezTo>
                  <a:cubicBezTo>
                    <a:pt x="33492" y="19607"/>
                    <a:pt x="34260" y="14921"/>
                    <a:pt x="34726" y="11332"/>
                  </a:cubicBezTo>
                  <a:cubicBezTo>
                    <a:pt x="35180" y="7742"/>
                    <a:pt x="37887" y="6748"/>
                    <a:pt x="40305" y="601"/>
                  </a:cubicBezTo>
                  <a:lnTo>
                    <a:pt x="40305" y="601"/>
                  </a:lnTo>
                  <a:cubicBezTo>
                    <a:pt x="39444" y="1017"/>
                    <a:pt x="38566" y="1170"/>
                    <a:pt x="37691" y="1170"/>
                  </a:cubicBezTo>
                  <a:cubicBezTo>
                    <a:pt x="35271" y="1170"/>
                    <a:pt x="32877" y="0"/>
                    <a:pt x="3093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1588;p32"/>
            <p:cNvSpPr/>
            <p:nvPr/>
          </p:nvSpPr>
          <p:spPr>
            <a:xfrm>
              <a:off x="6915075" y="509550"/>
              <a:ext cx="957250" cy="631900"/>
            </a:xfrm>
            <a:custGeom>
              <a:avLst/>
              <a:gdLst/>
              <a:ahLst/>
              <a:cxnLst/>
              <a:rect l="l" t="t" r="r" b="b"/>
              <a:pathLst>
                <a:path w="38290" h="25276" extrusionOk="0">
                  <a:moveTo>
                    <a:pt x="29905" y="0"/>
                  </a:moveTo>
                  <a:cubicBezTo>
                    <a:pt x="29215" y="0"/>
                    <a:pt x="28582" y="149"/>
                    <a:pt x="28025" y="552"/>
                  </a:cubicBezTo>
                  <a:cubicBezTo>
                    <a:pt x="26546" y="1627"/>
                    <a:pt x="24915" y="1924"/>
                    <a:pt x="23215" y="1924"/>
                  </a:cubicBezTo>
                  <a:cubicBezTo>
                    <a:pt x="21847" y="1924"/>
                    <a:pt x="20435" y="1731"/>
                    <a:pt x="19019" y="1597"/>
                  </a:cubicBezTo>
                  <a:cubicBezTo>
                    <a:pt x="18858" y="1581"/>
                    <a:pt x="18686" y="1573"/>
                    <a:pt x="18506" y="1573"/>
                  </a:cubicBezTo>
                  <a:cubicBezTo>
                    <a:pt x="15126" y="1573"/>
                    <a:pt x="8535" y="4322"/>
                    <a:pt x="6790" y="8411"/>
                  </a:cubicBezTo>
                  <a:cubicBezTo>
                    <a:pt x="4938" y="12719"/>
                    <a:pt x="2797" y="11371"/>
                    <a:pt x="882" y="17429"/>
                  </a:cubicBezTo>
                  <a:cubicBezTo>
                    <a:pt x="1" y="20238"/>
                    <a:pt x="706" y="23047"/>
                    <a:pt x="1727" y="25276"/>
                  </a:cubicBezTo>
                  <a:cubicBezTo>
                    <a:pt x="404" y="20666"/>
                    <a:pt x="3137" y="20338"/>
                    <a:pt x="4988" y="15238"/>
                  </a:cubicBezTo>
                  <a:cubicBezTo>
                    <a:pt x="6840" y="10136"/>
                    <a:pt x="9296" y="9771"/>
                    <a:pt x="12105" y="7264"/>
                  </a:cubicBezTo>
                  <a:cubicBezTo>
                    <a:pt x="14913" y="4771"/>
                    <a:pt x="20934" y="2529"/>
                    <a:pt x="20934" y="2529"/>
                  </a:cubicBezTo>
                  <a:cubicBezTo>
                    <a:pt x="20934" y="2529"/>
                    <a:pt x="22345" y="3108"/>
                    <a:pt x="21236" y="3826"/>
                  </a:cubicBezTo>
                  <a:cubicBezTo>
                    <a:pt x="21947" y="3938"/>
                    <a:pt x="22637" y="3987"/>
                    <a:pt x="23300" y="3987"/>
                  </a:cubicBezTo>
                  <a:cubicBezTo>
                    <a:pt x="28342" y="3987"/>
                    <a:pt x="31854" y="1143"/>
                    <a:pt x="31854" y="1143"/>
                  </a:cubicBezTo>
                  <a:lnTo>
                    <a:pt x="31854" y="1143"/>
                  </a:lnTo>
                  <a:cubicBezTo>
                    <a:pt x="31854" y="1143"/>
                    <a:pt x="31752" y="2405"/>
                    <a:pt x="32432" y="2405"/>
                  </a:cubicBezTo>
                  <a:cubicBezTo>
                    <a:pt x="32544" y="2405"/>
                    <a:pt x="32678" y="2370"/>
                    <a:pt x="32837" y="2290"/>
                  </a:cubicBezTo>
                  <a:cubicBezTo>
                    <a:pt x="34978" y="2038"/>
                    <a:pt x="37106" y="1383"/>
                    <a:pt x="38290" y="955"/>
                  </a:cubicBezTo>
                  <a:lnTo>
                    <a:pt x="38290" y="955"/>
                  </a:lnTo>
                  <a:cubicBezTo>
                    <a:pt x="37741" y="1103"/>
                    <a:pt x="37189" y="1164"/>
                    <a:pt x="36638" y="1164"/>
                  </a:cubicBezTo>
                  <a:cubicBezTo>
                    <a:pt x="34223" y="1164"/>
                    <a:pt x="31839" y="0"/>
                    <a:pt x="2990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1589;p32"/>
            <p:cNvSpPr/>
            <p:nvPr/>
          </p:nvSpPr>
          <p:spPr>
            <a:xfrm>
              <a:off x="7028125" y="524600"/>
              <a:ext cx="868775" cy="764175"/>
            </a:xfrm>
            <a:custGeom>
              <a:avLst/>
              <a:gdLst/>
              <a:ahLst/>
              <a:cxnLst/>
              <a:rect l="l" t="t" r="r" b="b"/>
              <a:pathLst>
                <a:path w="34751" h="30567" extrusionOk="0">
                  <a:moveTo>
                    <a:pt x="34750" y="0"/>
                  </a:moveTo>
                  <a:lnTo>
                    <a:pt x="34750" y="0"/>
                  </a:lnTo>
                  <a:cubicBezTo>
                    <a:pt x="34750" y="1"/>
                    <a:pt x="29977" y="6637"/>
                    <a:pt x="27710" y="8199"/>
                  </a:cubicBezTo>
                  <a:cubicBezTo>
                    <a:pt x="26470" y="9065"/>
                    <a:pt x="26575" y="9504"/>
                    <a:pt x="27117" y="9504"/>
                  </a:cubicBezTo>
                  <a:cubicBezTo>
                    <a:pt x="27561" y="9504"/>
                    <a:pt x="28298" y="9210"/>
                    <a:pt x="28831" y="8615"/>
                  </a:cubicBezTo>
                  <a:cubicBezTo>
                    <a:pt x="28973" y="8455"/>
                    <a:pt x="29047" y="8383"/>
                    <a:pt x="29067" y="8383"/>
                  </a:cubicBezTo>
                  <a:cubicBezTo>
                    <a:pt x="29213" y="8383"/>
                    <a:pt x="26475" y="12255"/>
                    <a:pt x="26652" y="13640"/>
                  </a:cubicBezTo>
                  <a:cubicBezTo>
                    <a:pt x="26854" y="15215"/>
                    <a:pt x="22697" y="15820"/>
                    <a:pt x="23113" y="17583"/>
                  </a:cubicBezTo>
                  <a:cubicBezTo>
                    <a:pt x="23529" y="19346"/>
                    <a:pt x="17671" y="20530"/>
                    <a:pt x="19183" y="21437"/>
                  </a:cubicBezTo>
                  <a:cubicBezTo>
                    <a:pt x="20646" y="22310"/>
                    <a:pt x="15617" y="28463"/>
                    <a:pt x="11639" y="28463"/>
                  </a:cubicBezTo>
                  <a:cubicBezTo>
                    <a:pt x="11541" y="28463"/>
                    <a:pt x="11445" y="28460"/>
                    <a:pt x="11349" y="28452"/>
                  </a:cubicBezTo>
                  <a:cubicBezTo>
                    <a:pt x="11109" y="28433"/>
                    <a:pt x="10873" y="28424"/>
                    <a:pt x="10639" y="28424"/>
                  </a:cubicBezTo>
                  <a:cubicBezTo>
                    <a:pt x="7939" y="28424"/>
                    <a:pt x="5567" y="29623"/>
                    <a:pt x="2963" y="29623"/>
                  </a:cubicBezTo>
                  <a:cubicBezTo>
                    <a:pt x="2015" y="29623"/>
                    <a:pt x="1037" y="29464"/>
                    <a:pt x="1" y="29032"/>
                  </a:cubicBezTo>
                  <a:lnTo>
                    <a:pt x="1" y="29032"/>
                  </a:lnTo>
                  <a:cubicBezTo>
                    <a:pt x="1" y="29032"/>
                    <a:pt x="3155" y="30567"/>
                    <a:pt x="7508" y="30567"/>
                  </a:cubicBezTo>
                  <a:cubicBezTo>
                    <a:pt x="9225" y="30567"/>
                    <a:pt x="11129" y="30328"/>
                    <a:pt x="13100" y="29661"/>
                  </a:cubicBezTo>
                  <a:cubicBezTo>
                    <a:pt x="18339" y="27886"/>
                    <a:pt x="19095" y="24245"/>
                    <a:pt x="23516" y="21626"/>
                  </a:cubicBezTo>
                  <a:cubicBezTo>
                    <a:pt x="27937" y="19006"/>
                    <a:pt x="28705" y="14320"/>
                    <a:pt x="29171" y="10731"/>
                  </a:cubicBezTo>
                  <a:cubicBezTo>
                    <a:pt x="29625" y="7141"/>
                    <a:pt x="32332" y="6147"/>
                    <a:pt x="347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32"/>
            <p:cNvSpPr/>
            <p:nvPr/>
          </p:nvSpPr>
          <p:spPr>
            <a:xfrm>
              <a:off x="6980550" y="950200"/>
              <a:ext cx="340125" cy="311700"/>
            </a:xfrm>
            <a:custGeom>
              <a:avLst/>
              <a:gdLst/>
              <a:ahLst/>
              <a:cxnLst/>
              <a:rect l="l" t="t" r="r" b="b"/>
              <a:pathLst>
                <a:path w="13605" h="12468" extrusionOk="0">
                  <a:moveTo>
                    <a:pt x="5964" y="1"/>
                  </a:moveTo>
                  <a:cubicBezTo>
                    <a:pt x="5509" y="1"/>
                    <a:pt x="5033" y="92"/>
                    <a:pt x="4549" y="307"/>
                  </a:cubicBezTo>
                  <a:cubicBezTo>
                    <a:pt x="2051" y="1431"/>
                    <a:pt x="2848" y="6643"/>
                    <a:pt x="1854" y="6643"/>
                  </a:cubicBezTo>
                  <a:cubicBezTo>
                    <a:pt x="1845" y="6643"/>
                    <a:pt x="1837" y="6643"/>
                    <a:pt x="1828" y="6642"/>
                  </a:cubicBezTo>
                  <a:cubicBezTo>
                    <a:pt x="1099" y="6571"/>
                    <a:pt x="457" y="4854"/>
                    <a:pt x="174" y="4854"/>
                  </a:cubicBezTo>
                  <a:cubicBezTo>
                    <a:pt x="57" y="4854"/>
                    <a:pt x="1" y="5151"/>
                    <a:pt x="27" y="5987"/>
                  </a:cubicBezTo>
                  <a:cubicBezTo>
                    <a:pt x="127" y="8834"/>
                    <a:pt x="1904" y="12008"/>
                    <a:pt x="1904" y="12008"/>
                  </a:cubicBezTo>
                  <a:cubicBezTo>
                    <a:pt x="2931" y="12327"/>
                    <a:pt x="3890" y="12467"/>
                    <a:pt x="4779" y="12467"/>
                  </a:cubicBezTo>
                  <a:cubicBezTo>
                    <a:pt x="10821" y="12467"/>
                    <a:pt x="13605" y="5993"/>
                    <a:pt x="12320" y="5522"/>
                  </a:cubicBezTo>
                  <a:cubicBezTo>
                    <a:pt x="10833" y="4979"/>
                    <a:pt x="10343" y="3745"/>
                    <a:pt x="9851" y="2586"/>
                  </a:cubicBezTo>
                  <a:cubicBezTo>
                    <a:pt x="9454" y="1640"/>
                    <a:pt x="7887" y="1"/>
                    <a:pt x="59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1591;p32"/>
            <p:cNvSpPr/>
            <p:nvPr/>
          </p:nvSpPr>
          <p:spPr>
            <a:xfrm>
              <a:off x="7028125" y="1204100"/>
              <a:ext cx="14525" cy="46300"/>
            </a:xfrm>
            <a:custGeom>
              <a:avLst/>
              <a:gdLst/>
              <a:ahLst/>
              <a:cxnLst/>
              <a:rect l="l" t="t" r="r" b="b"/>
              <a:pathLst>
                <a:path w="581" h="1852" extrusionOk="0">
                  <a:moveTo>
                    <a:pt x="580" y="1"/>
                  </a:moveTo>
                  <a:cubicBezTo>
                    <a:pt x="303" y="756"/>
                    <a:pt x="102" y="1386"/>
                    <a:pt x="1" y="1852"/>
                  </a:cubicBezTo>
                  <a:cubicBezTo>
                    <a:pt x="1" y="1852"/>
                    <a:pt x="202" y="1159"/>
                    <a:pt x="580" y="1"/>
                  </a:cubicBezTo>
                  <a:close/>
                </a:path>
              </a:pathLst>
            </a:custGeom>
            <a:solidFill>
              <a:srgbClr val="6C72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32"/>
            <p:cNvSpPr/>
            <p:nvPr/>
          </p:nvSpPr>
          <p:spPr>
            <a:xfrm>
              <a:off x="7042625" y="706900"/>
              <a:ext cx="237450" cy="497225"/>
            </a:xfrm>
            <a:custGeom>
              <a:avLst/>
              <a:gdLst/>
              <a:ahLst/>
              <a:cxnLst/>
              <a:rect l="l" t="t" r="r" b="b"/>
              <a:pathLst>
                <a:path w="9498" h="19889" extrusionOk="0">
                  <a:moveTo>
                    <a:pt x="9497" y="0"/>
                  </a:moveTo>
                  <a:cubicBezTo>
                    <a:pt x="5378" y="4257"/>
                    <a:pt x="1448" y="15455"/>
                    <a:pt x="0" y="19889"/>
                  </a:cubicBezTo>
                  <a:lnTo>
                    <a:pt x="0" y="19889"/>
                  </a:lnTo>
                  <a:cubicBezTo>
                    <a:pt x="1751" y="15077"/>
                    <a:pt x="6486" y="5164"/>
                    <a:pt x="949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32"/>
            <p:cNvSpPr/>
            <p:nvPr/>
          </p:nvSpPr>
          <p:spPr>
            <a:xfrm>
              <a:off x="7028125" y="611175"/>
              <a:ext cx="639250" cy="639225"/>
            </a:xfrm>
            <a:custGeom>
              <a:avLst/>
              <a:gdLst/>
              <a:ahLst/>
              <a:cxnLst/>
              <a:rect l="l" t="t" r="r" b="b"/>
              <a:pathLst>
                <a:path w="25570" h="25569" extrusionOk="0">
                  <a:moveTo>
                    <a:pt x="25569" y="0"/>
                  </a:moveTo>
                  <a:lnTo>
                    <a:pt x="25569" y="0"/>
                  </a:lnTo>
                  <a:cubicBezTo>
                    <a:pt x="25567" y="2"/>
                    <a:pt x="6374" y="15506"/>
                    <a:pt x="1" y="25569"/>
                  </a:cubicBezTo>
                  <a:lnTo>
                    <a:pt x="1" y="25569"/>
                  </a:lnTo>
                  <a:cubicBezTo>
                    <a:pt x="6789" y="17974"/>
                    <a:pt x="21198" y="3993"/>
                    <a:pt x="2556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4" name="Google Shape;1594;p32"/>
            <p:cNvSpPr/>
            <p:nvPr/>
          </p:nvSpPr>
          <p:spPr>
            <a:xfrm>
              <a:off x="7028125" y="638250"/>
              <a:ext cx="441175" cy="612150"/>
            </a:xfrm>
            <a:custGeom>
              <a:avLst/>
              <a:gdLst/>
              <a:ahLst/>
              <a:cxnLst/>
              <a:rect l="l" t="t" r="r" b="b"/>
              <a:pathLst>
                <a:path w="17647" h="24486" extrusionOk="0">
                  <a:moveTo>
                    <a:pt x="17646" y="0"/>
                  </a:moveTo>
                  <a:lnTo>
                    <a:pt x="17646" y="0"/>
                  </a:lnTo>
                  <a:cubicBezTo>
                    <a:pt x="17646" y="1"/>
                    <a:pt x="11891" y="2457"/>
                    <a:pt x="9120" y="6991"/>
                  </a:cubicBezTo>
                  <a:cubicBezTo>
                    <a:pt x="6349" y="11526"/>
                    <a:pt x="1" y="24486"/>
                    <a:pt x="1" y="24486"/>
                  </a:cubicBezTo>
                  <a:cubicBezTo>
                    <a:pt x="1" y="24486"/>
                    <a:pt x="8566" y="8452"/>
                    <a:pt x="10215" y="6046"/>
                  </a:cubicBezTo>
                  <a:cubicBezTo>
                    <a:pt x="12294" y="3011"/>
                    <a:pt x="17646" y="1"/>
                    <a:pt x="176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5" name="Google Shape;1595;p32"/>
            <p:cNvSpPr/>
            <p:nvPr/>
          </p:nvSpPr>
          <p:spPr>
            <a:xfrm>
              <a:off x="7003250" y="796325"/>
              <a:ext cx="154950" cy="454075"/>
            </a:xfrm>
            <a:custGeom>
              <a:avLst/>
              <a:gdLst/>
              <a:ahLst/>
              <a:cxnLst/>
              <a:rect l="l" t="t" r="r" b="b"/>
              <a:pathLst>
                <a:path w="6198" h="18163" extrusionOk="0">
                  <a:moveTo>
                    <a:pt x="6197" y="0"/>
                  </a:moveTo>
                  <a:lnTo>
                    <a:pt x="6197" y="0"/>
                  </a:lnTo>
                  <a:cubicBezTo>
                    <a:pt x="3074" y="2810"/>
                    <a:pt x="0" y="12105"/>
                    <a:pt x="996" y="18163"/>
                  </a:cubicBezTo>
                  <a:cubicBezTo>
                    <a:pt x="996" y="18163"/>
                    <a:pt x="2091" y="5505"/>
                    <a:pt x="619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6" name="Google Shape;1596;p32"/>
            <p:cNvSpPr/>
            <p:nvPr/>
          </p:nvSpPr>
          <p:spPr>
            <a:xfrm>
              <a:off x="7028125" y="773025"/>
              <a:ext cx="608375" cy="477425"/>
            </a:xfrm>
            <a:custGeom>
              <a:avLst/>
              <a:gdLst/>
              <a:ahLst/>
              <a:cxnLst/>
              <a:rect l="l" t="t" r="r" b="b"/>
              <a:pathLst>
                <a:path w="24335" h="19097" extrusionOk="0">
                  <a:moveTo>
                    <a:pt x="24335" y="0"/>
                  </a:moveTo>
                  <a:cubicBezTo>
                    <a:pt x="24332" y="3"/>
                    <a:pt x="6134" y="16475"/>
                    <a:pt x="1" y="19095"/>
                  </a:cubicBezTo>
                  <a:cubicBezTo>
                    <a:pt x="52" y="19096"/>
                    <a:pt x="103" y="19096"/>
                    <a:pt x="156" y="19096"/>
                  </a:cubicBezTo>
                  <a:cubicBezTo>
                    <a:pt x="5403" y="19096"/>
                    <a:pt x="16102" y="12856"/>
                    <a:pt x="20417" y="8679"/>
                  </a:cubicBezTo>
                  <a:lnTo>
                    <a:pt x="20417" y="8679"/>
                  </a:lnTo>
                  <a:cubicBezTo>
                    <a:pt x="20416" y="8680"/>
                    <a:pt x="8968" y="17420"/>
                    <a:pt x="542" y="19007"/>
                  </a:cubicBezTo>
                  <a:cubicBezTo>
                    <a:pt x="6789" y="17596"/>
                    <a:pt x="20304" y="3792"/>
                    <a:pt x="2433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510419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8" name="Google Shape;1618;p34"/>
          <p:cNvSpPr txBox="1">
            <a:spLocks noGrp="1"/>
          </p:cNvSpPr>
          <p:nvPr>
            <p:ph type="title"/>
          </p:nvPr>
        </p:nvSpPr>
        <p:spPr>
          <a:xfrm>
            <a:off x="4135975" y="539500"/>
            <a:ext cx="4294800" cy="103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/>
              <a:t>Tips for finding research gaps:</a:t>
            </a:r>
            <a:br>
              <a:rPr lang="en-US" sz="1600" b="1" dirty="0"/>
            </a:br>
            <a:endParaRPr sz="1600" b="1" dirty="0"/>
          </a:p>
        </p:txBody>
      </p:sp>
      <p:sp>
        <p:nvSpPr>
          <p:cNvPr id="1619" name="Google Shape;1619;p34"/>
          <p:cNvSpPr txBox="1">
            <a:spLocks noGrp="1"/>
          </p:cNvSpPr>
          <p:nvPr>
            <p:ph type="subTitle" idx="1"/>
          </p:nvPr>
        </p:nvSpPr>
        <p:spPr>
          <a:xfrm>
            <a:off x="3483572" y="1751843"/>
            <a:ext cx="4947203" cy="267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Wingdings" panose="05000000000000000000" pitchFamily="2" charset="2"/>
              <a:buChar char="§"/>
            </a:pPr>
            <a:r>
              <a:rPr lang="en-US" sz="1400" dirty="0"/>
              <a:t>Looking for inspiration from published literature</a:t>
            </a:r>
          </a:p>
          <a:p>
            <a:pPr lvl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Wingdings" panose="05000000000000000000" pitchFamily="2" charset="2"/>
              <a:buChar char="§"/>
            </a:pPr>
            <a:r>
              <a:rPr lang="en-US" sz="1400" dirty="0"/>
              <a:t>Raise the latest topics</a:t>
            </a:r>
          </a:p>
          <a:p>
            <a:pPr lvl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Wingdings" panose="05000000000000000000" pitchFamily="2" charset="2"/>
              <a:buChar char="§"/>
            </a:pPr>
            <a:r>
              <a:rPr lang="en-US" sz="1400" dirty="0"/>
              <a:t>Look at previous articles that are in the type of article review bibliometrics studies, or meta-analyses</a:t>
            </a:r>
          </a:p>
          <a:p>
            <a:pPr lvl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Wingdings" panose="05000000000000000000" pitchFamily="2" charset="2"/>
              <a:buChar char="§"/>
            </a:pPr>
            <a:r>
              <a:rPr lang="en-US" sz="1400" dirty="0"/>
              <a:t>See the "direction for further studies" section in the previous article</a:t>
            </a:r>
          </a:p>
          <a:p>
            <a:pPr lvl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Wingdings" panose="05000000000000000000" pitchFamily="2" charset="2"/>
              <a:buChar char="§"/>
            </a:pPr>
            <a:r>
              <a:rPr lang="en-US" sz="1400" dirty="0"/>
              <a:t>Discussion</a:t>
            </a:r>
            <a:endParaRPr sz="1400" dirty="0"/>
          </a:p>
        </p:txBody>
      </p:sp>
      <p:pic>
        <p:nvPicPr>
          <p:cNvPr id="1620" name="Google Shape;1620;p34"/>
          <p:cNvPicPr preferRelativeResize="0">
            <a:picLocks noGrp="1"/>
          </p:cNvPicPr>
          <p:nvPr>
            <p:ph type="pic" idx="2"/>
          </p:nvPr>
        </p:nvPicPr>
        <p:blipFill>
          <a:blip r:embed="rId3"/>
          <a:srcRect l="27144" r="27144"/>
          <a:stretch/>
        </p:blipFill>
        <p:spPr>
          <a:xfrm>
            <a:off x="713223" y="537275"/>
            <a:ext cx="2790000" cy="4068900"/>
          </a:xfrm>
          <a:prstGeom prst="round2SameRect">
            <a:avLst>
              <a:gd name="adj1" fmla="val 50000"/>
              <a:gd name="adj2" fmla="val 0"/>
            </a:avLst>
          </a:prstGeom>
        </p:spPr>
      </p:pic>
      <p:sp>
        <p:nvSpPr>
          <p:cNvPr id="1621" name="Google Shape;1621;p34"/>
          <p:cNvSpPr/>
          <p:nvPr/>
        </p:nvSpPr>
        <p:spPr>
          <a:xfrm>
            <a:off x="3587113" y="1021250"/>
            <a:ext cx="333000" cy="333000"/>
          </a:xfrm>
          <a:prstGeom prst="star4">
            <a:avLst>
              <a:gd name="adj" fmla="val 8483"/>
            </a:avLst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22" name="Google Shape;1622;p34"/>
          <p:cNvGrpSpPr/>
          <p:nvPr/>
        </p:nvGrpSpPr>
        <p:grpSpPr>
          <a:xfrm rot="3917177">
            <a:off x="2580989" y="-292023"/>
            <a:ext cx="1355079" cy="1338679"/>
            <a:chOff x="2420000" y="89025"/>
            <a:chExt cx="1563725" cy="1544875"/>
          </a:xfrm>
        </p:grpSpPr>
        <p:sp>
          <p:nvSpPr>
            <p:cNvPr id="1623" name="Google Shape;1623;p34"/>
            <p:cNvSpPr/>
            <p:nvPr/>
          </p:nvSpPr>
          <p:spPr>
            <a:xfrm>
              <a:off x="2420000" y="89025"/>
              <a:ext cx="1563725" cy="1544875"/>
            </a:xfrm>
            <a:custGeom>
              <a:avLst/>
              <a:gdLst/>
              <a:ahLst/>
              <a:cxnLst/>
              <a:rect l="l" t="t" r="r" b="b"/>
              <a:pathLst>
                <a:path w="62549" h="61795" extrusionOk="0">
                  <a:moveTo>
                    <a:pt x="40676" y="1"/>
                  </a:moveTo>
                  <a:cubicBezTo>
                    <a:pt x="39495" y="1"/>
                    <a:pt x="38486" y="253"/>
                    <a:pt x="37496" y="506"/>
                  </a:cubicBezTo>
                  <a:cubicBezTo>
                    <a:pt x="36514" y="751"/>
                    <a:pt x="35542" y="997"/>
                    <a:pt x="34440" y="997"/>
                  </a:cubicBezTo>
                  <a:cubicBezTo>
                    <a:pt x="34241" y="997"/>
                    <a:pt x="34039" y="989"/>
                    <a:pt x="33831" y="971"/>
                  </a:cubicBezTo>
                  <a:cubicBezTo>
                    <a:pt x="33562" y="951"/>
                    <a:pt x="33269" y="939"/>
                    <a:pt x="32957" y="939"/>
                  </a:cubicBezTo>
                  <a:cubicBezTo>
                    <a:pt x="29242" y="939"/>
                    <a:pt x="22948" y="2609"/>
                    <a:pt x="24738" y="11161"/>
                  </a:cubicBezTo>
                  <a:cubicBezTo>
                    <a:pt x="22828" y="9320"/>
                    <a:pt x="20234" y="8319"/>
                    <a:pt x="17558" y="8319"/>
                  </a:cubicBezTo>
                  <a:cubicBezTo>
                    <a:pt x="14267" y="8319"/>
                    <a:pt x="10851" y="9831"/>
                    <a:pt x="8426" y="13151"/>
                  </a:cubicBezTo>
                  <a:cubicBezTo>
                    <a:pt x="4043" y="19172"/>
                    <a:pt x="1" y="21678"/>
                    <a:pt x="5039" y="27169"/>
                  </a:cubicBezTo>
                  <a:cubicBezTo>
                    <a:pt x="10089" y="32649"/>
                    <a:pt x="6890" y="36062"/>
                    <a:pt x="13931" y="42448"/>
                  </a:cubicBezTo>
                  <a:cubicBezTo>
                    <a:pt x="20984" y="48821"/>
                    <a:pt x="24674" y="53254"/>
                    <a:pt x="30695" y="53683"/>
                  </a:cubicBezTo>
                  <a:cubicBezTo>
                    <a:pt x="36316" y="54083"/>
                    <a:pt x="39401" y="58731"/>
                    <a:pt x="44408" y="58731"/>
                  </a:cubicBezTo>
                  <a:cubicBezTo>
                    <a:pt x="44764" y="58731"/>
                    <a:pt x="45130" y="58707"/>
                    <a:pt x="45507" y="58657"/>
                  </a:cubicBezTo>
                  <a:cubicBezTo>
                    <a:pt x="46013" y="58589"/>
                    <a:pt x="46508" y="58557"/>
                    <a:pt x="46990" y="58557"/>
                  </a:cubicBezTo>
                  <a:cubicBezTo>
                    <a:pt x="51890" y="58557"/>
                    <a:pt x="55419" y="61794"/>
                    <a:pt x="55419" y="61794"/>
                  </a:cubicBezTo>
                  <a:cubicBezTo>
                    <a:pt x="55419" y="61794"/>
                    <a:pt x="57888" y="55043"/>
                    <a:pt x="58051" y="51743"/>
                  </a:cubicBezTo>
                  <a:cubicBezTo>
                    <a:pt x="58216" y="48443"/>
                    <a:pt x="62548" y="45332"/>
                    <a:pt x="59512" y="39249"/>
                  </a:cubicBezTo>
                  <a:cubicBezTo>
                    <a:pt x="62132" y="35936"/>
                    <a:pt x="60873" y="24675"/>
                    <a:pt x="59135" y="21061"/>
                  </a:cubicBezTo>
                  <a:cubicBezTo>
                    <a:pt x="57410" y="17434"/>
                    <a:pt x="57258" y="14738"/>
                    <a:pt x="55054" y="13857"/>
                  </a:cubicBezTo>
                  <a:cubicBezTo>
                    <a:pt x="52837" y="12975"/>
                    <a:pt x="52472" y="10078"/>
                    <a:pt x="51414" y="7257"/>
                  </a:cubicBezTo>
                  <a:cubicBezTo>
                    <a:pt x="50343" y="4435"/>
                    <a:pt x="48479" y="2281"/>
                    <a:pt x="43894" y="607"/>
                  </a:cubicBezTo>
                  <a:cubicBezTo>
                    <a:pt x="42662" y="160"/>
                    <a:pt x="41614" y="1"/>
                    <a:pt x="4067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34"/>
            <p:cNvSpPr/>
            <p:nvPr/>
          </p:nvSpPr>
          <p:spPr>
            <a:xfrm>
              <a:off x="2643575" y="186975"/>
              <a:ext cx="1239675" cy="1350850"/>
            </a:xfrm>
            <a:custGeom>
              <a:avLst/>
              <a:gdLst/>
              <a:ahLst/>
              <a:cxnLst/>
              <a:rect l="l" t="t" r="r" b="b"/>
              <a:pathLst>
                <a:path w="49587" h="54034" extrusionOk="0">
                  <a:moveTo>
                    <a:pt x="21211" y="1"/>
                  </a:moveTo>
                  <a:cubicBezTo>
                    <a:pt x="18553" y="2684"/>
                    <a:pt x="18742" y="7067"/>
                    <a:pt x="20870" y="16727"/>
                  </a:cubicBezTo>
                  <a:cubicBezTo>
                    <a:pt x="18756" y="16180"/>
                    <a:pt x="10480" y="7617"/>
                    <a:pt x="4985" y="7617"/>
                  </a:cubicBezTo>
                  <a:cubicBezTo>
                    <a:pt x="4914" y="7617"/>
                    <a:pt x="4843" y="7618"/>
                    <a:pt x="4773" y="7621"/>
                  </a:cubicBezTo>
                  <a:cubicBezTo>
                    <a:pt x="8565" y="8251"/>
                    <a:pt x="15089" y="12886"/>
                    <a:pt x="18502" y="15871"/>
                  </a:cubicBezTo>
                  <a:cubicBezTo>
                    <a:pt x="15509" y="15193"/>
                    <a:pt x="6807" y="11697"/>
                    <a:pt x="2236" y="11697"/>
                  </a:cubicBezTo>
                  <a:cubicBezTo>
                    <a:pt x="1461" y="11697"/>
                    <a:pt x="804" y="11797"/>
                    <a:pt x="315" y="12029"/>
                  </a:cubicBezTo>
                  <a:cubicBezTo>
                    <a:pt x="792" y="11884"/>
                    <a:pt x="1342" y="11819"/>
                    <a:pt x="1946" y="11819"/>
                  </a:cubicBezTo>
                  <a:cubicBezTo>
                    <a:pt x="6997" y="11819"/>
                    <a:pt x="15842" y="16361"/>
                    <a:pt x="18037" y="16463"/>
                  </a:cubicBezTo>
                  <a:cubicBezTo>
                    <a:pt x="13779" y="17647"/>
                    <a:pt x="2419" y="15909"/>
                    <a:pt x="0" y="18629"/>
                  </a:cubicBezTo>
                  <a:cubicBezTo>
                    <a:pt x="1362" y="17764"/>
                    <a:pt x="4011" y="17500"/>
                    <a:pt x="7013" y="17500"/>
                  </a:cubicBezTo>
                  <a:cubicBezTo>
                    <a:pt x="11310" y="17500"/>
                    <a:pt x="16331" y="18042"/>
                    <a:pt x="19333" y="18138"/>
                  </a:cubicBezTo>
                  <a:cubicBezTo>
                    <a:pt x="10429" y="19044"/>
                    <a:pt x="1487" y="26526"/>
                    <a:pt x="1499" y="30746"/>
                  </a:cubicBezTo>
                  <a:cubicBezTo>
                    <a:pt x="4446" y="21224"/>
                    <a:pt x="18767" y="18969"/>
                    <a:pt x="21362" y="18641"/>
                  </a:cubicBezTo>
                  <a:lnTo>
                    <a:pt x="21437" y="18831"/>
                  </a:lnTo>
                  <a:cubicBezTo>
                    <a:pt x="19711" y="23226"/>
                    <a:pt x="14031" y="28692"/>
                    <a:pt x="12734" y="31060"/>
                  </a:cubicBezTo>
                  <a:cubicBezTo>
                    <a:pt x="11096" y="34071"/>
                    <a:pt x="9547" y="36867"/>
                    <a:pt x="11121" y="41892"/>
                  </a:cubicBezTo>
                  <a:cubicBezTo>
                    <a:pt x="9472" y="36627"/>
                    <a:pt x="13225" y="30783"/>
                    <a:pt x="16285" y="27270"/>
                  </a:cubicBezTo>
                  <a:cubicBezTo>
                    <a:pt x="18149" y="25115"/>
                    <a:pt x="20845" y="20657"/>
                    <a:pt x="21664" y="19271"/>
                  </a:cubicBezTo>
                  <a:cubicBezTo>
                    <a:pt x="21714" y="19360"/>
                    <a:pt x="21765" y="19461"/>
                    <a:pt x="21827" y="19548"/>
                  </a:cubicBezTo>
                  <a:cubicBezTo>
                    <a:pt x="21978" y="19838"/>
                    <a:pt x="22974" y="21337"/>
                    <a:pt x="24460" y="23541"/>
                  </a:cubicBezTo>
                  <a:cubicBezTo>
                    <a:pt x="20845" y="29360"/>
                    <a:pt x="18364" y="41741"/>
                    <a:pt x="20379" y="46767"/>
                  </a:cubicBezTo>
                  <a:cubicBezTo>
                    <a:pt x="18754" y="35784"/>
                    <a:pt x="23730" y="26173"/>
                    <a:pt x="24863" y="24158"/>
                  </a:cubicBezTo>
                  <a:cubicBezTo>
                    <a:pt x="26173" y="26098"/>
                    <a:pt x="27785" y="28491"/>
                    <a:pt x="29523" y="31060"/>
                  </a:cubicBezTo>
                  <a:cubicBezTo>
                    <a:pt x="25871" y="39487"/>
                    <a:pt x="29032" y="50633"/>
                    <a:pt x="32118" y="52510"/>
                  </a:cubicBezTo>
                  <a:cubicBezTo>
                    <a:pt x="28578" y="49664"/>
                    <a:pt x="28994" y="42737"/>
                    <a:pt x="28704" y="39966"/>
                  </a:cubicBezTo>
                  <a:cubicBezTo>
                    <a:pt x="28491" y="37912"/>
                    <a:pt x="29561" y="33870"/>
                    <a:pt x="30115" y="31942"/>
                  </a:cubicBezTo>
                  <a:cubicBezTo>
                    <a:pt x="32143" y="34928"/>
                    <a:pt x="34284" y="38102"/>
                    <a:pt x="36249" y="40998"/>
                  </a:cubicBezTo>
                  <a:cubicBezTo>
                    <a:pt x="35242" y="42459"/>
                    <a:pt x="35897" y="50596"/>
                    <a:pt x="39121" y="54034"/>
                  </a:cubicBezTo>
                  <a:cubicBezTo>
                    <a:pt x="34825" y="47346"/>
                    <a:pt x="36790" y="41817"/>
                    <a:pt x="36803" y="41805"/>
                  </a:cubicBezTo>
                  <a:lnTo>
                    <a:pt x="36803" y="41805"/>
                  </a:lnTo>
                  <a:cubicBezTo>
                    <a:pt x="40506" y="47271"/>
                    <a:pt x="43428" y="51578"/>
                    <a:pt x="43428" y="51578"/>
                  </a:cubicBezTo>
                  <a:cubicBezTo>
                    <a:pt x="43428" y="51578"/>
                    <a:pt x="40166" y="46225"/>
                    <a:pt x="37055" y="41301"/>
                  </a:cubicBezTo>
                  <a:lnTo>
                    <a:pt x="37055" y="41301"/>
                  </a:lnTo>
                  <a:cubicBezTo>
                    <a:pt x="45657" y="43328"/>
                    <a:pt x="48341" y="47901"/>
                    <a:pt x="48341" y="47901"/>
                  </a:cubicBezTo>
                  <a:cubicBezTo>
                    <a:pt x="46060" y="43051"/>
                    <a:pt x="38780" y="41074"/>
                    <a:pt x="36854" y="40985"/>
                  </a:cubicBezTo>
                  <a:cubicBezTo>
                    <a:pt x="35494" y="38819"/>
                    <a:pt x="34171" y="36753"/>
                    <a:pt x="33188" y="35292"/>
                  </a:cubicBezTo>
                  <a:cubicBezTo>
                    <a:pt x="32445" y="34184"/>
                    <a:pt x="31589" y="32786"/>
                    <a:pt x="30682" y="31262"/>
                  </a:cubicBezTo>
                  <a:cubicBezTo>
                    <a:pt x="31155" y="31198"/>
                    <a:pt x="31943" y="31117"/>
                    <a:pt x="32862" y="31117"/>
                  </a:cubicBezTo>
                  <a:cubicBezTo>
                    <a:pt x="33923" y="31117"/>
                    <a:pt x="35159" y="31225"/>
                    <a:pt x="36286" y="31589"/>
                  </a:cubicBezTo>
                  <a:cubicBezTo>
                    <a:pt x="39007" y="32484"/>
                    <a:pt x="48416" y="38127"/>
                    <a:pt x="48416" y="38127"/>
                  </a:cubicBezTo>
                  <a:cubicBezTo>
                    <a:pt x="48416" y="38127"/>
                    <a:pt x="40103" y="32283"/>
                    <a:pt x="35254" y="30897"/>
                  </a:cubicBezTo>
                  <a:cubicBezTo>
                    <a:pt x="32706" y="30167"/>
                    <a:pt x="31260" y="30001"/>
                    <a:pt x="30463" y="30001"/>
                  </a:cubicBezTo>
                  <a:cubicBezTo>
                    <a:pt x="30255" y="30001"/>
                    <a:pt x="30091" y="30012"/>
                    <a:pt x="29964" y="30028"/>
                  </a:cubicBezTo>
                  <a:cubicBezTo>
                    <a:pt x="28440" y="27458"/>
                    <a:pt x="26815" y="24650"/>
                    <a:pt x="25278" y="22269"/>
                  </a:cubicBezTo>
                  <a:cubicBezTo>
                    <a:pt x="26647" y="22094"/>
                    <a:pt x="27989" y="22016"/>
                    <a:pt x="29298" y="22016"/>
                  </a:cubicBezTo>
                  <a:cubicBezTo>
                    <a:pt x="40334" y="22016"/>
                    <a:pt x="48911" y="27600"/>
                    <a:pt x="49587" y="28051"/>
                  </a:cubicBezTo>
                  <a:cubicBezTo>
                    <a:pt x="41180" y="22347"/>
                    <a:pt x="33222" y="21291"/>
                    <a:pt x="28483" y="21291"/>
                  </a:cubicBezTo>
                  <a:cubicBezTo>
                    <a:pt x="26818" y="21291"/>
                    <a:pt x="25550" y="21421"/>
                    <a:pt x="24800" y="21526"/>
                  </a:cubicBezTo>
                  <a:cubicBezTo>
                    <a:pt x="23968" y="20279"/>
                    <a:pt x="23175" y="19170"/>
                    <a:pt x="22457" y="18339"/>
                  </a:cubicBezTo>
                  <a:cubicBezTo>
                    <a:pt x="24296" y="17723"/>
                    <a:pt x="29624" y="16136"/>
                    <a:pt x="35922" y="16110"/>
                  </a:cubicBezTo>
                  <a:cubicBezTo>
                    <a:pt x="35990" y="16110"/>
                    <a:pt x="36059" y="16110"/>
                    <a:pt x="36127" y="16110"/>
                  </a:cubicBezTo>
                  <a:cubicBezTo>
                    <a:pt x="43837" y="16110"/>
                    <a:pt x="48403" y="17508"/>
                    <a:pt x="48403" y="17508"/>
                  </a:cubicBezTo>
                  <a:cubicBezTo>
                    <a:pt x="48403" y="17508"/>
                    <a:pt x="42627" y="15422"/>
                    <a:pt x="35591" y="15422"/>
                  </a:cubicBezTo>
                  <a:cubicBezTo>
                    <a:pt x="34122" y="15422"/>
                    <a:pt x="32598" y="15513"/>
                    <a:pt x="31060" y="15732"/>
                  </a:cubicBezTo>
                  <a:cubicBezTo>
                    <a:pt x="25782" y="16488"/>
                    <a:pt x="23313" y="17042"/>
                    <a:pt x="22180" y="17370"/>
                  </a:cubicBezTo>
                  <a:cubicBezTo>
                    <a:pt x="24649" y="15119"/>
                    <a:pt x="32865" y="8105"/>
                    <a:pt x="39680" y="8105"/>
                  </a:cubicBezTo>
                  <a:cubicBezTo>
                    <a:pt x="40340" y="8105"/>
                    <a:pt x="40987" y="8171"/>
                    <a:pt x="41615" y="8313"/>
                  </a:cubicBezTo>
                  <a:cubicBezTo>
                    <a:pt x="40909" y="8059"/>
                    <a:pt x="40090" y="7941"/>
                    <a:pt x="39192" y="7941"/>
                  </a:cubicBezTo>
                  <a:cubicBezTo>
                    <a:pt x="34043" y="7941"/>
                    <a:pt x="26309" y="11828"/>
                    <a:pt x="22684" y="16236"/>
                  </a:cubicBezTo>
                  <a:cubicBezTo>
                    <a:pt x="24662" y="12231"/>
                    <a:pt x="29813" y="2457"/>
                    <a:pt x="33907" y="391"/>
                  </a:cubicBezTo>
                  <a:lnTo>
                    <a:pt x="33907" y="391"/>
                  </a:lnTo>
                  <a:cubicBezTo>
                    <a:pt x="31400" y="630"/>
                    <a:pt x="27483" y="5908"/>
                    <a:pt x="22205" y="15808"/>
                  </a:cubicBezTo>
                  <a:cubicBezTo>
                    <a:pt x="23150" y="12646"/>
                    <a:pt x="24699" y="4926"/>
                    <a:pt x="26790" y="2293"/>
                  </a:cubicBezTo>
                  <a:lnTo>
                    <a:pt x="26790" y="2293"/>
                  </a:lnTo>
                  <a:cubicBezTo>
                    <a:pt x="24875" y="4397"/>
                    <a:pt x="22596" y="13654"/>
                    <a:pt x="21790" y="14221"/>
                  </a:cubicBezTo>
                  <a:cubicBezTo>
                    <a:pt x="21525" y="12344"/>
                    <a:pt x="17469" y="5492"/>
                    <a:pt x="212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34"/>
            <p:cNvSpPr/>
            <p:nvPr/>
          </p:nvSpPr>
          <p:spPr>
            <a:xfrm>
              <a:off x="3883225" y="888225"/>
              <a:ext cx="1300" cy="950"/>
            </a:xfrm>
            <a:custGeom>
              <a:avLst/>
              <a:gdLst/>
              <a:ahLst/>
              <a:cxnLst/>
              <a:rect l="l" t="t" r="r" b="b"/>
              <a:pathLst>
                <a:path w="52" h="38" extrusionOk="0">
                  <a:moveTo>
                    <a:pt x="1" y="1"/>
                  </a:moveTo>
                  <a:cubicBezTo>
                    <a:pt x="12" y="11"/>
                    <a:pt x="31" y="22"/>
                    <a:pt x="45" y="32"/>
                  </a:cubicBezTo>
                  <a:lnTo>
                    <a:pt x="45" y="32"/>
                  </a:lnTo>
                  <a:cubicBezTo>
                    <a:pt x="37" y="26"/>
                    <a:pt x="24" y="16"/>
                    <a:pt x="1" y="1"/>
                  </a:cubicBezTo>
                  <a:close/>
                  <a:moveTo>
                    <a:pt x="45" y="32"/>
                  </a:moveTo>
                  <a:cubicBezTo>
                    <a:pt x="49" y="36"/>
                    <a:pt x="51" y="38"/>
                    <a:pt x="51" y="38"/>
                  </a:cubicBezTo>
                  <a:lnTo>
                    <a:pt x="51" y="38"/>
                  </a:lnTo>
                  <a:cubicBezTo>
                    <a:pt x="49" y="36"/>
                    <a:pt x="47" y="34"/>
                    <a:pt x="45" y="32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34"/>
            <p:cNvSpPr/>
            <p:nvPr/>
          </p:nvSpPr>
          <p:spPr>
            <a:xfrm>
              <a:off x="3907800" y="1069275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14" y="26"/>
                  </a:moveTo>
                  <a:cubicBezTo>
                    <a:pt x="0" y="26"/>
                    <a:pt x="0" y="39"/>
                    <a:pt x="0" y="39"/>
                  </a:cubicBezTo>
                  <a:cubicBezTo>
                    <a:pt x="0" y="39"/>
                    <a:pt x="0" y="26"/>
                    <a:pt x="14" y="26"/>
                  </a:cubicBezTo>
                  <a:close/>
                  <a:moveTo>
                    <a:pt x="14" y="26"/>
                  </a:moveTo>
                  <a:lnTo>
                    <a:pt x="14" y="26"/>
                  </a:lnTo>
                  <a:lnTo>
                    <a:pt x="14" y="26"/>
                  </a:lnTo>
                  <a:close/>
                  <a:moveTo>
                    <a:pt x="14" y="26"/>
                  </a:moveTo>
                  <a:lnTo>
                    <a:pt x="14" y="26"/>
                  </a:lnTo>
                  <a:lnTo>
                    <a:pt x="14" y="26"/>
                  </a:lnTo>
                  <a:close/>
                  <a:moveTo>
                    <a:pt x="14" y="13"/>
                  </a:moveTo>
                  <a:lnTo>
                    <a:pt x="14" y="13"/>
                  </a:lnTo>
                  <a:lnTo>
                    <a:pt x="14" y="13"/>
                  </a:lnTo>
                  <a:close/>
                  <a:moveTo>
                    <a:pt x="26" y="13"/>
                  </a:moveTo>
                  <a:lnTo>
                    <a:pt x="26" y="13"/>
                  </a:lnTo>
                  <a:lnTo>
                    <a:pt x="26" y="13"/>
                  </a:lnTo>
                  <a:close/>
                  <a:moveTo>
                    <a:pt x="26" y="13"/>
                  </a:moveTo>
                  <a:lnTo>
                    <a:pt x="26" y="13"/>
                  </a:lnTo>
                  <a:lnTo>
                    <a:pt x="26" y="13"/>
                  </a:lnTo>
                  <a:close/>
                  <a:moveTo>
                    <a:pt x="26" y="0"/>
                  </a:moveTo>
                  <a:lnTo>
                    <a:pt x="26" y="0"/>
                  </a:lnTo>
                  <a:close/>
                </a:path>
              </a:pathLst>
            </a:custGeom>
            <a:solidFill>
              <a:srgbClr val="C4C7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34"/>
            <p:cNvSpPr/>
            <p:nvPr/>
          </p:nvSpPr>
          <p:spPr>
            <a:xfrm>
              <a:off x="3405875" y="650475"/>
              <a:ext cx="560200" cy="983425"/>
            </a:xfrm>
            <a:custGeom>
              <a:avLst/>
              <a:gdLst/>
              <a:ahLst/>
              <a:cxnLst/>
              <a:rect l="l" t="t" r="r" b="b"/>
              <a:pathLst>
                <a:path w="22408" h="39337" extrusionOk="0">
                  <a:moveTo>
                    <a:pt x="20242" y="1"/>
                  </a:moveTo>
                  <a:lnTo>
                    <a:pt x="20242" y="1"/>
                  </a:lnTo>
                  <a:cubicBezTo>
                    <a:pt x="20581" y="1752"/>
                    <a:pt x="19750" y="2343"/>
                    <a:pt x="18302" y="2343"/>
                  </a:cubicBezTo>
                  <a:cubicBezTo>
                    <a:pt x="16853" y="2343"/>
                    <a:pt x="14787" y="1764"/>
                    <a:pt x="12634" y="1185"/>
                  </a:cubicBezTo>
                  <a:cubicBezTo>
                    <a:pt x="10480" y="605"/>
                    <a:pt x="8238" y="26"/>
                    <a:pt x="6424" y="26"/>
                  </a:cubicBezTo>
                  <a:cubicBezTo>
                    <a:pt x="5908" y="26"/>
                    <a:pt x="5417" y="76"/>
                    <a:pt x="4976" y="190"/>
                  </a:cubicBezTo>
                  <a:cubicBezTo>
                    <a:pt x="1" y="1450"/>
                    <a:pt x="12268" y="1966"/>
                    <a:pt x="15669" y="5178"/>
                  </a:cubicBezTo>
                  <a:cubicBezTo>
                    <a:pt x="19058" y="8389"/>
                    <a:pt x="20317" y="9737"/>
                    <a:pt x="20191" y="11387"/>
                  </a:cubicBezTo>
                  <a:cubicBezTo>
                    <a:pt x="20153" y="11815"/>
                    <a:pt x="19649" y="11954"/>
                    <a:pt x="18868" y="11954"/>
                  </a:cubicBezTo>
                  <a:cubicBezTo>
                    <a:pt x="18012" y="11954"/>
                    <a:pt x="16816" y="11778"/>
                    <a:pt x="15581" y="11588"/>
                  </a:cubicBezTo>
                  <a:cubicBezTo>
                    <a:pt x="14334" y="11400"/>
                    <a:pt x="13062" y="11224"/>
                    <a:pt x="12017" y="11224"/>
                  </a:cubicBezTo>
                  <a:cubicBezTo>
                    <a:pt x="11450" y="11224"/>
                    <a:pt x="10946" y="11274"/>
                    <a:pt x="10569" y="11425"/>
                  </a:cubicBezTo>
                  <a:cubicBezTo>
                    <a:pt x="8238" y="12319"/>
                    <a:pt x="20783" y="18465"/>
                    <a:pt x="19058" y="21577"/>
                  </a:cubicBezTo>
                  <a:cubicBezTo>
                    <a:pt x="17332" y="24700"/>
                    <a:pt x="14095" y="22584"/>
                    <a:pt x="15556" y="25280"/>
                  </a:cubicBezTo>
                  <a:cubicBezTo>
                    <a:pt x="17017" y="27975"/>
                    <a:pt x="19422" y="29008"/>
                    <a:pt x="17281" y="31074"/>
                  </a:cubicBezTo>
                  <a:cubicBezTo>
                    <a:pt x="15140" y="33151"/>
                    <a:pt x="15392" y="37484"/>
                    <a:pt x="15984" y="39336"/>
                  </a:cubicBezTo>
                  <a:cubicBezTo>
                    <a:pt x="15984" y="39336"/>
                    <a:pt x="18453" y="32585"/>
                    <a:pt x="18616" y="29285"/>
                  </a:cubicBezTo>
                  <a:cubicBezTo>
                    <a:pt x="18730" y="26828"/>
                    <a:pt x="21148" y="24486"/>
                    <a:pt x="21148" y="20959"/>
                  </a:cubicBezTo>
                  <a:cubicBezTo>
                    <a:pt x="21148" y="19725"/>
                    <a:pt x="20858" y="18352"/>
                    <a:pt x="20077" y="16791"/>
                  </a:cubicBezTo>
                  <a:cubicBezTo>
                    <a:pt x="20077" y="16791"/>
                    <a:pt x="20077" y="16778"/>
                    <a:pt x="20091" y="16778"/>
                  </a:cubicBezTo>
                  <a:lnTo>
                    <a:pt x="20091" y="16765"/>
                  </a:lnTo>
                  <a:lnTo>
                    <a:pt x="20103" y="16765"/>
                  </a:lnTo>
                  <a:lnTo>
                    <a:pt x="20103" y="16752"/>
                  </a:lnTo>
                  <a:cubicBezTo>
                    <a:pt x="22408" y="13768"/>
                    <a:pt x="21652" y="4510"/>
                    <a:pt x="2024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34"/>
            <p:cNvSpPr/>
            <p:nvPr/>
          </p:nvSpPr>
          <p:spPr>
            <a:xfrm>
              <a:off x="3030550" y="89050"/>
              <a:ext cx="869075" cy="528700"/>
            </a:xfrm>
            <a:custGeom>
              <a:avLst/>
              <a:gdLst/>
              <a:ahLst/>
              <a:cxnLst/>
              <a:rect l="l" t="t" r="r" b="b"/>
              <a:pathLst>
                <a:path w="34763" h="21148" extrusionOk="0">
                  <a:moveTo>
                    <a:pt x="16236" y="1"/>
                  </a:moveTo>
                  <a:cubicBezTo>
                    <a:pt x="15064" y="1"/>
                    <a:pt x="14056" y="253"/>
                    <a:pt x="13074" y="505"/>
                  </a:cubicBezTo>
                  <a:cubicBezTo>
                    <a:pt x="12080" y="744"/>
                    <a:pt x="11109" y="995"/>
                    <a:pt x="9989" y="995"/>
                  </a:cubicBezTo>
                  <a:cubicBezTo>
                    <a:pt x="9799" y="995"/>
                    <a:pt x="9598" y="995"/>
                    <a:pt x="9409" y="970"/>
                  </a:cubicBezTo>
                  <a:cubicBezTo>
                    <a:pt x="9132" y="958"/>
                    <a:pt x="8830" y="945"/>
                    <a:pt x="8503" y="945"/>
                  </a:cubicBezTo>
                  <a:cubicBezTo>
                    <a:pt x="5240" y="945"/>
                    <a:pt x="0" y="2243"/>
                    <a:pt x="0" y="8351"/>
                  </a:cubicBezTo>
                  <a:cubicBezTo>
                    <a:pt x="0" y="2243"/>
                    <a:pt x="5240" y="945"/>
                    <a:pt x="8503" y="945"/>
                  </a:cubicBezTo>
                  <a:cubicBezTo>
                    <a:pt x="8830" y="945"/>
                    <a:pt x="9132" y="958"/>
                    <a:pt x="9409" y="970"/>
                  </a:cubicBezTo>
                  <a:cubicBezTo>
                    <a:pt x="9598" y="995"/>
                    <a:pt x="9799" y="995"/>
                    <a:pt x="9989" y="995"/>
                  </a:cubicBezTo>
                  <a:cubicBezTo>
                    <a:pt x="11109" y="995"/>
                    <a:pt x="12080" y="744"/>
                    <a:pt x="13074" y="505"/>
                  </a:cubicBezTo>
                  <a:cubicBezTo>
                    <a:pt x="14056" y="253"/>
                    <a:pt x="15064" y="1"/>
                    <a:pt x="16236" y="1"/>
                  </a:cubicBezTo>
                  <a:cubicBezTo>
                    <a:pt x="17180" y="1"/>
                    <a:pt x="18226" y="164"/>
                    <a:pt x="19472" y="606"/>
                  </a:cubicBezTo>
                  <a:cubicBezTo>
                    <a:pt x="24057" y="2280"/>
                    <a:pt x="25921" y="4434"/>
                    <a:pt x="26992" y="7256"/>
                  </a:cubicBezTo>
                  <a:cubicBezTo>
                    <a:pt x="28050" y="10077"/>
                    <a:pt x="28415" y="12974"/>
                    <a:pt x="30632" y="13856"/>
                  </a:cubicBezTo>
                  <a:cubicBezTo>
                    <a:pt x="32836" y="14737"/>
                    <a:pt x="32988" y="17433"/>
                    <a:pt x="34713" y="21060"/>
                  </a:cubicBezTo>
                  <a:cubicBezTo>
                    <a:pt x="34726" y="21085"/>
                    <a:pt x="34751" y="21123"/>
                    <a:pt x="34763" y="21148"/>
                  </a:cubicBezTo>
                  <a:cubicBezTo>
                    <a:pt x="34751" y="21123"/>
                    <a:pt x="34726" y="21085"/>
                    <a:pt x="34713" y="21060"/>
                  </a:cubicBezTo>
                  <a:cubicBezTo>
                    <a:pt x="32988" y="17433"/>
                    <a:pt x="32836" y="14737"/>
                    <a:pt x="30632" y="13856"/>
                  </a:cubicBezTo>
                  <a:cubicBezTo>
                    <a:pt x="28415" y="12974"/>
                    <a:pt x="28050" y="10077"/>
                    <a:pt x="26992" y="7256"/>
                  </a:cubicBezTo>
                  <a:cubicBezTo>
                    <a:pt x="25921" y="4434"/>
                    <a:pt x="24057" y="2280"/>
                    <a:pt x="19472" y="606"/>
                  </a:cubicBezTo>
                  <a:cubicBezTo>
                    <a:pt x="18226" y="164"/>
                    <a:pt x="17180" y="1"/>
                    <a:pt x="16236" y="1"/>
                  </a:cubicBezTo>
                  <a:close/>
                </a:path>
              </a:pathLst>
            </a:custGeom>
            <a:solidFill>
              <a:srgbClr val="C4C7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34"/>
            <p:cNvSpPr/>
            <p:nvPr/>
          </p:nvSpPr>
          <p:spPr>
            <a:xfrm>
              <a:off x="3030550" y="89050"/>
              <a:ext cx="870350" cy="531850"/>
            </a:xfrm>
            <a:custGeom>
              <a:avLst/>
              <a:gdLst/>
              <a:ahLst/>
              <a:cxnLst/>
              <a:rect l="l" t="t" r="r" b="b"/>
              <a:pathLst>
                <a:path w="34814" h="21274" extrusionOk="0">
                  <a:moveTo>
                    <a:pt x="16236" y="1"/>
                  </a:moveTo>
                  <a:cubicBezTo>
                    <a:pt x="15064" y="1"/>
                    <a:pt x="14056" y="253"/>
                    <a:pt x="13074" y="505"/>
                  </a:cubicBezTo>
                  <a:cubicBezTo>
                    <a:pt x="12080" y="744"/>
                    <a:pt x="11109" y="995"/>
                    <a:pt x="9989" y="995"/>
                  </a:cubicBezTo>
                  <a:cubicBezTo>
                    <a:pt x="9799" y="995"/>
                    <a:pt x="9598" y="995"/>
                    <a:pt x="9409" y="970"/>
                  </a:cubicBezTo>
                  <a:cubicBezTo>
                    <a:pt x="9132" y="958"/>
                    <a:pt x="8830" y="945"/>
                    <a:pt x="8503" y="945"/>
                  </a:cubicBezTo>
                  <a:cubicBezTo>
                    <a:pt x="5240" y="945"/>
                    <a:pt x="0" y="2243"/>
                    <a:pt x="0" y="8351"/>
                  </a:cubicBezTo>
                  <a:cubicBezTo>
                    <a:pt x="0" y="9195"/>
                    <a:pt x="101" y="10127"/>
                    <a:pt x="316" y="11160"/>
                  </a:cubicBezTo>
                  <a:cubicBezTo>
                    <a:pt x="1361" y="6651"/>
                    <a:pt x="3263" y="2305"/>
                    <a:pt x="6550" y="2305"/>
                  </a:cubicBezTo>
                  <a:cubicBezTo>
                    <a:pt x="6928" y="2305"/>
                    <a:pt x="7331" y="2356"/>
                    <a:pt x="7759" y="2482"/>
                  </a:cubicBezTo>
                  <a:cubicBezTo>
                    <a:pt x="8263" y="2633"/>
                    <a:pt x="8754" y="2696"/>
                    <a:pt x="9220" y="2696"/>
                  </a:cubicBezTo>
                  <a:cubicBezTo>
                    <a:pt x="10543" y="2696"/>
                    <a:pt x="11764" y="2205"/>
                    <a:pt x="12961" y="1701"/>
                  </a:cubicBezTo>
                  <a:cubicBezTo>
                    <a:pt x="14157" y="1197"/>
                    <a:pt x="15341" y="693"/>
                    <a:pt x="16601" y="693"/>
                  </a:cubicBezTo>
                  <a:cubicBezTo>
                    <a:pt x="17230" y="693"/>
                    <a:pt x="17873" y="819"/>
                    <a:pt x="18553" y="1135"/>
                  </a:cubicBezTo>
                  <a:cubicBezTo>
                    <a:pt x="22433" y="2935"/>
                    <a:pt x="19208" y="6550"/>
                    <a:pt x="19044" y="9409"/>
                  </a:cubicBezTo>
                  <a:cubicBezTo>
                    <a:pt x="19019" y="9976"/>
                    <a:pt x="19195" y="10178"/>
                    <a:pt x="19511" y="10178"/>
                  </a:cubicBezTo>
                  <a:cubicBezTo>
                    <a:pt x="19901" y="10178"/>
                    <a:pt x="20518" y="9876"/>
                    <a:pt x="21261" y="9585"/>
                  </a:cubicBezTo>
                  <a:cubicBezTo>
                    <a:pt x="21991" y="9283"/>
                    <a:pt x="22861" y="8981"/>
                    <a:pt x="23743" y="8981"/>
                  </a:cubicBezTo>
                  <a:cubicBezTo>
                    <a:pt x="24914" y="8981"/>
                    <a:pt x="26136" y="9510"/>
                    <a:pt x="27169" y="11286"/>
                  </a:cubicBezTo>
                  <a:cubicBezTo>
                    <a:pt x="30380" y="16815"/>
                    <a:pt x="21073" y="13969"/>
                    <a:pt x="21462" y="16173"/>
                  </a:cubicBezTo>
                  <a:cubicBezTo>
                    <a:pt x="21828" y="18214"/>
                    <a:pt x="32358" y="16929"/>
                    <a:pt x="34813" y="21274"/>
                  </a:cubicBezTo>
                  <a:cubicBezTo>
                    <a:pt x="34801" y="21236"/>
                    <a:pt x="34776" y="21198"/>
                    <a:pt x="34763" y="21148"/>
                  </a:cubicBezTo>
                  <a:cubicBezTo>
                    <a:pt x="34751" y="21123"/>
                    <a:pt x="34726" y="21085"/>
                    <a:pt x="34713" y="21060"/>
                  </a:cubicBezTo>
                  <a:cubicBezTo>
                    <a:pt x="32988" y="17433"/>
                    <a:pt x="32836" y="14737"/>
                    <a:pt x="30632" y="13856"/>
                  </a:cubicBezTo>
                  <a:cubicBezTo>
                    <a:pt x="28415" y="12974"/>
                    <a:pt x="28050" y="10077"/>
                    <a:pt x="26992" y="7256"/>
                  </a:cubicBezTo>
                  <a:cubicBezTo>
                    <a:pt x="25921" y="4434"/>
                    <a:pt x="24057" y="2280"/>
                    <a:pt x="19472" y="606"/>
                  </a:cubicBezTo>
                  <a:cubicBezTo>
                    <a:pt x="18226" y="164"/>
                    <a:pt x="17180" y="1"/>
                    <a:pt x="1623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34"/>
            <p:cNvSpPr/>
            <p:nvPr/>
          </p:nvSpPr>
          <p:spPr>
            <a:xfrm>
              <a:off x="2487700" y="296875"/>
              <a:ext cx="1163800" cy="1261750"/>
            </a:xfrm>
            <a:custGeom>
              <a:avLst/>
              <a:gdLst/>
              <a:ahLst/>
              <a:cxnLst/>
              <a:rect l="l" t="t" r="r" b="b"/>
              <a:pathLst>
                <a:path w="46552" h="50470" extrusionOk="0">
                  <a:moveTo>
                    <a:pt x="14750" y="1"/>
                  </a:moveTo>
                  <a:lnTo>
                    <a:pt x="14750" y="1"/>
                  </a:lnTo>
                  <a:cubicBezTo>
                    <a:pt x="11487" y="38"/>
                    <a:pt x="8112" y="1549"/>
                    <a:pt x="5718" y="4837"/>
                  </a:cubicBezTo>
                  <a:cubicBezTo>
                    <a:pt x="2784" y="8880"/>
                    <a:pt x="0" y="11336"/>
                    <a:pt x="0" y="14158"/>
                  </a:cubicBezTo>
                  <a:cubicBezTo>
                    <a:pt x="0" y="15555"/>
                    <a:pt x="668" y="17042"/>
                    <a:pt x="2331" y="18855"/>
                  </a:cubicBezTo>
                  <a:cubicBezTo>
                    <a:pt x="7381" y="24335"/>
                    <a:pt x="4182" y="27748"/>
                    <a:pt x="11223" y="34134"/>
                  </a:cubicBezTo>
                  <a:cubicBezTo>
                    <a:pt x="18276" y="40507"/>
                    <a:pt x="21966" y="44940"/>
                    <a:pt x="27987" y="45369"/>
                  </a:cubicBezTo>
                  <a:cubicBezTo>
                    <a:pt x="33604" y="45772"/>
                    <a:pt x="36703" y="50407"/>
                    <a:pt x="41690" y="50407"/>
                  </a:cubicBezTo>
                  <a:cubicBezTo>
                    <a:pt x="42043" y="50407"/>
                    <a:pt x="42421" y="50394"/>
                    <a:pt x="42799" y="50343"/>
                  </a:cubicBezTo>
                  <a:cubicBezTo>
                    <a:pt x="43290" y="50268"/>
                    <a:pt x="43781" y="50243"/>
                    <a:pt x="44260" y="50243"/>
                  </a:cubicBezTo>
                  <a:cubicBezTo>
                    <a:pt x="45066" y="50243"/>
                    <a:pt x="45835" y="50331"/>
                    <a:pt x="46552" y="50469"/>
                  </a:cubicBezTo>
                  <a:cubicBezTo>
                    <a:pt x="43302" y="49172"/>
                    <a:pt x="40809" y="46502"/>
                    <a:pt x="40922" y="41527"/>
                  </a:cubicBezTo>
                  <a:cubicBezTo>
                    <a:pt x="40960" y="39814"/>
                    <a:pt x="40671" y="39134"/>
                    <a:pt x="40267" y="39134"/>
                  </a:cubicBezTo>
                  <a:cubicBezTo>
                    <a:pt x="39247" y="39134"/>
                    <a:pt x="37522" y="43731"/>
                    <a:pt x="39008" y="47283"/>
                  </a:cubicBezTo>
                  <a:cubicBezTo>
                    <a:pt x="39713" y="48971"/>
                    <a:pt x="39751" y="49576"/>
                    <a:pt x="39310" y="49576"/>
                  </a:cubicBezTo>
                  <a:cubicBezTo>
                    <a:pt x="38454" y="49576"/>
                    <a:pt x="35809" y="47334"/>
                    <a:pt x="32672" y="46200"/>
                  </a:cubicBezTo>
                  <a:cubicBezTo>
                    <a:pt x="27924" y="44487"/>
                    <a:pt x="29120" y="42522"/>
                    <a:pt x="29221" y="40116"/>
                  </a:cubicBezTo>
                  <a:cubicBezTo>
                    <a:pt x="29259" y="39008"/>
                    <a:pt x="28994" y="38416"/>
                    <a:pt x="28667" y="38416"/>
                  </a:cubicBezTo>
                  <a:cubicBezTo>
                    <a:pt x="28289" y="38416"/>
                    <a:pt x="27823" y="39234"/>
                    <a:pt x="27659" y="40998"/>
                  </a:cubicBezTo>
                  <a:cubicBezTo>
                    <a:pt x="27521" y="42585"/>
                    <a:pt x="27155" y="43202"/>
                    <a:pt x="26640" y="43202"/>
                  </a:cubicBezTo>
                  <a:cubicBezTo>
                    <a:pt x="26085" y="43202"/>
                    <a:pt x="25355" y="42497"/>
                    <a:pt x="24510" y="41501"/>
                  </a:cubicBezTo>
                  <a:cubicBezTo>
                    <a:pt x="23138" y="39864"/>
                    <a:pt x="22974" y="35897"/>
                    <a:pt x="21299" y="35897"/>
                  </a:cubicBezTo>
                  <a:cubicBezTo>
                    <a:pt x="20972" y="35897"/>
                    <a:pt x="20581" y="36048"/>
                    <a:pt x="20115" y="36401"/>
                  </a:cubicBezTo>
                  <a:cubicBezTo>
                    <a:pt x="19032" y="37219"/>
                    <a:pt x="18075" y="37723"/>
                    <a:pt x="17256" y="37723"/>
                  </a:cubicBezTo>
                  <a:cubicBezTo>
                    <a:pt x="15934" y="37723"/>
                    <a:pt x="14951" y="36438"/>
                    <a:pt x="14233" y="33214"/>
                  </a:cubicBezTo>
                  <a:cubicBezTo>
                    <a:pt x="13087" y="27987"/>
                    <a:pt x="11979" y="24713"/>
                    <a:pt x="16337" y="21463"/>
                  </a:cubicBezTo>
                  <a:cubicBezTo>
                    <a:pt x="18465" y="19876"/>
                    <a:pt x="18377" y="18956"/>
                    <a:pt x="17382" y="18956"/>
                  </a:cubicBezTo>
                  <a:cubicBezTo>
                    <a:pt x="16337" y="18956"/>
                    <a:pt x="14283" y="19977"/>
                    <a:pt x="12734" y="22281"/>
                  </a:cubicBezTo>
                  <a:cubicBezTo>
                    <a:pt x="10568" y="25519"/>
                    <a:pt x="8968" y="27798"/>
                    <a:pt x="7986" y="27798"/>
                  </a:cubicBezTo>
                  <a:cubicBezTo>
                    <a:pt x="7596" y="27798"/>
                    <a:pt x="7305" y="27458"/>
                    <a:pt x="7117" y="26690"/>
                  </a:cubicBezTo>
                  <a:cubicBezTo>
                    <a:pt x="6412" y="23957"/>
                    <a:pt x="7369" y="18491"/>
                    <a:pt x="12218" y="17029"/>
                  </a:cubicBezTo>
                  <a:cubicBezTo>
                    <a:pt x="15769" y="15958"/>
                    <a:pt x="14233" y="14951"/>
                    <a:pt x="11903" y="14951"/>
                  </a:cubicBezTo>
                  <a:cubicBezTo>
                    <a:pt x="11059" y="14951"/>
                    <a:pt x="10102" y="15077"/>
                    <a:pt x="9258" y="15392"/>
                  </a:cubicBezTo>
                  <a:cubicBezTo>
                    <a:pt x="7734" y="15946"/>
                    <a:pt x="5996" y="16361"/>
                    <a:pt x="4623" y="16361"/>
                  </a:cubicBezTo>
                  <a:cubicBezTo>
                    <a:pt x="3112" y="16361"/>
                    <a:pt x="2041" y="15858"/>
                    <a:pt x="2205" y="14472"/>
                  </a:cubicBezTo>
                  <a:cubicBezTo>
                    <a:pt x="2494" y="12042"/>
                    <a:pt x="7230" y="366"/>
                    <a:pt x="1475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34"/>
            <p:cNvSpPr/>
            <p:nvPr/>
          </p:nvSpPr>
          <p:spPr>
            <a:xfrm>
              <a:off x="3466000" y="997725"/>
              <a:ext cx="362350" cy="201900"/>
            </a:xfrm>
            <a:custGeom>
              <a:avLst/>
              <a:gdLst/>
              <a:ahLst/>
              <a:cxnLst/>
              <a:rect l="l" t="t" r="r" b="b"/>
              <a:pathLst>
                <a:path w="14494" h="8076" extrusionOk="0">
                  <a:moveTo>
                    <a:pt x="433" y="1"/>
                  </a:moveTo>
                  <a:cubicBezTo>
                    <a:pt x="120" y="1"/>
                    <a:pt x="0" y="116"/>
                    <a:pt x="140" y="382"/>
                  </a:cubicBezTo>
                  <a:cubicBezTo>
                    <a:pt x="1022" y="2019"/>
                    <a:pt x="3289" y="2333"/>
                    <a:pt x="3440" y="4009"/>
                  </a:cubicBezTo>
                  <a:cubicBezTo>
                    <a:pt x="3591" y="5697"/>
                    <a:pt x="4901" y="6503"/>
                    <a:pt x="6841" y="6956"/>
                  </a:cubicBezTo>
                  <a:cubicBezTo>
                    <a:pt x="8108" y="7244"/>
                    <a:pt x="11248" y="8075"/>
                    <a:pt x="13011" y="8075"/>
                  </a:cubicBezTo>
                  <a:cubicBezTo>
                    <a:pt x="13946" y="8075"/>
                    <a:pt x="14494" y="7842"/>
                    <a:pt x="14171" y="7170"/>
                  </a:cubicBezTo>
                  <a:cubicBezTo>
                    <a:pt x="13239" y="5243"/>
                    <a:pt x="12673" y="5067"/>
                    <a:pt x="11350" y="4387"/>
                  </a:cubicBezTo>
                  <a:cubicBezTo>
                    <a:pt x="8909" y="3129"/>
                    <a:pt x="2062" y="1"/>
                    <a:pt x="43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34"/>
            <p:cNvSpPr/>
            <p:nvPr/>
          </p:nvSpPr>
          <p:spPr>
            <a:xfrm>
              <a:off x="3301050" y="760000"/>
              <a:ext cx="548925" cy="163300"/>
            </a:xfrm>
            <a:custGeom>
              <a:avLst/>
              <a:gdLst/>
              <a:ahLst/>
              <a:cxnLst/>
              <a:rect l="l" t="t" r="r" b="b"/>
              <a:pathLst>
                <a:path w="21957" h="6532" extrusionOk="0">
                  <a:moveTo>
                    <a:pt x="3364" y="1"/>
                  </a:moveTo>
                  <a:cubicBezTo>
                    <a:pt x="2670" y="1"/>
                    <a:pt x="2129" y="102"/>
                    <a:pt x="1801" y="343"/>
                  </a:cubicBezTo>
                  <a:cubicBezTo>
                    <a:pt x="0" y="1678"/>
                    <a:pt x="3577" y="2295"/>
                    <a:pt x="4282" y="4713"/>
                  </a:cubicBezTo>
                  <a:cubicBezTo>
                    <a:pt x="4753" y="6299"/>
                    <a:pt x="6963" y="6531"/>
                    <a:pt x="8940" y="6531"/>
                  </a:cubicBezTo>
                  <a:cubicBezTo>
                    <a:pt x="9755" y="6531"/>
                    <a:pt x="10531" y="6492"/>
                    <a:pt x="11129" y="6492"/>
                  </a:cubicBezTo>
                  <a:cubicBezTo>
                    <a:pt x="11292" y="6492"/>
                    <a:pt x="11441" y="6495"/>
                    <a:pt x="11574" y="6502"/>
                  </a:cubicBezTo>
                  <a:cubicBezTo>
                    <a:pt x="11634" y="6505"/>
                    <a:pt x="11698" y="6507"/>
                    <a:pt x="11765" y="6507"/>
                  </a:cubicBezTo>
                  <a:cubicBezTo>
                    <a:pt x="13604" y="6507"/>
                    <a:pt x="18082" y="5291"/>
                    <a:pt x="20023" y="5291"/>
                  </a:cubicBezTo>
                  <a:cubicBezTo>
                    <a:pt x="20143" y="5291"/>
                    <a:pt x="20254" y="5296"/>
                    <a:pt x="20354" y="5306"/>
                  </a:cubicBezTo>
                  <a:cubicBezTo>
                    <a:pt x="20424" y="5313"/>
                    <a:pt x="20489" y="5317"/>
                    <a:pt x="20547" y="5317"/>
                  </a:cubicBezTo>
                  <a:cubicBezTo>
                    <a:pt x="21956" y="5317"/>
                    <a:pt x="19989" y="3217"/>
                    <a:pt x="16374" y="2648"/>
                  </a:cubicBezTo>
                  <a:cubicBezTo>
                    <a:pt x="12763" y="2081"/>
                    <a:pt x="6506" y="1"/>
                    <a:pt x="33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34"/>
            <p:cNvSpPr/>
            <p:nvPr/>
          </p:nvSpPr>
          <p:spPr>
            <a:xfrm>
              <a:off x="3614125" y="1261800"/>
              <a:ext cx="218125" cy="182800"/>
            </a:xfrm>
            <a:custGeom>
              <a:avLst/>
              <a:gdLst/>
              <a:ahLst/>
              <a:cxnLst/>
              <a:rect l="l" t="t" r="r" b="b"/>
              <a:pathLst>
                <a:path w="8725" h="7312" extrusionOk="0">
                  <a:moveTo>
                    <a:pt x="382" y="1"/>
                  </a:moveTo>
                  <a:cubicBezTo>
                    <a:pt x="1" y="1"/>
                    <a:pt x="5" y="311"/>
                    <a:pt x="626" y="1104"/>
                  </a:cubicBezTo>
                  <a:cubicBezTo>
                    <a:pt x="1412" y="2101"/>
                    <a:pt x="3950" y="7312"/>
                    <a:pt x="5842" y="7312"/>
                  </a:cubicBezTo>
                  <a:cubicBezTo>
                    <a:pt x="5979" y="7312"/>
                    <a:pt x="6114" y="7284"/>
                    <a:pt x="6244" y="7225"/>
                  </a:cubicBezTo>
                  <a:cubicBezTo>
                    <a:pt x="8158" y="6343"/>
                    <a:pt x="8725" y="4152"/>
                    <a:pt x="5690" y="2476"/>
                  </a:cubicBezTo>
                  <a:cubicBezTo>
                    <a:pt x="3639" y="1345"/>
                    <a:pt x="1175" y="1"/>
                    <a:pt x="38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34"/>
            <p:cNvSpPr/>
            <p:nvPr/>
          </p:nvSpPr>
          <p:spPr>
            <a:xfrm>
              <a:off x="3266400" y="612475"/>
              <a:ext cx="319150" cy="90225"/>
            </a:xfrm>
            <a:custGeom>
              <a:avLst/>
              <a:gdLst/>
              <a:ahLst/>
              <a:cxnLst/>
              <a:rect l="l" t="t" r="r" b="b"/>
              <a:pathLst>
                <a:path w="12766" h="3609" extrusionOk="0">
                  <a:moveTo>
                    <a:pt x="10466" y="1"/>
                  </a:moveTo>
                  <a:cubicBezTo>
                    <a:pt x="10385" y="1"/>
                    <a:pt x="10293" y="4"/>
                    <a:pt x="10190" y="9"/>
                  </a:cubicBezTo>
                  <a:cubicBezTo>
                    <a:pt x="7180" y="186"/>
                    <a:pt x="1" y="715"/>
                    <a:pt x="113" y="2150"/>
                  </a:cubicBezTo>
                  <a:cubicBezTo>
                    <a:pt x="187" y="3072"/>
                    <a:pt x="3857" y="3609"/>
                    <a:pt x="6110" y="3609"/>
                  </a:cubicBezTo>
                  <a:cubicBezTo>
                    <a:pt x="7336" y="3609"/>
                    <a:pt x="8143" y="3450"/>
                    <a:pt x="7721" y="3108"/>
                  </a:cubicBezTo>
                  <a:cubicBezTo>
                    <a:pt x="6577" y="2171"/>
                    <a:pt x="12766" y="1"/>
                    <a:pt x="1046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34"/>
            <p:cNvSpPr/>
            <p:nvPr/>
          </p:nvSpPr>
          <p:spPr>
            <a:xfrm>
              <a:off x="3273325" y="414525"/>
              <a:ext cx="360700" cy="161400"/>
            </a:xfrm>
            <a:custGeom>
              <a:avLst/>
              <a:gdLst/>
              <a:ahLst/>
              <a:cxnLst/>
              <a:rect l="l" t="t" r="r" b="b"/>
              <a:pathLst>
                <a:path w="14428" h="6456" extrusionOk="0">
                  <a:moveTo>
                    <a:pt x="12601" y="1"/>
                  </a:moveTo>
                  <a:cubicBezTo>
                    <a:pt x="12489" y="1"/>
                    <a:pt x="12349" y="14"/>
                    <a:pt x="12180" y="43"/>
                  </a:cubicBezTo>
                  <a:cubicBezTo>
                    <a:pt x="9258" y="546"/>
                    <a:pt x="1" y="5195"/>
                    <a:pt x="1121" y="6189"/>
                  </a:cubicBezTo>
                  <a:cubicBezTo>
                    <a:pt x="1331" y="6375"/>
                    <a:pt x="1911" y="6456"/>
                    <a:pt x="2694" y="6456"/>
                  </a:cubicBezTo>
                  <a:cubicBezTo>
                    <a:pt x="6093" y="6456"/>
                    <a:pt x="13301" y="4937"/>
                    <a:pt x="10455" y="3985"/>
                  </a:cubicBezTo>
                  <a:cubicBezTo>
                    <a:pt x="9161" y="3546"/>
                    <a:pt x="14428" y="1"/>
                    <a:pt x="126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34"/>
            <p:cNvSpPr/>
            <p:nvPr/>
          </p:nvSpPr>
          <p:spPr>
            <a:xfrm>
              <a:off x="3262950" y="272300"/>
              <a:ext cx="272050" cy="225150"/>
            </a:xfrm>
            <a:custGeom>
              <a:avLst/>
              <a:gdLst/>
              <a:ahLst/>
              <a:cxnLst/>
              <a:rect l="l" t="t" r="r" b="b"/>
              <a:pathLst>
                <a:path w="10882" h="9006" extrusionOk="0">
                  <a:moveTo>
                    <a:pt x="7961" y="0"/>
                  </a:moveTo>
                  <a:cubicBezTo>
                    <a:pt x="7622" y="0"/>
                    <a:pt x="7090" y="372"/>
                    <a:pt x="6322" y="1286"/>
                  </a:cubicBezTo>
                  <a:cubicBezTo>
                    <a:pt x="4613" y="3323"/>
                    <a:pt x="1" y="9005"/>
                    <a:pt x="814" y="9005"/>
                  </a:cubicBezTo>
                  <a:cubicBezTo>
                    <a:pt x="941" y="9005"/>
                    <a:pt x="1201" y="8866"/>
                    <a:pt x="1625" y="8553"/>
                  </a:cubicBezTo>
                  <a:cubicBezTo>
                    <a:pt x="4748" y="6249"/>
                    <a:pt x="10882" y="3565"/>
                    <a:pt x="9547" y="3478"/>
                  </a:cubicBezTo>
                  <a:cubicBezTo>
                    <a:pt x="8199" y="3377"/>
                    <a:pt x="8048" y="3175"/>
                    <a:pt x="8287" y="2104"/>
                  </a:cubicBezTo>
                  <a:cubicBezTo>
                    <a:pt x="8549" y="925"/>
                    <a:pt x="8495" y="0"/>
                    <a:pt x="796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7" name="Google Shape;1637;p34"/>
            <p:cNvSpPr/>
            <p:nvPr/>
          </p:nvSpPr>
          <p:spPr>
            <a:xfrm>
              <a:off x="2827575" y="320375"/>
              <a:ext cx="283375" cy="198875"/>
            </a:xfrm>
            <a:custGeom>
              <a:avLst/>
              <a:gdLst/>
              <a:ahLst/>
              <a:cxnLst/>
              <a:rect l="l" t="t" r="r" b="b"/>
              <a:pathLst>
                <a:path w="11335" h="7955" extrusionOk="0">
                  <a:moveTo>
                    <a:pt x="2158" y="0"/>
                  </a:moveTo>
                  <a:cubicBezTo>
                    <a:pt x="789" y="0"/>
                    <a:pt x="1" y="383"/>
                    <a:pt x="740" y="383"/>
                  </a:cubicBezTo>
                  <a:cubicBezTo>
                    <a:pt x="752" y="383"/>
                    <a:pt x="764" y="383"/>
                    <a:pt x="777" y="383"/>
                  </a:cubicBezTo>
                  <a:cubicBezTo>
                    <a:pt x="780" y="383"/>
                    <a:pt x="783" y="383"/>
                    <a:pt x="786" y="383"/>
                  </a:cubicBezTo>
                  <a:cubicBezTo>
                    <a:pt x="2232" y="383"/>
                    <a:pt x="10431" y="7955"/>
                    <a:pt x="11239" y="7955"/>
                  </a:cubicBezTo>
                  <a:cubicBezTo>
                    <a:pt x="11334" y="7955"/>
                    <a:pt x="11327" y="7849"/>
                    <a:pt x="11193" y="7612"/>
                  </a:cubicBezTo>
                  <a:cubicBezTo>
                    <a:pt x="10651" y="6643"/>
                    <a:pt x="10223" y="4955"/>
                    <a:pt x="7036" y="1894"/>
                  </a:cubicBezTo>
                  <a:cubicBezTo>
                    <a:pt x="5459" y="380"/>
                    <a:pt x="3521" y="0"/>
                    <a:pt x="21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8" name="Google Shape;1638;p34"/>
            <p:cNvSpPr/>
            <p:nvPr/>
          </p:nvSpPr>
          <p:spPr>
            <a:xfrm>
              <a:off x="3386675" y="1059400"/>
              <a:ext cx="158400" cy="318700"/>
            </a:xfrm>
            <a:custGeom>
              <a:avLst/>
              <a:gdLst/>
              <a:ahLst/>
              <a:cxnLst/>
              <a:rect l="l" t="t" r="r" b="b"/>
              <a:pathLst>
                <a:path w="6336" h="12748" extrusionOk="0">
                  <a:moveTo>
                    <a:pt x="1386" y="0"/>
                  </a:moveTo>
                  <a:cubicBezTo>
                    <a:pt x="936" y="0"/>
                    <a:pt x="303" y="1138"/>
                    <a:pt x="177" y="2738"/>
                  </a:cubicBezTo>
                  <a:cubicBezTo>
                    <a:pt x="1" y="4977"/>
                    <a:pt x="54" y="12747"/>
                    <a:pt x="793" y="12747"/>
                  </a:cubicBezTo>
                  <a:cubicBezTo>
                    <a:pt x="849" y="12747"/>
                    <a:pt x="907" y="12704"/>
                    <a:pt x="970" y="12613"/>
                  </a:cubicBezTo>
                  <a:cubicBezTo>
                    <a:pt x="1851" y="11341"/>
                    <a:pt x="2470" y="5986"/>
                    <a:pt x="4603" y="5986"/>
                  </a:cubicBezTo>
                  <a:cubicBezTo>
                    <a:pt x="4667" y="5986"/>
                    <a:pt x="4732" y="5991"/>
                    <a:pt x="4799" y="6001"/>
                  </a:cubicBezTo>
                  <a:cubicBezTo>
                    <a:pt x="4877" y="6012"/>
                    <a:pt x="4944" y="6018"/>
                    <a:pt x="5000" y="6018"/>
                  </a:cubicBezTo>
                  <a:cubicBezTo>
                    <a:pt x="6336" y="6018"/>
                    <a:pt x="1961" y="2835"/>
                    <a:pt x="1840" y="950"/>
                  </a:cubicBezTo>
                  <a:cubicBezTo>
                    <a:pt x="1793" y="288"/>
                    <a:pt x="1613" y="0"/>
                    <a:pt x="13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9" name="Google Shape;1639;p34"/>
            <p:cNvSpPr/>
            <p:nvPr/>
          </p:nvSpPr>
          <p:spPr>
            <a:xfrm>
              <a:off x="3153675" y="864650"/>
              <a:ext cx="201675" cy="494775"/>
            </a:xfrm>
            <a:custGeom>
              <a:avLst/>
              <a:gdLst/>
              <a:ahLst/>
              <a:cxnLst/>
              <a:rect l="l" t="t" r="r" b="b"/>
              <a:pathLst>
                <a:path w="8067" h="19791" extrusionOk="0">
                  <a:moveTo>
                    <a:pt x="5288" y="1"/>
                  </a:moveTo>
                  <a:cubicBezTo>
                    <a:pt x="5160" y="1"/>
                    <a:pt x="5037" y="40"/>
                    <a:pt x="4925" y="124"/>
                  </a:cubicBezTo>
                  <a:cubicBezTo>
                    <a:pt x="3804" y="981"/>
                    <a:pt x="1" y="11322"/>
                    <a:pt x="1789" y="13727"/>
                  </a:cubicBezTo>
                  <a:cubicBezTo>
                    <a:pt x="3590" y="16133"/>
                    <a:pt x="4194" y="15126"/>
                    <a:pt x="4597" y="17455"/>
                  </a:cubicBezTo>
                  <a:cubicBezTo>
                    <a:pt x="4827" y="18779"/>
                    <a:pt x="5744" y="19790"/>
                    <a:pt x="6356" y="19790"/>
                  </a:cubicBezTo>
                  <a:cubicBezTo>
                    <a:pt x="6816" y="19790"/>
                    <a:pt x="7104" y="19220"/>
                    <a:pt x="6802" y="17783"/>
                  </a:cubicBezTo>
                  <a:cubicBezTo>
                    <a:pt x="6097" y="14446"/>
                    <a:pt x="4787" y="7014"/>
                    <a:pt x="7205" y="4143"/>
                  </a:cubicBezTo>
                  <a:cubicBezTo>
                    <a:pt x="8066" y="3111"/>
                    <a:pt x="6440" y="1"/>
                    <a:pt x="528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0" name="Google Shape;1640;p34"/>
            <p:cNvSpPr/>
            <p:nvPr/>
          </p:nvSpPr>
          <p:spPr>
            <a:xfrm>
              <a:off x="2920350" y="762050"/>
              <a:ext cx="298000" cy="407975"/>
            </a:xfrm>
            <a:custGeom>
              <a:avLst/>
              <a:gdLst/>
              <a:ahLst/>
              <a:cxnLst/>
              <a:rect l="l" t="t" r="r" b="b"/>
              <a:pathLst>
                <a:path w="11920" h="16319" extrusionOk="0">
                  <a:moveTo>
                    <a:pt x="10443" y="0"/>
                  </a:moveTo>
                  <a:cubicBezTo>
                    <a:pt x="9926" y="0"/>
                    <a:pt x="9284" y="425"/>
                    <a:pt x="8716" y="1445"/>
                  </a:cubicBezTo>
                  <a:cubicBezTo>
                    <a:pt x="7104" y="4342"/>
                    <a:pt x="4862" y="7264"/>
                    <a:pt x="3489" y="8536"/>
                  </a:cubicBezTo>
                  <a:cubicBezTo>
                    <a:pt x="2116" y="9795"/>
                    <a:pt x="0" y="12944"/>
                    <a:pt x="1839" y="14670"/>
                  </a:cubicBezTo>
                  <a:cubicBezTo>
                    <a:pt x="2188" y="14998"/>
                    <a:pt x="2508" y="15139"/>
                    <a:pt x="2807" y="15139"/>
                  </a:cubicBezTo>
                  <a:cubicBezTo>
                    <a:pt x="4085" y="15139"/>
                    <a:pt x="4974" y="12551"/>
                    <a:pt x="6046" y="10766"/>
                  </a:cubicBezTo>
                  <a:cubicBezTo>
                    <a:pt x="6174" y="10553"/>
                    <a:pt x="6276" y="10458"/>
                    <a:pt x="6357" y="10458"/>
                  </a:cubicBezTo>
                  <a:cubicBezTo>
                    <a:pt x="6993" y="10458"/>
                    <a:pt x="6317" y="16319"/>
                    <a:pt x="7028" y="16319"/>
                  </a:cubicBezTo>
                  <a:cubicBezTo>
                    <a:pt x="7155" y="16319"/>
                    <a:pt x="7326" y="16131"/>
                    <a:pt x="7557" y="15690"/>
                  </a:cubicBezTo>
                  <a:cubicBezTo>
                    <a:pt x="8830" y="13247"/>
                    <a:pt x="8993" y="6067"/>
                    <a:pt x="10769" y="3259"/>
                  </a:cubicBezTo>
                  <a:cubicBezTo>
                    <a:pt x="11920" y="1439"/>
                    <a:pt x="11394" y="0"/>
                    <a:pt x="104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1" name="Google Shape;1641;p34"/>
            <p:cNvSpPr/>
            <p:nvPr/>
          </p:nvSpPr>
          <p:spPr>
            <a:xfrm>
              <a:off x="2844400" y="689000"/>
              <a:ext cx="289800" cy="373100"/>
            </a:xfrm>
            <a:custGeom>
              <a:avLst/>
              <a:gdLst/>
              <a:ahLst/>
              <a:cxnLst/>
              <a:rect l="l" t="t" r="r" b="b"/>
              <a:pathLst>
                <a:path w="11592" h="14924" extrusionOk="0">
                  <a:moveTo>
                    <a:pt x="11286" y="1"/>
                  </a:moveTo>
                  <a:cubicBezTo>
                    <a:pt x="10562" y="1"/>
                    <a:pt x="7672" y="2306"/>
                    <a:pt x="5167" y="4015"/>
                  </a:cubicBezTo>
                  <a:cubicBezTo>
                    <a:pt x="1615" y="6433"/>
                    <a:pt x="1565" y="8171"/>
                    <a:pt x="645" y="10979"/>
                  </a:cubicBezTo>
                  <a:cubicBezTo>
                    <a:pt x="1" y="12957"/>
                    <a:pt x="1176" y="14923"/>
                    <a:pt x="1823" y="14923"/>
                  </a:cubicBezTo>
                  <a:cubicBezTo>
                    <a:pt x="2099" y="14923"/>
                    <a:pt x="2279" y="14566"/>
                    <a:pt x="2182" y="13700"/>
                  </a:cubicBezTo>
                  <a:cubicBezTo>
                    <a:pt x="1854" y="10803"/>
                    <a:pt x="9386" y="3763"/>
                    <a:pt x="10847" y="1457"/>
                  </a:cubicBezTo>
                  <a:cubicBezTo>
                    <a:pt x="11510" y="413"/>
                    <a:pt x="11592" y="1"/>
                    <a:pt x="112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34"/>
            <p:cNvSpPr/>
            <p:nvPr/>
          </p:nvSpPr>
          <p:spPr>
            <a:xfrm>
              <a:off x="3597400" y="1379175"/>
              <a:ext cx="116500" cy="146850"/>
            </a:xfrm>
            <a:custGeom>
              <a:avLst/>
              <a:gdLst/>
              <a:ahLst/>
              <a:cxnLst/>
              <a:rect l="l" t="t" r="r" b="b"/>
              <a:pathLst>
                <a:path w="4660" h="5874" extrusionOk="0">
                  <a:moveTo>
                    <a:pt x="595" y="1"/>
                  </a:moveTo>
                  <a:cubicBezTo>
                    <a:pt x="190" y="1"/>
                    <a:pt x="1" y="397"/>
                    <a:pt x="527" y="1976"/>
                  </a:cubicBezTo>
                  <a:cubicBezTo>
                    <a:pt x="1131" y="3788"/>
                    <a:pt x="3323" y="5874"/>
                    <a:pt x="4173" y="5874"/>
                  </a:cubicBezTo>
                  <a:cubicBezTo>
                    <a:pt x="4545" y="5874"/>
                    <a:pt x="4660" y="5472"/>
                    <a:pt x="4268" y="4470"/>
                  </a:cubicBezTo>
                  <a:cubicBezTo>
                    <a:pt x="3827" y="3323"/>
                    <a:pt x="2303" y="590"/>
                    <a:pt x="1522" y="288"/>
                  </a:cubicBezTo>
                  <a:cubicBezTo>
                    <a:pt x="1214" y="169"/>
                    <a:pt x="859" y="1"/>
                    <a:pt x="59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34"/>
            <p:cNvSpPr/>
            <p:nvPr/>
          </p:nvSpPr>
          <p:spPr>
            <a:xfrm>
              <a:off x="3172250" y="179325"/>
              <a:ext cx="147525" cy="224700"/>
            </a:xfrm>
            <a:custGeom>
              <a:avLst/>
              <a:gdLst/>
              <a:ahLst/>
              <a:cxnLst/>
              <a:rect l="l" t="t" r="r" b="b"/>
              <a:pathLst>
                <a:path w="5901" h="8988" extrusionOk="0">
                  <a:moveTo>
                    <a:pt x="2172" y="1"/>
                  </a:moveTo>
                  <a:cubicBezTo>
                    <a:pt x="1885" y="1"/>
                    <a:pt x="1612" y="194"/>
                    <a:pt x="1310" y="760"/>
                  </a:cubicBezTo>
                  <a:cubicBezTo>
                    <a:pt x="316" y="2637"/>
                    <a:pt x="0" y="7449"/>
                    <a:pt x="605" y="8846"/>
                  </a:cubicBezTo>
                  <a:cubicBezTo>
                    <a:pt x="646" y="8942"/>
                    <a:pt x="708" y="8987"/>
                    <a:pt x="786" y="8987"/>
                  </a:cubicBezTo>
                  <a:cubicBezTo>
                    <a:pt x="1838" y="8987"/>
                    <a:pt x="5901" y="885"/>
                    <a:pt x="4882" y="885"/>
                  </a:cubicBezTo>
                  <a:cubicBezTo>
                    <a:pt x="4876" y="885"/>
                    <a:pt x="4869" y="885"/>
                    <a:pt x="4862" y="886"/>
                  </a:cubicBezTo>
                  <a:cubicBezTo>
                    <a:pt x="4782" y="894"/>
                    <a:pt x="4705" y="898"/>
                    <a:pt x="4629" y="898"/>
                  </a:cubicBezTo>
                  <a:cubicBezTo>
                    <a:pt x="3467" y="898"/>
                    <a:pt x="2789" y="1"/>
                    <a:pt x="21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34"/>
            <p:cNvSpPr/>
            <p:nvPr/>
          </p:nvSpPr>
          <p:spPr>
            <a:xfrm>
              <a:off x="2629400" y="507500"/>
              <a:ext cx="345125" cy="103800"/>
            </a:xfrm>
            <a:custGeom>
              <a:avLst/>
              <a:gdLst/>
              <a:ahLst/>
              <a:cxnLst/>
              <a:rect l="l" t="t" r="r" b="b"/>
              <a:pathLst>
                <a:path w="13805" h="4152" extrusionOk="0">
                  <a:moveTo>
                    <a:pt x="3801" y="1"/>
                  </a:moveTo>
                  <a:cubicBezTo>
                    <a:pt x="3056" y="1"/>
                    <a:pt x="2412" y="139"/>
                    <a:pt x="1928" y="468"/>
                  </a:cubicBezTo>
                  <a:cubicBezTo>
                    <a:pt x="0" y="1778"/>
                    <a:pt x="2015" y="1765"/>
                    <a:pt x="2645" y="2470"/>
                  </a:cubicBezTo>
                  <a:cubicBezTo>
                    <a:pt x="3219" y="3137"/>
                    <a:pt x="1402" y="4151"/>
                    <a:pt x="2370" y="4151"/>
                  </a:cubicBezTo>
                  <a:cubicBezTo>
                    <a:pt x="2445" y="4151"/>
                    <a:pt x="2535" y="4145"/>
                    <a:pt x="2645" y="4133"/>
                  </a:cubicBezTo>
                  <a:cubicBezTo>
                    <a:pt x="4182" y="3956"/>
                    <a:pt x="13804" y="3226"/>
                    <a:pt x="11638" y="2294"/>
                  </a:cubicBezTo>
                  <a:cubicBezTo>
                    <a:pt x="9148" y="1229"/>
                    <a:pt x="6023" y="1"/>
                    <a:pt x="38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335594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3" name="Google Shape;1573;p32"/>
          <p:cNvSpPr txBox="1">
            <a:spLocks noGrp="1"/>
          </p:cNvSpPr>
          <p:nvPr>
            <p:ph type="title"/>
          </p:nvPr>
        </p:nvSpPr>
        <p:spPr>
          <a:xfrm>
            <a:off x="2907784" y="407350"/>
            <a:ext cx="3858775" cy="103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Would should we do?</a:t>
            </a:r>
            <a:endParaRPr b="1" dirty="0"/>
          </a:p>
        </p:txBody>
      </p:sp>
      <p:sp>
        <p:nvSpPr>
          <p:cNvPr id="1574" name="Google Shape;1574;p32"/>
          <p:cNvSpPr txBox="1">
            <a:spLocks noGrp="1"/>
          </p:cNvSpPr>
          <p:nvPr>
            <p:ph type="subTitle" idx="1"/>
          </p:nvPr>
        </p:nvSpPr>
        <p:spPr>
          <a:xfrm>
            <a:off x="3519774" y="1933970"/>
            <a:ext cx="4008075" cy="9114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/>
              <a:t>Read, read, and read</a:t>
            </a: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/>
              <a:t>intensively and extensively.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1575" name="Google Shape;1575;p32"/>
          <p:cNvPicPr preferRelativeResize="0"/>
          <p:nvPr/>
        </p:nvPicPr>
        <p:blipFill>
          <a:blip r:embed="rId3"/>
          <a:srcRect t="14806" b="14806"/>
          <a:stretch/>
        </p:blipFill>
        <p:spPr>
          <a:xfrm>
            <a:off x="687749" y="1145600"/>
            <a:ext cx="2458200" cy="3072000"/>
          </a:xfrm>
          <a:prstGeom prst="round2SameRect">
            <a:avLst>
              <a:gd name="adj1" fmla="val 50000"/>
              <a:gd name="adj2" fmla="val 0"/>
            </a:avLst>
          </a:prstGeom>
          <a:noFill/>
          <a:ln>
            <a:noFill/>
          </a:ln>
        </p:spPr>
      </p:pic>
      <p:grpSp>
        <p:nvGrpSpPr>
          <p:cNvPr id="1576" name="Google Shape;1576;p32"/>
          <p:cNvGrpSpPr/>
          <p:nvPr/>
        </p:nvGrpSpPr>
        <p:grpSpPr>
          <a:xfrm>
            <a:off x="7901675" y="3951825"/>
            <a:ext cx="1226475" cy="894250"/>
            <a:chOff x="6670425" y="394525"/>
            <a:chExt cx="1226475" cy="894250"/>
          </a:xfrm>
        </p:grpSpPr>
        <p:sp>
          <p:nvSpPr>
            <p:cNvPr id="1577" name="Google Shape;1577;p32"/>
            <p:cNvSpPr/>
            <p:nvPr/>
          </p:nvSpPr>
          <p:spPr>
            <a:xfrm>
              <a:off x="6670425" y="394525"/>
              <a:ext cx="544450" cy="862275"/>
            </a:xfrm>
            <a:custGeom>
              <a:avLst/>
              <a:gdLst/>
              <a:ahLst/>
              <a:cxnLst/>
              <a:rect l="l" t="t" r="r" b="b"/>
              <a:pathLst>
                <a:path w="21778" h="34491" extrusionOk="0">
                  <a:moveTo>
                    <a:pt x="8087" y="1"/>
                  </a:moveTo>
                  <a:cubicBezTo>
                    <a:pt x="8049" y="3515"/>
                    <a:pt x="3766" y="5254"/>
                    <a:pt x="4194" y="7773"/>
                  </a:cubicBezTo>
                  <a:cubicBezTo>
                    <a:pt x="4623" y="10292"/>
                    <a:pt x="3124" y="12282"/>
                    <a:pt x="1827" y="14372"/>
                  </a:cubicBezTo>
                  <a:cubicBezTo>
                    <a:pt x="530" y="16463"/>
                    <a:pt x="1" y="22433"/>
                    <a:pt x="2356" y="25191"/>
                  </a:cubicBezTo>
                  <a:cubicBezTo>
                    <a:pt x="4698" y="27950"/>
                    <a:pt x="3036" y="28970"/>
                    <a:pt x="6575" y="32384"/>
                  </a:cubicBezTo>
                  <a:cubicBezTo>
                    <a:pt x="8325" y="34065"/>
                    <a:pt x="10719" y="34490"/>
                    <a:pt x="12692" y="34490"/>
                  </a:cubicBezTo>
                  <a:cubicBezTo>
                    <a:pt x="14709" y="34490"/>
                    <a:pt x="16286" y="34046"/>
                    <a:pt x="16286" y="34046"/>
                  </a:cubicBezTo>
                  <a:cubicBezTo>
                    <a:pt x="16286" y="34046"/>
                    <a:pt x="20455" y="30809"/>
                    <a:pt x="21211" y="25191"/>
                  </a:cubicBezTo>
                  <a:cubicBezTo>
                    <a:pt x="21777" y="20947"/>
                    <a:pt x="19510" y="19171"/>
                    <a:pt x="19221" y="15204"/>
                  </a:cubicBezTo>
                  <a:cubicBezTo>
                    <a:pt x="18919" y="11249"/>
                    <a:pt x="15933" y="9108"/>
                    <a:pt x="13604" y="7558"/>
                  </a:cubicBezTo>
                  <a:cubicBezTo>
                    <a:pt x="11273" y="6009"/>
                    <a:pt x="11525" y="3792"/>
                    <a:pt x="80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32"/>
            <p:cNvSpPr/>
            <p:nvPr/>
          </p:nvSpPr>
          <p:spPr>
            <a:xfrm>
              <a:off x="6670425" y="414675"/>
              <a:ext cx="307350" cy="842025"/>
            </a:xfrm>
            <a:custGeom>
              <a:avLst/>
              <a:gdLst/>
              <a:ahLst/>
              <a:cxnLst/>
              <a:rect l="l" t="t" r="r" b="b"/>
              <a:pathLst>
                <a:path w="12294" h="33681" extrusionOk="0">
                  <a:moveTo>
                    <a:pt x="7998" y="1"/>
                  </a:moveTo>
                  <a:lnTo>
                    <a:pt x="7998" y="1"/>
                  </a:lnTo>
                  <a:cubicBezTo>
                    <a:pt x="7407" y="2999"/>
                    <a:pt x="3805" y="4649"/>
                    <a:pt x="4194" y="6967"/>
                  </a:cubicBezTo>
                  <a:cubicBezTo>
                    <a:pt x="4623" y="9486"/>
                    <a:pt x="3124" y="11476"/>
                    <a:pt x="1827" y="13566"/>
                  </a:cubicBezTo>
                  <a:cubicBezTo>
                    <a:pt x="530" y="15657"/>
                    <a:pt x="1" y="21627"/>
                    <a:pt x="2356" y="24385"/>
                  </a:cubicBezTo>
                  <a:cubicBezTo>
                    <a:pt x="4698" y="27144"/>
                    <a:pt x="3036" y="28164"/>
                    <a:pt x="6575" y="31578"/>
                  </a:cubicBezTo>
                  <a:cubicBezTo>
                    <a:pt x="8213" y="33151"/>
                    <a:pt x="10404" y="33618"/>
                    <a:pt x="12294" y="33680"/>
                  </a:cubicBezTo>
                  <a:cubicBezTo>
                    <a:pt x="8653" y="33013"/>
                    <a:pt x="9372" y="31010"/>
                    <a:pt x="6475" y="27975"/>
                  </a:cubicBezTo>
                  <a:cubicBezTo>
                    <a:pt x="3578" y="24939"/>
                    <a:pt x="4157" y="23114"/>
                    <a:pt x="3388" y="20304"/>
                  </a:cubicBezTo>
                  <a:cubicBezTo>
                    <a:pt x="2621" y="17508"/>
                    <a:pt x="3124" y="12559"/>
                    <a:pt x="3124" y="12559"/>
                  </a:cubicBezTo>
                  <a:cubicBezTo>
                    <a:pt x="3124" y="12559"/>
                    <a:pt x="3451" y="12278"/>
                    <a:pt x="3734" y="12278"/>
                  </a:cubicBezTo>
                  <a:cubicBezTo>
                    <a:pt x="3920" y="12278"/>
                    <a:pt x="4087" y="12399"/>
                    <a:pt x="4132" y="12798"/>
                  </a:cubicBezTo>
                  <a:cubicBezTo>
                    <a:pt x="6903" y="8881"/>
                    <a:pt x="5921" y="4523"/>
                    <a:pt x="5921" y="4523"/>
                  </a:cubicBezTo>
                  <a:lnTo>
                    <a:pt x="5921" y="4523"/>
                  </a:lnTo>
                  <a:cubicBezTo>
                    <a:pt x="5921" y="4523"/>
                    <a:pt x="6307" y="4755"/>
                    <a:pt x="6628" y="4755"/>
                  </a:cubicBezTo>
                  <a:cubicBezTo>
                    <a:pt x="6858" y="4755"/>
                    <a:pt x="7054" y="4637"/>
                    <a:pt x="7054" y="4233"/>
                  </a:cubicBezTo>
                  <a:cubicBezTo>
                    <a:pt x="7608" y="2659"/>
                    <a:pt x="7885" y="971"/>
                    <a:pt x="79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1579;p32"/>
            <p:cNvSpPr/>
            <p:nvPr/>
          </p:nvSpPr>
          <p:spPr>
            <a:xfrm>
              <a:off x="6872575" y="394525"/>
              <a:ext cx="342300" cy="851175"/>
            </a:xfrm>
            <a:custGeom>
              <a:avLst/>
              <a:gdLst/>
              <a:ahLst/>
              <a:cxnLst/>
              <a:rect l="l" t="t" r="r" b="b"/>
              <a:pathLst>
                <a:path w="13692" h="34047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2960" y="5593"/>
                    <a:pt x="3276" y="7697"/>
                  </a:cubicBezTo>
                  <a:cubicBezTo>
                    <a:pt x="3390" y="8464"/>
                    <a:pt x="3577" y="8757"/>
                    <a:pt x="3744" y="8757"/>
                  </a:cubicBezTo>
                  <a:cubicBezTo>
                    <a:pt x="4034" y="8757"/>
                    <a:pt x="4263" y="7870"/>
                    <a:pt x="3943" y="7054"/>
                  </a:cubicBezTo>
                  <a:cubicBezTo>
                    <a:pt x="3874" y="6885"/>
                    <a:pt x="3851" y="6811"/>
                    <a:pt x="3867" y="6811"/>
                  </a:cubicBezTo>
                  <a:cubicBezTo>
                    <a:pt x="3967" y="6811"/>
                    <a:pt x="5672" y="9942"/>
                    <a:pt x="6676" y="10292"/>
                  </a:cubicBezTo>
                  <a:cubicBezTo>
                    <a:pt x="7835" y="10695"/>
                    <a:pt x="6827" y="13780"/>
                    <a:pt x="8188" y="14107"/>
                  </a:cubicBezTo>
                  <a:cubicBezTo>
                    <a:pt x="9456" y="14399"/>
                    <a:pt x="8540" y="18232"/>
                    <a:pt x="9290" y="18232"/>
                  </a:cubicBezTo>
                  <a:cubicBezTo>
                    <a:pt x="9352" y="18232"/>
                    <a:pt x="9424" y="18206"/>
                    <a:pt x="9510" y="18151"/>
                  </a:cubicBezTo>
                  <a:cubicBezTo>
                    <a:pt x="9576" y="18107"/>
                    <a:pt x="9648" y="18087"/>
                    <a:pt x="9723" y="18087"/>
                  </a:cubicBezTo>
                  <a:cubicBezTo>
                    <a:pt x="10939" y="18087"/>
                    <a:pt x="13195" y="23458"/>
                    <a:pt x="11689" y="25972"/>
                  </a:cubicBezTo>
                  <a:cubicBezTo>
                    <a:pt x="10089" y="28642"/>
                    <a:pt x="10808" y="31766"/>
                    <a:pt x="8200" y="34046"/>
                  </a:cubicBezTo>
                  <a:cubicBezTo>
                    <a:pt x="8200" y="34046"/>
                    <a:pt x="12369" y="30809"/>
                    <a:pt x="13125" y="25191"/>
                  </a:cubicBezTo>
                  <a:cubicBezTo>
                    <a:pt x="13691" y="20947"/>
                    <a:pt x="11424" y="19171"/>
                    <a:pt x="11135" y="15204"/>
                  </a:cubicBezTo>
                  <a:cubicBezTo>
                    <a:pt x="10833" y="11249"/>
                    <a:pt x="7847" y="9108"/>
                    <a:pt x="5518" y="7558"/>
                  </a:cubicBezTo>
                  <a:cubicBezTo>
                    <a:pt x="3187" y="6009"/>
                    <a:pt x="3439" y="3792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32"/>
            <p:cNvSpPr/>
            <p:nvPr/>
          </p:nvSpPr>
          <p:spPr>
            <a:xfrm>
              <a:off x="6895550" y="1007375"/>
              <a:ext cx="286200" cy="238500"/>
            </a:xfrm>
            <a:custGeom>
              <a:avLst/>
              <a:gdLst/>
              <a:ahLst/>
              <a:cxnLst/>
              <a:rect l="l" t="t" r="r" b="b"/>
              <a:pathLst>
                <a:path w="11448" h="9540" extrusionOk="0">
                  <a:moveTo>
                    <a:pt x="6576" y="0"/>
                  </a:moveTo>
                  <a:cubicBezTo>
                    <a:pt x="6486" y="0"/>
                    <a:pt x="6409" y="28"/>
                    <a:pt x="6349" y="86"/>
                  </a:cubicBezTo>
                  <a:cubicBezTo>
                    <a:pt x="5715" y="702"/>
                    <a:pt x="4993" y="821"/>
                    <a:pt x="4272" y="821"/>
                  </a:cubicBezTo>
                  <a:cubicBezTo>
                    <a:pt x="4005" y="821"/>
                    <a:pt x="3739" y="805"/>
                    <a:pt x="3477" y="791"/>
                  </a:cubicBezTo>
                  <a:cubicBezTo>
                    <a:pt x="3442" y="789"/>
                    <a:pt x="3405" y="788"/>
                    <a:pt x="3367" y="788"/>
                  </a:cubicBezTo>
                  <a:cubicBezTo>
                    <a:pt x="2331" y="788"/>
                    <a:pt x="162" y="1623"/>
                    <a:pt x="76" y="3675"/>
                  </a:cubicBezTo>
                  <a:cubicBezTo>
                    <a:pt x="1" y="5804"/>
                    <a:pt x="3944" y="7050"/>
                    <a:pt x="3527" y="7744"/>
                  </a:cubicBezTo>
                  <a:cubicBezTo>
                    <a:pt x="3112" y="8424"/>
                    <a:pt x="454" y="7844"/>
                    <a:pt x="2457" y="8763"/>
                  </a:cubicBezTo>
                  <a:cubicBezTo>
                    <a:pt x="4002" y="9459"/>
                    <a:pt x="6013" y="9540"/>
                    <a:pt x="6868" y="9540"/>
                  </a:cubicBezTo>
                  <a:cubicBezTo>
                    <a:pt x="7128" y="9540"/>
                    <a:pt x="7281" y="9532"/>
                    <a:pt x="7281" y="9532"/>
                  </a:cubicBezTo>
                  <a:cubicBezTo>
                    <a:pt x="11447" y="5154"/>
                    <a:pt x="7806" y="0"/>
                    <a:pt x="657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32"/>
            <p:cNvSpPr/>
            <p:nvPr/>
          </p:nvSpPr>
          <p:spPr>
            <a:xfrm>
              <a:off x="7050475" y="1219525"/>
              <a:ext cx="27100" cy="26175"/>
            </a:xfrm>
            <a:custGeom>
              <a:avLst/>
              <a:gdLst/>
              <a:ahLst/>
              <a:cxnLst/>
              <a:rect l="l" t="t" r="r" b="b"/>
              <a:pathLst>
                <a:path w="1084" h="1047" extrusionOk="0">
                  <a:moveTo>
                    <a:pt x="1" y="0"/>
                  </a:moveTo>
                  <a:lnTo>
                    <a:pt x="1" y="0"/>
                  </a:lnTo>
                  <a:cubicBezTo>
                    <a:pt x="429" y="454"/>
                    <a:pt x="795" y="806"/>
                    <a:pt x="1084" y="1046"/>
                  </a:cubicBezTo>
                  <a:cubicBezTo>
                    <a:pt x="1084" y="1046"/>
                    <a:pt x="669" y="655"/>
                    <a:pt x="1" y="0"/>
                  </a:cubicBezTo>
                  <a:close/>
                </a:path>
              </a:pathLst>
            </a:custGeom>
            <a:solidFill>
              <a:srgbClr val="6C72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1582;p32"/>
            <p:cNvSpPr/>
            <p:nvPr/>
          </p:nvSpPr>
          <p:spPr>
            <a:xfrm>
              <a:off x="6787250" y="884475"/>
              <a:ext cx="263250" cy="335075"/>
            </a:xfrm>
            <a:custGeom>
              <a:avLst/>
              <a:gdLst/>
              <a:ahLst/>
              <a:cxnLst/>
              <a:rect l="l" t="t" r="r" b="b"/>
              <a:pathLst>
                <a:path w="10530" h="13403" extrusionOk="0">
                  <a:moveTo>
                    <a:pt x="0" y="1"/>
                  </a:moveTo>
                  <a:cubicBezTo>
                    <a:pt x="1537" y="4322"/>
                    <a:pt x="7948" y="10883"/>
                    <a:pt x="10530" y="13402"/>
                  </a:cubicBezTo>
                  <a:cubicBezTo>
                    <a:pt x="7797" y="10544"/>
                    <a:pt x="2557" y="3868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3" name="Google Shape;1583;p32"/>
            <p:cNvSpPr/>
            <p:nvPr/>
          </p:nvSpPr>
          <p:spPr>
            <a:xfrm>
              <a:off x="6853700" y="583450"/>
              <a:ext cx="223875" cy="662250"/>
            </a:xfrm>
            <a:custGeom>
              <a:avLst/>
              <a:gdLst/>
              <a:ahLst/>
              <a:cxnLst/>
              <a:rect l="l" t="t" r="r" b="b"/>
              <a:pathLst>
                <a:path w="8955" h="26490" extrusionOk="0">
                  <a:moveTo>
                    <a:pt x="0" y="1"/>
                  </a:moveTo>
                  <a:lnTo>
                    <a:pt x="0" y="1"/>
                  </a:lnTo>
                  <a:cubicBezTo>
                    <a:pt x="1" y="3"/>
                    <a:pt x="4169" y="18617"/>
                    <a:pt x="8955" y="26489"/>
                  </a:cubicBezTo>
                  <a:cubicBezTo>
                    <a:pt x="6021" y="19171"/>
                    <a:pt x="1285" y="4397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32"/>
            <p:cNvSpPr/>
            <p:nvPr/>
          </p:nvSpPr>
          <p:spPr>
            <a:xfrm>
              <a:off x="6797950" y="729900"/>
              <a:ext cx="279625" cy="515800"/>
            </a:xfrm>
            <a:custGeom>
              <a:avLst/>
              <a:gdLst/>
              <a:ahLst/>
              <a:cxnLst/>
              <a:rect l="l" t="t" r="r" b="b"/>
              <a:pathLst>
                <a:path w="11185" h="20632" extrusionOk="0">
                  <a:moveTo>
                    <a:pt x="277" y="0"/>
                  </a:moveTo>
                  <a:lnTo>
                    <a:pt x="277" y="0"/>
                  </a:lnTo>
                  <a:cubicBezTo>
                    <a:pt x="277" y="1"/>
                    <a:pt x="1" y="4837"/>
                    <a:pt x="2192" y="8300"/>
                  </a:cubicBezTo>
                  <a:cubicBezTo>
                    <a:pt x="4383" y="11776"/>
                    <a:pt x="11185" y="20631"/>
                    <a:pt x="11185" y="20631"/>
                  </a:cubicBezTo>
                  <a:cubicBezTo>
                    <a:pt x="11185" y="20631"/>
                    <a:pt x="3011" y="9195"/>
                    <a:pt x="1915" y="7230"/>
                  </a:cubicBezTo>
                  <a:cubicBezTo>
                    <a:pt x="517" y="4736"/>
                    <a:pt x="277" y="1"/>
                    <a:pt x="27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32"/>
            <p:cNvSpPr/>
            <p:nvPr/>
          </p:nvSpPr>
          <p:spPr>
            <a:xfrm>
              <a:off x="6807725" y="999425"/>
              <a:ext cx="269850" cy="246275"/>
            </a:xfrm>
            <a:custGeom>
              <a:avLst/>
              <a:gdLst/>
              <a:ahLst/>
              <a:cxnLst/>
              <a:rect l="l" t="t" r="r" b="b"/>
              <a:pathLst>
                <a:path w="10794" h="9851" extrusionOk="0">
                  <a:moveTo>
                    <a:pt x="0" y="1"/>
                  </a:moveTo>
                  <a:lnTo>
                    <a:pt x="0" y="1"/>
                  </a:lnTo>
                  <a:cubicBezTo>
                    <a:pt x="869" y="3136"/>
                    <a:pt x="6260" y="8452"/>
                    <a:pt x="10794" y="9850"/>
                  </a:cubicBezTo>
                  <a:cubicBezTo>
                    <a:pt x="10794" y="9850"/>
                    <a:pt x="2393" y="4749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32"/>
            <p:cNvSpPr/>
            <p:nvPr/>
          </p:nvSpPr>
          <p:spPr>
            <a:xfrm>
              <a:off x="6955375" y="660300"/>
              <a:ext cx="170075" cy="585400"/>
            </a:xfrm>
            <a:custGeom>
              <a:avLst/>
              <a:gdLst/>
              <a:ahLst/>
              <a:cxnLst/>
              <a:rect l="l" t="t" r="r" b="b"/>
              <a:pathLst>
                <a:path w="6803" h="23416" extrusionOk="0">
                  <a:moveTo>
                    <a:pt x="1" y="0"/>
                  </a:moveTo>
                  <a:cubicBezTo>
                    <a:pt x="2" y="4"/>
                    <a:pt x="5178" y="18264"/>
                    <a:pt x="4888" y="23415"/>
                  </a:cubicBezTo>
                  <a:cubicBezTo>
                    <a:pt x="6752" y="19850"/>
                    <a:pt x="6097" y="10152"/>
                    <a:pt x="4661" y="5693"/>
                  </a:cubicBezTo>
                  <a:lnTo>
                    <a:pt x="4661" y="5693"/>
                  </a:lnTo>
                  <a:cubicBezTo>
                    <a:pt x="4661" y="5694"/>
                    <a:pt x="6802" y="16626"/>
                    <a:pt x="5014" y="22999"/>
                  </a:cubicBezTo>
                  <a:cubicBezTo>
                    <a:pt x="6173" y="18188"/>
                    <a:pt x="1248" y="4094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32"/>
            <p:cNvSpPr/>
            <p:nvPr/>
          </p:nvSpPr>
          <p:spPr>
            <a:xfrm>
              <a:off x="6889250" y="509575"/>
              <a:ext cx="1007650" cy="779200"/>
            </a:xfrm>
            <a:custGeom>
              <a:avLst/>
              <a:gdLst/>
              <a:ahLst/>
              <a:cxnLst/>
              <a:rect l="l" t="t" r="r" b="b"/>
              <a:pathLst>
                <a:path w="40306" h="31168" extrusionOk="0">
                  <a:moveTo>
                    <a:pt x="30938" y="0"/>
                  </a:moveTo>
                  <a:cubicBezTo>
                    <a:pt x="30247" y="0"/>
                    <a:pt x="29615" y="149"/>
                    <a:pt x="29058" y="551"/>
                  </a:cubicBezTo>
                  <a:cubicBezTo>
                    <a:pt x="27579" y="1626"/>
                    <a:pt x="25948" y="1923"/>
                    <a:pt x="24248" y="1923"/>
                  </a:cubicBezTo>
                  <a:cubicBezTo>
                    <a:pt x="22880" y="1923"/>
                    <a:pt x="21468" y="1730"/>
                    <a:pt x="20052" y="1596"/>
                  </a:cubicBezTo>
                  <a:cubicBezTo>
                    <a:pt x="19891" y="1580"/>
                    <a:pt x="19719" y="1572"/>
                    <a:pt x="19539" y="1572"/>
                  </a:cubicBezTo>
                  <a:cubicBezTo>
                    <a:pt x="16159" y="1572"/>
                    <a:pt x="9568" y="4321"/>
                    <a:pt x="7823" y="8410"/>
                  </a:cubicBezTo>
                  <a:cubicBezTo>
                    <a:pt x="5971" y="12718"/>
                    <a:pt x="3830" y="11370"/>
                    <a:pt x="1915" y="17428"/>
                  </a:cubicBezTo>
                  <a:cubicBezTo>
                    <a:pt x="1" y="23486"/>
                    <a:pt x="5556" y="29633"/>
                    <a:pt x="5556" y="29633"/>
                  </a:cubicBezTo>
                  <a:cubicBezTo>
                    <a:pt x="5556" y="29633"/>
                    <a:pt x="8710" y="31168"/>
                    <a:pt x="13063" y="31168"/>
                  </a:cubicBezTo>
                  <a:cubicBezTo>
                    <a:pt x="14780" y="31168"/>
                    <a:pt x="16684" y="30929"/>
                    <a:pt x="18655" y="30262"/>
                  </a:cubicBezTo>
                  <a:cubicBezTo>
                    <a:pt x="23894" y="28487"/>
                    <a:pt x="24650" y="24846"/>
                    <a:pt x="29071" y="22227"/>
                  </a:cubicBezTo>
                  <a:cubicBezTo>
                    <a:pt x="33492" y="19607"/>
                    <a:pt x="34260" y="14921"/>
                    <a:pt x="34726" y="11332"/>
                  </a:cubicBezTo>
                  <a:cubicBezTo>
                    <a:pt x="35180" y="7742"/>
                    <a:pt x="37887" y="6748"/>
                    <a:pt x="40305" y="601"/>
                  </a:cubicBezTo>
                  <a:lnTo>
                    <a:pt x="40305" y="601"/>
                  </a:lnTo>
                  <a:cubicBezTo>
                    <a:pt x="39444" y="1017"/>
                    <a:pt x="38566" y="1170"/>
                    <a:pt x="37691" y="1170"/>
                  </a:cubicBezTo>
                  <a:cubicBezTo>
                    <a:pt x="35271" y="1170"/>
                    <a:pt x="32877" y="0"/>
                    <a:pt x="3093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1588;p32"/>
            <p:cNvSpPr/>
            <p:nvPr/>
          </p:nvSpPr>
          <p:spPr>
            <a:xfrm>
              <a:off x="6915075" y="509550"/>
              <a:ext cx="957250" cy="631900"/>
            </a:xfrm>
            <a:custGeom>
              <a:avLst/>
              <a:gdLst/>
              <a:ahLst/>
              <a:cxnLst/>
              <a:rect l="l" t="t" r="r" b="b"/>
              <a:pathLst>
                <a:path w="38290" h="25276" extrusionOk="0">
                  <a:moveTo>
                    <a:pt x="29905" y="0"/>
                  </a:moveTo>
                  <a:cubicBezTo>
                    <a:pt x="29215" y="0"/>
                    <a:pt x="28582" y="149"/>
                    <a:pt x="28025" y="552"/>
                  </a:cubicBezTo>
                  <a:cubicBezTo>
                    <a:pt x="26546" y="1627"/>
                    <a:pt x="24915" y="1924"/>
                    <a:pt x="23215" y="1924"/>
                  </a:cubicBezTo>
                  <a:cubicBezTo>
                    <a:pt x="21847" y="1924"/>
                    <a:pt x="20435" y="1731"/>
                    <a:pt x="19019" y="1597"/>
                  </a:cubicBezTo>
                  <a:cubicBezTo>
                    <a:pt x="18858" y="1581"/>
                    <a:pt x="18686" y="1573"/>
                    <a:pt x="18506" y="1573"/>
                  </a:cubicBezTo>
                  <a:cubicBezTo>
                    <a:pt x="15126" y="1573"/>
                    <a:pt x="8535" y="4322"/>
                    <a:pt x="6790" y="8411"/>
                  </a:cubicBezTo>
                  <a:cubicBezTo>
                    <a:pt x="4938" y="12719"/>
                    <a:pt x="2797" y="11371"/>
                    <a:pt x="882" y="17429"/>
                  </a:cubicBezTo>
                  <a:cubicBezTo>
                    <a:pt x="1" y="20238"/>
                    <a:pt x="706" y="23047"/>
                    <a:pt x="1727" y="25276"/>
                  </a:cubicBezTo>
                  <a:cubicBezTo>
                    <a:pt x="404" y="20666"/>
                    <a:pt x="3137" y="20338"/>
                    <a:pt x="4988" y="15238"/>
                  </a:cubicBezTo>
                  <a:cubicBezTo>
                    <a:pt x="6840" y="10136"/>
                    <a:pt x="9296" y="9771"/>
                    <a:pt x="12105" y="7264"/>
                  </a:cubicBezTo>
                  <a:cubicBezTo>
                    <a:pt x="14913" y="4771"/>
                    <a:pt x="20934" y="2529"/>
                    <a:pt x="20934" y="2529"/>
                  </a:cubicBezTo>
                  <a:cubicBezTo>
                    <a:pt x="20934" y="2529"/>
                    <a:pt x="22345" y="3108"/>
                    <a:pt x="21236" y="3826"/>
                  </a:cubicBezTo>
                  <a:cubicBezTo>
                    <a:pt x="21947" y="3938"/>
                    <a:pt x="22637" y="3987"/>
                    <a:pt x="23300" y="3987"/>
                  </a:cubicBezTo>
                  <a:cubicBezTo>
                    <a:pt x="28342" y="3987"/>
                    <a:pt x="31854" y="1143"/>
                    <a:pt x="31854" y="1143"/>
                  </a:cubicBezTo>
                  <a:lnTo>
                    <a:pt x="31854" y="1143"/>
                  </a:lnTo>
                  <a:cubicBezTo>
                    <a:pt x="31854" y="1143"/>
                    <a:pt x="31752" y="2405"/>
                    <a:pt x="32432" y="2405"/>
                  </a:cubicBezTo>
                  <a:cubicBezTo>
                    <a:pt x="32544" y="2405"/>
                    <a:pt x="32678" y="2370"/>
                    <a:pt x="32837" y="2290"/>
                  </a:cubicBezTo>
                  <a:cubicBezTo>
                    <a:pt x="34978" y="2038"/>
                    <a:pt x="37106" y="1383"/>
                    <a:pt x="38290" y="955"/>
                  </a:cubicBezTo>
                  <a:lnTo>
                    <a:pt x="38290" y="955"/>
                  </a:lnTo>
                  <a:cubicBezTo>
                    <a:pt x="37741" y="1103"/>
                    <a:pt x="37189" y="1164"/>
                    <a:pt x="36638" y="1164"/>
                  </a:cubicBezTo>
                  <a:cubicBezTo>
                    <a:pt x="34223" y="1164"/>
                    <a:pt x="31839" y="0"/>
                    <a:pt x="2990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1589;p32"/>
            <p:cNvSpPr/>
            <p:nvPr/>
          </p:nvSpPr>
          <p:spPr>
            <a:xfrm>
              <a:off x="7028125" y="524600"/>
              <a:ext cx="868775" cy="764175"/>
            </a:xfrm>
            <a:custGeom>
              <a:avLst/>
              <a:gdLst/>
              <a:ahLst/>
              <a:cxnLst/>
              <a:rect l="l" t="t" r="r" b="b"/>
              <a:pathLst>
                <a:path w="34751" h="30567" extrusionOk="0">
                  <a:moveTo>
                    <a:pt x="34750" y="0"/>
                  </a:moveTo>
                  <a:lnTo>
                    <a:pt x="34750" y="0"/>
                  </a:lnTo>
                  <a:cubicBezTo>
                    <a:pt x="34750" y="1"/>
                    <a:pt x="29977" y="6637"/>
                    <a:pt x="27710" y="8199"/>
                  </a:cubicBezTo>
                  <a:cubicBezTo>
                    <a:pt x="26470" y="9065"/>
                    <a:pt x="26575" y="9504"/>
                    <a:pt x="27117" y="9504"/>
                  </a:cubicBezTo>
                  <a:cubicBezTo>
                    <a:pt x="27561" y="9504"/>
                    <a:pt x="28298" y="9210"/>
                    <a:pt x="28831" y="8615"/>
                  </a:cubicBezTo>
                  <a:cubicBezTo>
                    <a:pt x="28973" y="8455"/>
                    <a:pt x="29047" y="8383"/>
                    <a:pt x="29067" y="8383"/>
                  </a:cubicBezTo>
                  <a:cubicBezTo>
                    <a:pt x="29213" y="8383"/>
                    <a:pt x="26475" y="12255"/>
                    <a:pt x="26652" y="13640"/>
                  </a:cubicBezTo>
                  <a:cubicBezTo>
                    <a:pt x="26854" y="15215"/>
                    <a:pt x="22697" y="15820"/>
                    <a:pt x="23113" y="17583"/>
                  </a:cubicBezTo>
                  <a:cubicBezTo>
                    <a:pt x="23529" y="19346"/>
                    <a:pt x="17671" y="20530"/>
                    <a:pt x="19183" y="21437"/>
                  </a:cubicBezTo>
                  <a:cubicBezTo>
                    <a:pt x="20646" y="22310"/>
                    <a:pt x="15617" y="28463"/>
                    <a:pt x="11639" y="28463"/>
                  </a:cubicBezTo>
                  <a:cubicBezTo>
                    <a:pt x="11541" y="28463"/>
                    <a:pt x="11445" y="28460"/>
                    <a:pt x="11349" y="28452"/>
                  </a:cubicBezTo>
                  <a:cubicBezTo>
                    <a:pt x="11109" y="28433"/>
                    <a:pt x="10873" y="28424"/>
                    <a:pt x="10639" y="28424"/>
                  </a:cubicBezTo>
                  <a:cubicBezTo>
                    <a:pt x="7939" y="28424"/>
                    <a:pt x="5567" y="29623"/>
                    <a:pt x="2963" y="29623"/>
                  </a:cubicBezTo>
                  <a:cubicBezTo>
                    <a:pt x="2015" y="29623"/>
                    <a:pt x="1037" y="29464"/>
                    <a:pt x="1" y="29032"/>
                  </a:cubicBezTo>
                  <a:lnTo>
                    <a:pt x="1" y="29032"/>
                  </a:lnTo>
                  <a:cubicBezTo>
                    <a:pt x="1" y="29032"/>
                    <a:pt x="3155" y="30567"/>
                    <a:pt x="7508" y="30567"/>
                  </a:cubicBezTo>
                  <a:cubicBezTo>
                    <a:pt x="9225" y="30567"/>
                    <a:pt x="11129" y="30328"/>
                    <a:pt x="13100" y="29661"/>
                  </a:cubicBezTo>
                  <a:cubicBezTo>
                    <a:pt x="18339" y="27886"/>
                    <a:pt x="19095" y="24245"/>
                    <a:pt x="23516" y="21626"/>
                  </a:cubicBezTo>
                  <a:cubicBezTo>
                    <a:pt x="27937" y="19006"/>
                    <a:pt x="28705" y="14320"/>
                    <a:pt x="29171" y="10731"/>
                  </a:cubicBezTo>
                  <a:cubicBezTo>
                    <a:pt x="29625" y="7141"/>
                    <a:pt x="32332" y="6147"/>
                    <a:pt x="347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32"/>
            <p:cNvSpPr/>
            <p:nvPr/>
          </p:nvSpPr>
          <p:spPr>
            <a:xfrm>
              <a:off x="6980550" y="950200"/>
              <a:ext cx="340125" cy="311700"/>
            </a:xfrm>
            <a:custGeom>
              <a:avLst/>
              <a:gdLst/>
              <a:ahLst/>
              <a:cxnLst/>
              <a:rect l="l" t="t" r="r" b="b"/>
              <a:pathLst>
                <a:path w="13605" h="12468" extrusionOk="0">
                  <a:moveTo>
                    <a:pt x="5964" y="1"/>
                  </a:moveTo>
                  <a:cubicBezTo>
                    <a:pt x="5509" y="1"/>
                    <a:pt x="5033" y="92"/>
                    <a:pt x="4549" y="307"/>
                  </a:cubicBezTo>
                  <a:cubicBezTo>
                    <a:pt x="2051" y="1431"/>
                    <a:pt x="2848" y="6643"/>
                    <a:pt x="1854" y="6643"/>
                  </a:cubicBezTo>
                  <a:cubicBezTo>
                    <a:pt x="1845" y="6643"/>
                    <a:pt x="1837" y="6643"/>
                    <a:pt x="1828" y="6642"/>
                  </a:cubicBezTo>
                  <a:cubicBezTo>
                    <a:pt x="1099" y="6571"/>
                    <a:pt x="457" y="4854"/>
                    <a:pt x="174" y="4854"/>
                  </a:cubicBezTo>
                  <a:cubicBezTo>
                    <a:pt x="57" y="4854"/>
                    <a:pt x="1" y="5151"/>
                    <a:pt x="27" y="5987"/>
                  </a:cubicBezTo>
                  <a:cubicBezTo>
                    <a:pt x="127" y="8834"/>
                    <a:pt x="1904" y="12008"/>
                    <a:pt x="1904" y="12008"/>
                  </a:cubicBezTo>
                  <a:cubicBezTo>
                    <a:pt x="2931" y="12327"/>
                    <a:pt x="3890" y="12467"/>
                    <a:pt x="4779" y="12467"/>
                  </a:cubicBezTo>
                  <a:cubicBezTo>
                    <a:pt x="10821" y="12467"/>
                    <a:pt x="13605" y="5993"/>
                    <a:pt x="12320" y="5522"/>
                  </a:cubicBezTo>
                  <a:cubicBezTo>
                    <a:pt x="10833" y="4979"/>
                    <a:pt x="10343" y="3745"/>
                    <a:pt x="9851" y="2586"/>
                  </a:cubicBezTo>
                  <a:cubicBezTo>
                    <a:pt x="9454" y="1640"/>
                    <a:pt x="7887" y="1"/>
                    <a:pt x="59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1591;p32"/>
            <p:cNvSpPr/>
            <p:nvPr/>
          </p:nvSpPr>
          <p:spPr>
            <a:xfrm>
              <a:off x="7028125" y="1204100"/>
              <a:ext cx="14525" cy="46300"/>
            </a:xfrm>
            <a:custGeom>
              <a:avLst/>
              <a:gdLst/>
              <a:ahLst/>
              <a:cxnLst/>
              <a:rect l="l" t="t" r="r" b="b"/>
              <a:pathLst>
                <a:path w="581" h="1852" extrusionOk="0">
                  <a:moveTo>
                    <a:pt x="580" y="1"/>
                  </a:moveTo>
                  <a:cubicBezTo>
                    <a:pt x="303" y="756"/>
                    <a:pt x="102" y="1386"/>
                    <a:pt x="1" y="1852"/>
                  </a:cubicBezTo>
                  <a:cubicBezTo>
                    <a:pt x="1" y="1852"/>
                    <a:pt x="202" y="1159"/>
                    <a:pt x="580" y="1"/>
                  </a:cubicBezTo>
                  <a:close/>
                </a:path>
              </a:pathLst>
            </a:custGeom>
            <a:solidFill>
              <a:srgbClr val="6C72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32"/>
            <p:cNvSpPr/>
            <p:nvPr/>
          </p:nvSpPr>
          <p:spPr>
            <a:xfrm>
              <a:off x="7042625" y="706900"/>
              <a:ext cx="237450" cy="497225"/>
            </a:xfrm>
            <a:custGeom>
              <a:avLst/>
              <a:gdLst/>
              <a:ahLst/>
              <a:cxnLst/>
              <a:rect l="l" t="t" r="r" b="b"/>
              <a:pathLst>
                <a:path w="9498" h="19889" extrusionOk="0">
                  <a:moveTo>
                    <a:pt x="9497" y="0"/>
                  </a:moveTo>
                  <a:cubicBezTo>
                    <a:pt x="5378" y="4257"/>
                    <a:pt x="1448" y="15455"/>
                    <a:pt x="0" y="19889"/>
                  </a:cubicBezTo>
                  <a:lnTo>
                    <a:pt x="0" y="19889"/>
                  </a:lnTo>
                  <a:cubicBezTo>
                    <a:pt x="1751" y="15077"/>
                    <a:pt x="6486" y="5164"/>
                    <a:pt x="949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32"/>
            <p:cNvSpPr/>
            <p:nvPr/>
          </p:nvSpPr>
          <p:spPr>
            <a:xfrm>
              <a:off x="7028125" y="611175"/>
              <a:ext cx="639250" cy="639225"/>
            </a:xfrm>
            <a:custGeom>
              <a:avLst/>
              <a:gdLst/>
              <a:ahLst/>
              <a:cxnLst/>
              <a:rect l="l" t="t" r="r" b="b"/>
              <a:pathLst>
                <a:path w="25570" h="25569" extrusionOk="0">
                  <a:moveTo>
                    <a:pt x="25569" y="0"/>
                  </a:moveTo>
                  <a:lnTo>
                    <a:pt x="25569" y="0"/>
                  </a:lnTo>
                  <a:cubicBezTo>
                    <a:pt x="25567" y="2"/>
                    <a:pt x="6374" y="15506"/>
                    <a:pt x="1" y="25569"/>
                  </a:cubicBezTo>
                  <a:lnTo>
                    <a:pt x="1" y="25569"/>
                  </a:lnTo>
                  <a:cubicBezTo>
                    <a:pt x="6789" y="17974"/>
                    <a:pt x="21198" y="3993"/>
                    <a:pt x="2556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4" name="Google Shape;1594;p32"/>
            <p:cNvSpPr/>
            <p:nvPr/>
          </p:nvSpPr>
          <p:spPr>
            <a:xfrm>
              <a:off x="7028125" y="638250"/>
              <a:ext cx="441175" cy="612150"/>
            </a:xfrm>
            <a:custGeom>
              <a:avLst/>
              <a:gdLst/>
              <a:ahLst/>
              <a:cxnLst/>
              <a:rect l="l" t="t" r="r" b="b"/>
              <a:pathLst>
                <a:path w="17647" h="24486" extrusionOk="0">
                  <a:moveTo>
                    <a:pt x="17646" y="0"/>
                  </a:moveTo>
                  <a:lnTo>
                    <a:pt x="17646" y="0"/>
                  </a:lnTo>
                  <a:cubicBezTo>
                    <a:pt x="17646" y="1"/>
                    <a:pt x="11891" y="2457"/>
                    <a:pt x="9120" y="6991"/>
                  </a:cubicBezTo>
                  <a:cubicBezTo>
                    <a:pt x="6349" y="11526"/>
                    <a:pt x="1" y="24486"/>
                    <a:pt x="1" y="24486"/>
                  </a:cubicBezTo>
                  <a:cubicBezTo>
                    <a:pt x="1" y="24486"/>
                    <a:pt x="8566" y="8452"/>
                    <a:pt x="10215" y="6046"/>
                  </a:cubicBezTo>
                  <a:cubicBezTo>
                    <a:pt x="12294" y="3011"/>
                    <a:pt x="17646" y="1"/>
                    <a:pt x="176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5" name="Google Shape;1595;p32"/>
            <p:cNvSpPr/>
            <p:nvPr/>
          </p:nvSpPr>
          <p:spPr>
            <a:xfrm>
              <a:off x="7003250" y="796325"/>
              <a:ext cx="154950" cy="454075"/>
            </a:xfrm>
            <a:custGeom>
              <a:avLst/>
              <a:gdLst/>
              <a:ahLst/>
              <a:cxnLst/>
              <a:rect l="l" t="t" r="r" b="b"/>
              <a:pathLst>
                <a:path w="6198" h="18163" extrusionOk="0">
                  <a:moveTo>
                    <a:pt x="6197" y="0"/>
                  </a:moveTo>
                  <a:lnTo>
                    <a:pt x="6197" y="0"/>
                  </a:lnTo>
                  <a:cubicBezTo>
                    <a:pt x="3074" y="2810"/>
                    <a:pt x="0" y="12105"/>
                    <a:pt x="996" y="18163"/>
                  </a:cubicBezTo>
                  <a:cubicBezTo>
                    <a:pt x="996" y="18163"/>
                    <a:pt x="2091" y="5505"/>
                    <a:pt x="619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6" name="Google Shape;1596;p32"/>
            <p:cNvSpPr/>
            <p:nvPr/>
          </p:nvSpPr>
          <p:spPr>
            <a:xfrm>
              <a:off x="7028125" y="773025"/>
              <a:ext cx="608375" cy="477425"/>
            </a:xfrm>
            <a:custGeom>
              <a:avLst/>
              <a:gdLst/>
              <a:ahLst/>
              <a:cxnLst/>
              <a:rect l="l" t="t" r="r" b="b"/>
              <a:pathLst>
                <a:path w="24335" h="19097" extrusionOk="0">
                  <a:moveTo>
                    <a:pt x="24335" y="0"/>
                  </a:moveTo>
                  <a:cubicBezTo>
                    <a:pt x="24332" y="3"/>
                    <a:pt x="6134" y="16475"/>
                    <a:pt x="1" y="19095"/>
                  </a:cubicBezTo>
                  <a:cubicBezTo>
                    <a:pt x="52" y="19096"/>
                    <a:pt x="103" y="19096"/>
                    <a:pt x="156" y="19096"/>
                  </a:cubicBezTo>
                  <a:cubicBezTo>
                    <a:pt x="5403" y="19096"/>
                    <a:pt x="16102" y="12856"/>
                    <a:pt x="20417" y="8679"/>
                  </a:cubicBezTo>
                  <a:lnTo>
                    <a:pt x="20417" y="8679"/>
                  </a:lnTo>
                  <a:cubicBezTo>
                    <a:pt x="20416" y="8680"/>
                    <a:pt x="8968" y="17420"/>
                    <a:pt x="542" y="19007"/>
                  </a:cubicBezTo>
                  <a:cubicBezTo>
                    <a:pt x="6789" y="17596"/>
                    <a:pt x="20304" y="3792"/>
                    <a:pt x="2433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Google Shape;1574;p32">
            <a:extLst>
              <a:ext uri="{FF2B5EF4-FFF2-40B4-BE49-F238E27FC236}">
                <a16:creationId xmlns="" xmlns:a16="http://schemas.microsoft.com/office/drawing/2014/main" id="{31D0E1F3-D9B9-54A0-5E76-2D580546769E}"/>
              </a:ext>
            </a:extLst>
          </p:cNvPr>
          <p:cNvSpPr txBox="1">
            <a:spLocks/>
          </p:cNvSpPr>
          <p:nvPr/>
        </p:nvSpPr>
        <p:spPr>
          <a:xfrm>
            <a:off x="4348625" y="3286084"/>
            <a:ext cx="4008075" cy="91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B4E5"/>
              </a:buClr>
              <a:buSzPts val="1500"/>
              <a:buFont typeface="Baskervville"/>
              <a:buAutoNum type="arabicPeriod"/>
              <a:defRPr sz="1200" b="0" i="0" u="none" strike="noStrike" cap="none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mo"/>
              <a:buAutoNum type="alphaLcPeriod"/>
              <a:defRPr sz="1200" b="0" i="0" u="none" strike="noStrike" cap="none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mo"/>
              <a:buAutoNum type="romanLcPeriod"/>
              <a:defRPr sz="1200" b="0" i="0" u="none" strike="noStrike" cap="none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mo"/>
              <a:buAutoNum type="arabicPeriod"/>
              <a:defRPr sz="1200" b="0" i="0" u="none" strike="noStrike" cap="none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mo"/>
              <a:buAutoNum type="alphaLcPeriod"/>
              <a:defRPr sz="1200" b="0" i="0" u="none" strike="noStrike" cap="none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mo"/>
              <a:buAutoNum type="romanLcPeriod"/>
              <a:defRPr sz="1200" b="0" i="0" u="none" strike="noStrike" cap="none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mo"/>
              <a:buAutoNum type="arabicPeriod"/>
              <a:defRPr sz="1200" b="0" i="0" u="none" strike="noStrike" cap="none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mo"/>
              <a:buAutoNum type="alphaLcPeriod"/>
              <a:defRPr sz="1200" b="0" i="0" u="none" strike="noStrike" cap="none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mo"/>
              <a:buAutoNum type="romanLcPeriod"/>
              <a:defRPr sz="1200" b="0" i="0" u="none" strike="noStrike" cap="none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9pPr>
          </a:lstStyle>
          <a:p>
            <a:pPr marL="0" indent="0">
              <a:buFont typeface="Baskervville"/>
              <a:buNone/>
            </a:pPr>
            <a:r>
              <a:rPr lang="en-US" sz="2000" b="1" dirty="0"/>
              <a:t>Start From Literatures review !!!!</a:t>
            </a:r>
          </a:p>
        </p:txBody>
      </p:sp>
    </p:spTree>
    <p:extLst>
      <p:ext uri="{BB962C8B-B14F-4D97-AF65-F5344CB8AC3E}">
        <p14:creationId xmlns:p14="http://schemas.microsoft.com/office/powerpoint/2010/main" val="2183943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8" name="Google Shape;1618;p34"/>
          <p:cNvSpPr txBox="1">
            <a:spLocks noGrp="1"/>
          </p:cNvSpPr>
          <p:nvPr>
            <p:ph type="title"/>
          </p:nvPr>
        </p:nvSpPr>
        <p:spPr>
          <a:xfrm>
            <a:off x="4135975" y="539500"/>
            <a:ext cx="4294800" cy="103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/>
              <a:t>**State-of-the-Art (</a:t>
            </a:r>
            <a:r>
              <a:rPr lang="en-US" sz="1600" b="1" dirty="0" err="1"/>
              <a:t>SoTA</a:t>
            </a:r>
            <a:r>
              <a:rPr lang="en-US" sz="1600" b="1" dirty="0"/>
              <a:t>) excavated and delivered with LITERATURE REVIEW**</a:t>
            </a:r>
            <a:endParaRPr sz="1600" b="1" dirty="0"/>
          </a:p>
        </p:txBody>
      </p:sp>
      <p:sp>
        <p:nvSpPr>
          <p:cNvPr id="1619" name="Google Shape;1619;p34"/>
          <p:cNvSpPr txBox="1">
            <a:spLocks noGrp="1"/>
          </p:cNvSpPr>
          <p:nvPr>
            <p:ph type="subTitle" idx="1"/>
          </p:nvPr>
        </p:nvSpPr>
        <p:spPr>
          <a:xfrm>
            <a:off x="3483572" y="1751843"/>
            <a:ext cx="4947203" cy="267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2400" lvl="0" indent="0" algn="just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dirty="0"/>
              <a:t>In order for us as researchers to be able to present the State-of-the-art of our research, we must conduct a comprehensive LITERATURE REVIEW regarding:</a:t>
            </a:r>
          </a:p>
          <a:p>
            <a:pPr marL="152400" lvl="0" indent="0" algn="just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lang="en-US" sz="1400" dirty="0"/>
          </a:p>
          <a:p>
            <a:pPr lvl="0" algn="just" rtl="0">
              <a:spcBef>
                <a:spcPts val="0"/>
              </a:spcBef>
              <a:spcAft>
                <a:spcPts val="0"/>
              </a:spcAft>
              <a:buSzPts val="1200"/>
              <a:buFont typeface="Wingdings" panose="05000000000000000000" pitchFamily="2" charset="2"/>
              <a:buChar char="§"/>
            </a:pPr>
            <a:r>
              <a:rPr lang="en-US" sz="1400" dirty="0"/>
              <a:t>Understanding of the concepts involved in our research</a:t>
            </a:r>
          </a:p>
          <a:p>
            <a:pPr lvl="0" algn="just" rtl="0">
              <a:spcBef>
                <a:spcPts val="0"/>
              </a:spcBef>
              <a:spcAft>
                <a:spcPts val="0"/>
              </a:spcAft>
              <a:buSzPts val="1200"/>
              <a:buFont typeface="Wingdings" panose="05000000000000000000" pitchFamily="2" charset="2"/>
              <a:buChar char="§"/>
            </a:pPr>
            <a:r>
              <a:rPr lang="en-US" sz="1400" dirty="0"/>
              <a:t>Theories, models, frameworks, standards, methods and/or technologies that will be referred to or related to our research</a:t>
            </a:r>
          </a:p>
          <a:p>
            <a:pPr lvl="0" algn="just" rtl="0">
              <a:spcBef>
                <a:spcPts val="0"/>
              </a:spcBef>
              <a:spcAft>
                <a:spcPts val="0"/>
              </a:spcAft>
              <a:buSzPts val="1200"/>
              <a:buFont typeface="Wingdings" panose="05000000000000000000" pitchFamily="2" charset="2"/>
              <a:buChar char="§"/>
            </a:pPr>
            <a:r>
              <a:rPr lang="en-US" sz="1400" dirty="0"/>
              <a:t>Research in the scope of our existing research topics to the most recent.</a:t>
            </a:r>
            <a:endParaRPr sz="1400" dirty="0"/>
          </a:p>
        </p:txBody>
      </p:sp>
      <p:pic>
        <p:nvPicPr>
          <p:cNvPr id="1620" name="Google Shape;1620;p34"/>
          <p:cNvPicPr preferRelativeResize="0">
            <a:picLocks noGrp="1"/>
          </p:cNvPicPr>
          <p:nvPr>
            <p:ph type="pic" idx="2"/>
          </p:nvPr>
        </p:nvPicPr>
        <p:blipFill>
          <a:blip r:embed="rId3"/>
          <a:srcRect l="27144" r="27144"/>
          <a:stretch/>
        </p:blipFill>
        <p:spPr>
          <a:xfrm>
            <a:off x="713223" y="537275"/>
            <a:ext cx="2790000" cy="4068900"/>
          </a:xfrm>
          <a:prstGeom prst="round2SameRect">
            <a:avLst>
              <a:gd name="adj1" fmla="val 50000"/>
              <a:gd name="adj2" fmla="val 0"/>
            </a:avLst>
          </a:prstGeom>
        </p:spPr>
      </p:pic>
      <p:sp>
        <p:nvSpPr>
          <p:cNvPr id="1621" name="Google Shape;1621;p34"/>
          <p:cNvSpPr/>
          <p:nvPr/>
        </p:nvSpPr>
        <p:spPr>
          <a:xfrm>
            <a:off x="3587113" y="1021250"/>
            <a:ext cx="333000" cy="333000"/>
          </a:xfrm>
          <a:prstGeom prst="star4">
            <a:avLst>
              <a:gd name="adj" fmla="val 8483"/>
            </a:avLst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22" name="Google Shape;1622;p34"/>
          <p:cNvGrpSpPr/>
          <p:nvPr/>
        </p:nvGrpSpPr>
        <p:grpSpPr>
          <a:xfrm rot="3917177">
            <a:off x="2580989" y="-292023"/>
            <a:ext cx="1355079" cy="1338679"/>
            <a:chOff x="2420000" y="89025"/>
            <a:chExt cx="1563725" cy="1544875"/>
          </a:xfrm>
        </p:grpSpPr>
        <p:sp>
          <p:nvSpPr>
            <p:cNvPr id="1623" name="Google Shape;1623;p34"/>
            <p:cNvSpPr/>
            <p:nvPr/>
          </p:nvSpPr>
          <p:spPr>
            <a:xfrm>
              <a:off x="2420000" y="89025"/>
              <a:ext cx="1563725" cy="1544875"/>
            </a:xfrm>
            <a:custGeom>
              <a:avLst/>
              <a:gdLst/>
              <a:ahLst/>
              <a:cxnLst/>
              <a:rect l="l" t="t" r="r" b="b"/>
              <a:pathLst>
                <a:path w="62549" h="61795" extrusionOk="0">
                  <a:moveTo>
                    <a:pt x="40676" y="1"/>
                  </a:moveTo>
                  <a:cubicBezTo>
                    <a:pt x="39495" y="1"/>
                    <a:pt x="38486" y="253"/>
                    <a:pt x="37496" y="506"/>
                  </a:cubicBezTo>
                  <a:cubicBezTo>
                    <a:pt x="36514" y="751"/>
                    <a:pt x="35542" y="997"/>
                    <a:pt x="34440" y="997"/>
                  </a:cubicBezTo>
                  <a:cubicBezTo>
                    <a:pt x="34241" y="997"/>
                    <a:pt x="34039" y="989"/>
                    <a:pt x="33831" y="971"/>
                  </a:cubicBezTo>
                  <a:cubicBezTo>
                    <a:pt x="33562" y="951"/>
                    <a:pt x="33269" y="939"/>
                    <a:pt x="32957" y="939"/>
                  </a:cubicBezTo>
                  <a:cubicBezTo>
                    <a:pt x="29242" y="939"/>
                    <a:pt x="22948" y="2609"/>
                    <a:pt x="24738" y="11161"/>
                  </a:cubicBezTo>
                  <a:cubicBezTo>
                    <a:pt x="22828" y="9320"/>
                    <a:pt x="20234" y="8319"/>
                    <a:pt x="17558" y="8319"/>
                  </a:cubicBezTo>
                  <a:cubicBezTo>
                    <a:pt x="14267" y="8319"/>
                    <a:pt x="10851" y="9831"/>
                    <a:pt x="8426" y="13151"/>
                  </a:cubicBezTo>
                  <a:cubicBezTo>
                    <a:pt x="4043" y="19172"/>
                    <a:pt x="1" y="21678"/>
                    <a:pt x="5039" y="27169"/>
                  </a:cubicBezTo>
                  <a:cubicBezTo>
                    <a:pt x="10089" y="32649"/>
                    <a:pt x="6890" y="36062"/>
                    <a:pt x="13931" y="42448"/>
                  </a:cubicBezTo>
                  <a:cubicBezTo>
                    <a:pt x="20984" y="48821"/>
                    <a:pt x="24674" y="53254"/>
                    <a:pt x="30695" y="53683"/>
                  </a:cubicBezTo>
                  <a:cubicBezTo>
                    <a:pt x="36316" y="54083"/>
                    <a:pt x="39401" y="58731"/>
                    <a:pt x="44408" y="58731"/>
                  </a:cubicBezTo>
                  <a:cubicBezTo>
                    <a:pt x="44764" y="58731"/>
                    <a:pt x="45130" y="58707"/>
                    <a:pt x="45507" y="58657"/>
                  </a:cubicBezTo>
                  <a:cubicBezTo>
                    <a:pt x="46013" y="58589"/>
                    <a:pt x="46508" y="58557"/>
                    <a:pt x="46990" y="58557"/>
                  </a:cubicBezTo>
                  <a:cubicBezTo>
                    <a:pt x="51890" y="58557"/>
                    <a:pt x="55419" y="61794"/>
                    <a:pt x="55419" y="61794"/>
                  </a:cubicBezTo>
                  <a:cubicBezTo>
                    <a:pt x="55419" y="61794"/>
                    <a:pt x="57888" y="55043"/>
                    <a:pt x="58051" y="51743"/>
                  </a:cubicBezTo>
                  <a:cubicBezTo>
                    <a:pt x="58216" y="48443"/>
                    <a:pt x="62548" y="45332"/>
                    <a:pt x="59512" y="39249"/>
                  </a:cubicBezTo>
                  <a:cubicBezTo>
                    <a:pt x="62132" y="35936"/>
                    <a:pt x="60873" y="24675"/>
                    <a:pt x="59135" y="21061"/>
                  </a:cubicBezTo>
                  <a:cubicBezTo>
                    <a:pt x="57410" y="17434"/>
                    <a:pt x="57258" y="14738"/>
                    <a:pt x="55054" y="13857"/>
                  </a:cubicBezTo>
                  <a:cubicBezTo>
                    <a:pt x="52837" y="12975"/>
                    <a:pt x="52472" y="10078"/>
                    <a:pt x="51414" y="7257"/>
                  </a:cubicBezTo>
                  <a:cubicBezTo>
                    <a:pt x="50343" y="4435"/>
                    <a:pt x="48479" y="2281"/>
                    <a:pt x="43894" y="607"/>
                  </a:cubicBezTo>
                  <a:cubicBezTo>
                    <a:pt x="42662" y="160"/>
                    <a:pt x="41614" y="1"/>
                    <a:pt x="4067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34"/>
            <p:cNvSpPr/>
            <p:nvPr/>
          </p:nvSpPr>
          <p:spPr>
            <a:xfrm>
              <a:off x="2643575" y="186975"/>
              <a:ext cx="1239675" cy="1350850"/>
            </a:xfrm>
            <a:custGeom>
              <a:avLst/>
              <a:gdLst/>
              <a:ahLst/>
              <a:cxnLst/>
              <a:rect l="l" t="t" r="r" b="b"/>
              <a:pathLst>
                <a:path w="49587" h="54034" extrusionOk="0">
                  <a:moveTo>
                    <a:pt x="21211" y="1"/>
                  </a:moveTo>
                  <a:cubicBezTo>
                    <a:pt x="18553" y="2684"/>
                    <a:pt x="18742" y="7067"/>
                    <a:pt x="20870" y="16727"/>
                  </a:cubicBezTo>
                  <a:cubicBezTo>
                    <a:pt x="18756" y="16180"/>
                    <a:pt x="10480" y="7617"/>
                    <a:pt x="4985" y="7617"/>
                  </a:cubicBezTo>
                  <a:cubicBezTo>
                    <a:pt x="4914" y="7617"/>
                    <a:pt x="4843" y="7618"/>
                    <a:pt x="4773" y="7621"/>
                  </a:cubicBezTo>
                  <a:cubicBezTo>
                    <a:pt x="8565" y="8251"/>
                    <a:pt x="15089" y="12886"/>
                    <a:pt x="18502" y="15871"/>
                  </a:cubicBezTo>
                  <a:cubicBezTo>
                    <a:pt x="15509" y="15193"/>
                    <a:pt x="6807" y="11697"/>
                    <a:pt x="2236" y="11697"/>
                  </a:cubicBezTo>
                  <a:cubicBezTo>
                    <a:pt x="1461" y="11697"/>
                    <a:pt x="804" y="11797"/>
                    <a:pt x="315" y="12029"/>
                  </a:cubicBezTo>
                  <a:cubicBezTo>
                    <a:pt x="792" y="11884"/>
                    <a:pt x="1342" y="11819"/>
                    <a:pt x="1946" y="11819"/>
                  </a:cubicBezTo>
                  <a:cubicBezTo>
                    <a:pt x="6997" y="11819"/>
                    <a:pt x="15842" y="16361"/>
                    <a:pt x="18037" y="16463"/>
                  </a:cubicBezTo>
                  <a:cubicBezTo>
                    <a:pt x="13779" y="17647"/>
                    <a:pt x="2419" y="15909"/>
                    <a:pt x="0" y="18629"/>
                  </a:cubicBezTo>
                  <a:cubicBezTo>
                    <a:pt x="1362" y="17764"/>
                    <a:pt x="4011" y="17500"/>
                    <a:pt x="7013" y="17500"/>
                  </a:cubicBezTo>
                  <a:cubicBezTo>
                    <a:pt x="11310" y="17500"/>
                    <a:pt x="16331" y="18042"/>
                    <a:pt x="19333" y="18138"/>
                  </a:cubicBezTo>
                  <a:cubicBezTo>
                    <a:pt x="10429" y="19044"/>
                    <a:pt x="1487" y="26526"/>
                    <a:pt x="1499" y="30746"/>
                  </a:cubicBezTo>
                  <a:cubicBezTo>
                    <a:pt x="4446" y="21224"/>
                    <a:pt x="18767" y="18969"/>
                    <a:pt x="21362" y="18641"/>
                  </a:cubicBezTo>
                  <a:lnTo>
                    <a:pt x="21437" y="18831"/>
                  </a:lnTo>
                  <a:cubicBezTo>
                    <a:pt x="19711" y="23226"/>
                    <a:pt x="14031" y="28692"/>
                    <a:pt x="12734" y="31060"/>
                  </a:cubicBezTo>
                  <a:cubicBezTo>
                    <a:pt x="11096" y="34071"/>
                    <a:pt x="9547" y="36867"/>
                    <a:pt x="11121" y="41892"/>
                  </a:cubicBezTo>
                  <a:cubicBezTo>
                    <a:pt x="9472" y="36627"/>
                    <a:pt x="13225" y="30783"/>
                    <a:pt x="16285" y="27270"/>
                  </a:cubicBezTo>
                  <a:cubicBezTo>
                    <a:pt x="18149" y="25115"/>
                    <a:pt x="20845" y="20657"/>
                    <a:pt x="21664" y="19271"/>
                  </a:cubicBezTo>
                  <a:cubicBezTo>
                    <a:pt x="21714" y="19360"/>
                    <a:pt x="21765" y="19461"/>
                    <a:pt x="21827" y="19548"/>
                  </a:cubicBezTo>
                  <a:cubicBezTo>
                    <a:pt x="21978" y="19838"/>
                    <a:pt x="22974" y="21337"/>
                    <a:pt x="24460" y="23541"/>
                  </a:cubicBezTo>
                  <a:cubicBezTo>
                    <a:pt x="20845" y="29360"/>
                    <a:pt x="18364" y="41741"/>
                    <a:pt x="20379" y="46767"/>
                  </a:cubicBezTo>
                  <a:cubicBezTo>
                    <a:pt x="18754" y="35784"/>
                    <a:pt x="23730" y="26173"/>
                    <a:pt x="24863" y="24158"/>
                  </a:cubicBezTo>
                  <a:cubicBezTo>
                    <a:pt x="26173" y="26098"/>
                    <a:pt x="27785" y="28491"/>
                    <a:pt x="29523" y="31060"/>
                  </a:cubicBezTo>
                  <a:cubicBezTo>
                    <a:pt x="25871" y="39487"/>
                    <a:pt x="29032" y="50633"/>
                    <a:pt x="32118" y="52510"/>
                  </a:cubicBezTo>
                  <a:cubicBezTo>
                    <a:pt x="28578" y="49664"/>
                    <a:pt x="28994" y="42737"/>
                    <a:pt x="28704" y="39966"/>
                  </a:cubicBezTo>
                  <a:cubicBezTo>
                    <a:pt x="28491" y="37912"/>
                    <a:pt x="29561" y="33870"/>
                    <a:pt x="30115" y="31942"/>
                  </a:cubicBezTo>
                  <a:cubicBezTo>
                    <a:pt x="32143" y="34928"/>
                    <a:pt x="34284" y="38102"/>
                    <a:pt x="36249" y="40998"/>
                  </a:cubicBezTo>
                  <a:cubicBezTo>
                    <a:pt x="35242" y="42459"/>
                    <a:pt x="35897" y="50596"/>
                    <a:pt x="39121" y="54034"/>
                  </a:cubicBezTo>
                  <a:cubicBezTo>
                    <a:pt x="34825" y="47346"/>
                    <a:pt x="36790" y="41817"/>
                    <a:pt x="36803" y="41805"/>
                  </a:cubicBezTo>
                  <a:lnTo>
                    <a:pt x="36803" y="41805"/>
                  </a:lnTo>
                  <a:cubicBezTo>
                    <a:pt x="40506" y="47271"/>
                    <a:pt x="43428" y="51578"/>
                    <a:pt x="43428" y="51578"/>
                  </a:cubicBezTo>
                  <a:cubicBezTo>
                    <a:pt x="43428" y="51578"/>
                    <a:pt x="40166" y="46225"/>
                    <a:pt x="37055" y="41301"/>
                  </a:cubicBezTo>
                  <a:lnTo>
                    <a:pt x="37055" y="41301"/>
                  </a:lnTo>
                  <a:cubicBezTo>
                    <a:pt x="45657" y="43328"/>
                    <a:pt x="48341" y="47901"/>
                    <a:pt x="48341" y="47901"/>
                  </a:cubicBezTo>
                  <a:cubicBezTo>
                    <a:pt x="46060" y="43051"/>
                    <a:pt x="38780" y="41074"/>
                    <a:pt x="36854" y="40985"/>
                  </a:cubicBezTo>
                  <a:cubicBezTo>
                    <a:pt x="35494" y="38819"/>
                    <a:pt x="34171" y="36753"/>
                    <a:pt x="33188" y="35292"/>
                  </a:cubicBezTo>
                  <a:cubicBezTo>
                    <a:pt x="32445" y="34184"/>
                    <a:pt x="31589" y="32786"/>
                    <a:pt x="30682" y="31262"/>
                  </a:cubicBezTo>
                  <a:cubicBezTo>
                    <a:pt x="31155" y="31198"/>
                    <a:pt x="31943" y="31117"/>
                    <a:pt x="32862" y="31117"/>
                  </a:cubicBezTo>
                  <a:cubicBezTo>
                    <a:pt x="33923" y="31117"/>
                    <a:pt x="35159" y="31225"/>
                    <a:pt x="36286" y="31589"/>
                  </a:cubicBezTo>
                  <a:cubicBezTo>
                    <a:pt x="39007" y="32484"/>
                    <a:pt x="48416" y="38127"/>
                    <a:pt x="48416" y="38127"/>
                  </a:cubicBezTo>
                  <a:cubicBezTo>
                    <a:pt x="48416" y="38127"/>
                    <a:pt x="40103" y="32283"/>
                    <a:pt x="35254" y="30897"/>
                  </a:cubicBezTo>
                  <a:cubicBezTo>
                    <a:pt x="32706" y="30167"/>
                    <a:pt x="31260" y="30001"/>
                    <a:pt x="30463" y="30001"/>
                  </a:cubicBezTo>
                  <a:cubicBezTo>
                    <a:pt x="30255" y="30001"/>
                    <a:pt x="30091" y="30012"/>
                    <a:pt x="29964" y="30028"/>
                  </a:cubicBezTo>
                  <a:cubicBezTo>
                    <a:pt x="28440" y="27458"/>
                    <a:pt x="26815" y="24650"/>
                    <a:pt x="25278" y="22269"/>
                  </a:cubicBezTo>
                  <a:cubicBezTo>
                    <a:pt x="26647" y="22094"/>
                    <a:pt x="27989" y="22016"/>
                    <a:pt x="29298" y="22016"/>
                  </a:cubicBezTo>
                  <a:cubicBezTo>
                    <a:pt x="40334" y="22016"/>
                    <a:pt x="48911" y="27600"/>
                    <a:pt x="49587" y="28051"/>
                  </a:cubicBezTo>
                  <a:cubicBezTo>
                    <a:pt x="41180" y="22347"/>
                    <a:pt x="33222" y="21291"/>
                    <a:pt x="28483" y="21291"/>
                  </a:cubicBezTo>
                  <a:cubicBezTo>
                    <a:pt x="26818" y="21291"/>
                    <a:pt x="25550" y="21421"/>
                    <a:pt x="24800" y="21526"/>
                  </a:cubicBezTo>
                  <a:cubicBezTo>
                    <a:pt x="23968" y="20279"/>
                    <a:pt x="23175" y="19170"/>
                    <a:pt x="22457" y="18339"/>
                  </a:cubicBezTo>
                  <a:cubicBezTo>
                    <a:pt x="24296" y="17723"/>
                    <a:pt x="29624" y="16136"/>
                    <a:pt x="35922" y="16110"/>
                  </a:cubicBezTo>
                  <a:cubicBezTo>
                    <a:pt x="35990" y="16110"/>
                    <a:pt x="36059" y="16110"/>
                    <a:pt x="36127" y="16110"/>
                  </a:cubicBezTo>
                  <a:cubicBezTo>
                    <a:pt x="43837" y="16110"/>
                    <a:pt x="48403" y="17508"/>
                    <a:pt x="48403" y="17508"/>
                  </a:cubicBezTo>
                  <a:cubicBezTo>
                    <a:pt x="48403" y="17508"/>
                    <a:pt x="42627" y="15422"/>
                    <a:pt x="35591" y="15422"/>
                  </a:cubicBezTo>
                  <a:cubicBezTo>
                    <a:pt x="34122" y="15422"/>
                    <a:pt x="32598" y="15513"/>
                    <a:pt x="31060" y="15732"/>
                  </a:cubicBezTo>
                  <a:cubicBezTo>
                    <a:pt x="25782" y="16488"/>
                    <a:pt x="23313" y="17042"/>
                    <a:pt x="22180" y="17370"/>
                  </a:cubicBezTo>
                  <a:cubicBezTo>
                    <a:pt x="24649" y="15119"/>
                    <a:pt x="32865" y="8105"/>
                    <a:pt x="39680" y="8105"/>
                  </a:cubicBezTo>
                  <a:cubicBezTo>
                    <a:pt x="40340" y="8105"/>
                    <a:pt x="40987" y="8171"/>
                    <a:pt x="41615" y="8313"/>
                  </a:cubicBezTo>
                  <a:cubicBezTo>
                    <a:pt x="40909" y="8059"/>
                    <a:pt x="40090" y="7941"/>
                    <a:pt x="39192" y="7941"/>
                  </a:cubicBezTo>
                  <a:cubicBezTo>
                    <a:pt x="34043" y="7941"/>
                    <a:pt x="26309" y="11828"/>
                    <a:pt x="22684" y="16236"/>
                  </a:cubicBezTo>
                  <a:cubicBezTo>
                    <a:pt x="24662" y="12231"/>
                    <a:pt x="29813" y="2457"/>
                    <a:pt x="33907" y="391"/>
                  </a:cubicBezTo>
                  <a:lnTo>
                    <a:pt x="33907" y="391"/>
                  </a:lnTo>
                  <a:cubicBezTo>
                    <a:pt x="31400" y="630"/>
                    <a:pt x="27483" y="5908"/>
                    <a:pt x="22205" y="15808"/>
                  </a:cubicBezTo>
                  <a:cubicBezTo>
                    <a:pt x="23150" y="12646"/>
                    <a:pt x="24699" y="4926"/>
                    <a:pt x="26790" y="2293"/>
                  </a:cubicBezTo>
                  <a:lnTo>
                    <a:pt x="26790" y="2293"/>
                  </a:lnTo>
                  <a:cubicBezTo>
                    <a:pt x="24875" y="4397"/>
                    <a:pt x="22596" y="13654"/>
                    <a:pt x="21790" y="14221"/>
                  </a:cubicBezTo>
                  <a:cubicBezTo>
                    <a:pt x="21525" y="12344"/>
                    <a:pt x="17469" y="5492"/>
                    <a:pt x="212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34"/>
            <p:cNvSpPr/>
            <p:nvPr/>
          </p:nvSpPr>
          <p:spPr>
            <a:xfrm>
              <a:off x="3883225" y="888225"/>
              <a:ext cx="1300" cy="950"/>
            </a:xfrm>
            <a:custGeom>
              <a:avLst/>
              <a:gdLst/>
              <a:ahLst/>
              <a:cxnLst/>
              <a:rect l="l" t="t" r="r" b="b"/>
              <a:pathLst>
                <a:path w="52" h="38" extrusionOk="0">
                  <a:moveTo>
                    <a:pt x="1" y="1"/>
                  </a:moveTo>
                  <a:cubicBezTo>
                    <a:pt x="12" y="11"/>
                    <a:pt x="31" y="22"/>
                    <a:pt x="45" y="32"/>
                  </a:cubicBezTo>
                  <a:lnTo>
                    <a:pt x="45" y="32"/>
                  </a:lnTo>
                  <a:cubicBezTo>
                    <a:pt x="37" y="26"/>
                    <a:pt x="24" y="16"/>
                    <a:pt x="1" y="1"/>
                  </a:cubicBezTo>
                  <a:close/>
                  <a:moveTo>
                    <a:pt x="45" y="32"/>
                  </a:moveTo>
                  <a:cubicBezTo>
                    <a:pt x="49" y="36"/>
                    <a:pt x="51" y="38"/>
                    <a:pt x="51" y="38"/>
                  </a:cubicBezTo>
                  <a:lnTo>
                    <a:pt x="51" y="38"/>
                  </a:lnTo>
                  <a:cubicBezTo>
                    <a:pt x="49" y="36"/>
                    <a:pt x="47" y="34"/>
                    <a:pt x="45" y="32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34"/>
            <p:cNvSpPr/>
            <p:nvPr/>
          </p:nvSpPr>
          <p:spPr>
            <a:xfrm>
              <a:off x="3907800" y="1069275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14" y="26"/>
                  </a:moveTo>
                  <a:cubicBezTo>
                    <a:pt x="0" y="26"/>
                    <a:pt x="0" y="39"/>
                    <a:pt x="0" y="39"/>
                  </a:cubicBezTo>
                  <a:cubicBezTo>
                    <a:pt x="0" y="39"/>
                    <a:pt x="0" y="26"/>
                    <a:pt x="14" y="26"/>
                  </a:cubicBezTo>
                  <a:close/>
                  <a:moveTo>
                    <a:pt x="14" y="26"/>
                  </a:moveTo>
                  <a:lnTo>
                    <a:pt x="14" y="26"/>
                  </a:lnTo>
                  <a:lnTo>
                    <a:pt x="14" y="26"/>
                  </a:lnTo>
                  <a:close/>
                  <a:moveTo>
                    <a:pt x="14" y="26"/>
                  </a:moveTo>
                  <a:lnTo>
                    <a:pt x="14" y="26"/>
                  </a:lnTo>
                  <a:lnTo>
                    <a:pt x="14" y="26"/>
                  </a:lnTo>
                  <a:close/>
                  <a:moveTo>
                    <a:pt x="14" y="13"/>
                  </a:moveTo>
                  <a:lnTo>
                    <a:pt x="14" y="13"/>
                  </a:lnTo>
                  <a:lnTo>
                    <a:pt x="14" y="13"/>
                  </a:lnTo>
                  <a:close/>
                  <a:moveTo>
                    <a:pt x="26" y="13"/>
                  </a:moveTo>
                  <a:lnTo>
                    <a:pt x="26" y="13"/>
                  </a:lnTo>
                  <a:lnTo>
                    <a:pt x="26" y="13"/>
                  </a:lnTo>
                  <a:close/>
                  <a:moveTo>
                    <a:pt x="26" y="13"/>
                  </a:moveTo>
                  <a:lnTo>
                    <a:pt x="26" y="13"/>
                  </a:lnTo>
                  <a:lnTo>
                    <a:pt x="26" y="13"/>
                  </a:lnTo>
                  <a:close/>
                  <a:moveTo>
                    <a:pt x="26" y="0"/>
                  </a:moveTo>
                  <a:lnTo>
                    <a:pt x="26" y="0"/>
                  </a:lnTo>
                  <a:close/>
                </a:path>
              </a:pathLst>
            </a:custGeom>
            <a:solidFill>
              <a:srgbClr val="C4C7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34"/>
            <p:cNvSpPr/>
            <p:nvPr/>
          </p:nvSpPr>
          <p:spPr>
            <a:xfrm>
              <a:off x="3405875" y="650475"/>
              <a:ext cx="560200" cy="983425"/>
            </a:xfrm>
            <a:custGeom>
              <a:avLst/>
              <a:gdLst/>
              <a:ahLst/>
              <a:cxnLst/>
              <a:rect l="l" t="t" r="r" b="b"/>
              <a:pathLst>
                <a:path w="22408" h="39337" extrusionOk="0">
                  <a:moveTo>
                    <a:pt x="20242" y="1"/>
                  </a:moveTo>
                  <a:lnTo>
                    <a:pt x="20242" y="1"/>
                  </a:lnTo>
                  <a:cubicBezTo>
                    <a:pt x="20581" y="1752"/>
                    <a:pt x="19750" y="2343"/>
                    <a:pt x="18302" y="2343"/>
                  </a:cubicBezTo>
                  <a:cubicBezTo>
                    <a:pt x="16853" y="2343"/>
                    <a:pt x="14787" y="1764"/>
                    <a:pt x="12634" y="1185"/>
                  </a:cubicBezTo>
                  <a:cubicBezTo>
                    <a:pt x="10480" y="605"/>
                    <a:pt x="8238" y="26"/>
                    <a:pt x="6424" y="26"/>
                  </a:cubicBezTo>
                  <a:cubicBezTo>
                    <a:pt x="5908" y="26"/>
                    <a:pt x="5417" y="76"/>
                    <a:pt x="4976" y="190"/>
                  </a:cubicBezTo>
                  <a:cubicBezTo>
                    <a:pt x="1" y="1450"/>
                    <a:pt x="12268" y="1966"/>
                    <a:pt x="15669" y="5178"/>
                  </a:cubicBezTo>
                  <a:cubicBezTo>
                    <a:pt x="19058" y="8389"/>
                    <a:pt x="20317" y="9737"/>
                    <a:pt x="20191" y="11387"/>
                  </a:cubicBezTo>
                  <a:cubicBezTo>
                    <a:pt x="20153" y="11815"/>
                    <a:pt x="19649" y="11954"/>
                    <a:pt x="18868" y="11954"/>
                  </a:cubicBezTo>
                  <a:cubicBezTo>
                    <a:pt x="18012" y="11954"/>
                    <a:pt x="16816" y="11778"/>
                    <a:pt x="15581" y="11588"/>
                  </a:cubicBezTo>
                  <a:cubicBezTo>
                    <a:pt x="14334" y="11400"/>
                    <a:pt x="13062" y="11224"/>
                    <a:pt x="12017" y="11224"/>
                  </a:cubicBezTo>
                  <a:cubicBezTo>
                    <a:pt x="11450" y="11224"/>
                    <a:pt x="10946" y="11274"/>
                    <a:pt x="10569" y="11425"/>
                  </a:cubicBezTo>
                  <a:cubicBezTo>
                    <a:pt x="8238" y="12319"/>
                    <a:pt x="20783" y="18465"/>
                    <a:pt x="19058" y="21577"/>
                  </a:cubicBezTo>
                  <a:cubicBezTo>
                    <a:pt x="17332" y="24700"/>
                    <a:pt x="14095" y="22584"/>
                    <a:pt x="15556" y="25280"/>
                  </a:cubicBezTo>
                  <a:cubicBezTo>
                    <a:pt x="17017" y="27975"/>
                    <a:pt x="19422" y="29008"/>
                    <a:pt x="17281" y="31074"/>
                  </a:cubicBezTo>
                  <a:cubicBezTo>
                    <a:pt x="15140" y="33151"/>
                    <a:pt x="15392" y="37484"/>
                    <a:pt x="15984" y="39336"/>
                  </a:cubicBezTo>
                  <a:cubicBezTo>
                    <a:pt x="15984" y="39336"/>
                    <a:pt x="18453" y="32585"/>
                    <a:pt x="18616" y="29285"/>
                  </a:cubicBezTo>
                  <a:cubicBezTo>
                    <a:pt x="18730" y="26828"/>
                    <a:pt x="21148" y="24486"/>
                    <a:pt x="21148" y="20959"/>
                  </a:cubicBezTo>
                  <a:cubicBezTo>
                    <a:pt x="21148" y="19725"/>
                    <a:pt x="20858" y="18352"/>
                    <a:pt x="20077" y="16791"/>
                  </a:cubicBezTo>
                  <a:cubicBezTo>
                    <a:pt x="20077" y="16791"/>
                    <a:pt x="20077" y="16778"/>
                    <a:pt x="20091" y="16778"/>
                  </a:cubicBezTo>
                  <a:lnTo>
                    <a:pt x="20091" y="16765"/>
                  </a:lnTo>
                  <a:lnTo>
                    <a:pt x="20103" y="16765"/>
                  </a:lnTo>
                  <a:lnTo>
                    <a:pt x="20103" y="16752"/>
                  </a:lnTo>
                  <a:cubicBezTo>
                    <a:pt x="22408" y="13768"/>
                    <a:pt x="21652" y="4510"/>
                    <a:pt x="2024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34"/>
            <p:cNvSpPr/>
            <p:nvPr/>
          </p:nvSpPr>
          <p:spPr>
            <a:xfrm>
              <a:off x="3030550" y="89050"/>
              <a:ext cx="869075" cy="528700"/>
            </a:xfrm>
            <a:custGeom>
              <a:avLst/>
              <a:gdLst/>
              <a:ahLst/>
              <a:cxnLst/>
              <a:rect l="l" t="t" r="r" b="b"/>
              <a:pathLst>
                <a:path w="34763" h="21148" extrusionOk="0">
                  <a:moveTo>
                    <a:pt x="16236" y="1"/>
                  </a:moveTo>
                  <a:cubicBezTo>
                    <a:pt x="15064" y="1"/>
                    <a:pt x="14056" y="253"/>
                    <a:pt x="13074" y="505"/>
                  </a:cubicBezTo>
                  <a:cubicBezTo>
                    <a:pt x="12080" y="744"/>
                    <a:pt x="11109" y="995"/>
                    <a:pt x="9989" y="995"/>
                  </a:cubicBezTo>
                  <a:cubicBezTo>
                    <a:pt x="9799" y="995"/>
                    <a:pt x="9598" y="995"/>
                    <a:pt x="9409" y="970"/>
                  </a:cubicBezTo>
                  <a:cubicBezTo>
                    <a:pt x="9132" y="958"/>
                    <a:pt x="8830" y="945"/>
                    <a:pt x="8503" y="945"/>
                  </a:cubicBezTo>
                  <a:cubicBezTo>
                    <a:pt x="5240" y="945"/>
                    <a:pt x="0" y="2243"/>
                    <a:pt x="0" y="8351"/>
                  </a:cubicBezTo>
                  <a:cubicBezTo>
                    <a:pt x="0" y="2243"/>
                    <a:pt x="5240" y="945"/>
                    <a:pt x="8503" y="945"/>
                  </a:cubicBezTo>
                  <a:cubicBezTo>
                    <a:pt x="8830" y="945"/>
                    <a:pt x="9132" y="958"/>
                    <a:pt x="9409" y="970"/>
                  </a:cubicBezTo>
                  <a:cubicBezTo>
                    <a:pt x="9598" y="995"/>
                    <a:pt x="9799" y="995"/>
                    <a:pt x="9989" y="995"/>
                  </a:cubicBezTo>
                  <a:cubicBezTo>
                    <a:pt x="11109" y="995"/>
                    <a:pt x="12080" y="744"/>
                    <a:pt x="13074" y="505"/>
                  </a:cubicBezTo>
                  <a:cubicBezTo>
                    <a:pt x="14056" y="253"/>
                    <a:pt x="15064" y="1"/>
                    <a:pt x="16236" y="1"/>
                  </a:cubicBezTo>
                  <a:cubicBezTo>
                    <a:pt x="17180" y="1"/>
                    <a:pt x="18226" y="164"/>
                    <a:pt x="19472" y="606"/>
                  </a:cubicBezTo>
                  <a:cubicBezTo>
                    <a:pt x="24057" y="2280"/>
                    <a:pt x="25921" y="4434"/>
                    <a:pt x="26992" y="7256"/>
                  </a:cubicBezTo>
                  <a:cubicBezTo>
                    <a:pt x="28050" y="10077"/>
                    <a:pt x="28415" y="12974"/>
                    <a:pt x="30632" y="13856"/>
                  </a:cubicBezTo>
                  <a:cubicBezTo>
                    <a:pt x="32836" y="14737"/>
                    <a:pt x="32988" y="17433"/>
                    <a:pt x="34713" y="21060"/>
                  </a:cubicBezTo>
                  <a:cubicBezTo>
                    <a:pt x="34726" y="21085"/>
                    <a:pt x="34751" y="21123"/>
                    <a:pt x="34763" y="21148"/>
                  </a:cubicBezTo>
                  <a:cubicBezTo>
                    <a:pt x="34751" y="21123"/>
                    <a:pt x="34726" y="21085"/>
                    <a:pt x="34713" y="21060"/>
                  </a:cubicBezTo>
                  <a:cubicBezTo>
                    <a:pt x="32988" y="17433"/>
                    <a:pt x="32836" y="14737"/>
                    <a:pt x="30632" y="13856"/>
                  </a:cubicBezTo>
                  <a:cubicBezTo>
                    <a:pt x="28415" y="12974"/>
                    <a:pt x="28050" y="10077"/>
                    <a:pt x="26992" y="7256"/>
                  </a:cubicBezTo>
                  <a:cubicBezTo>
                    <a:pt x="25921" y="4434"/>
                    <a:pt x="24057" y="2280"/>
                    <a:pt x="19472" y="606"/>
                  </a:cubicBezTo>
                  <a:cubicBezTo>
                    <a:pt x="18226" y="164"/>
                    <a:pt x="17180" y="1"/>
                    <a:pt x="16236" y="1"/>
                  </a:cubicBezTo>
                  <a:close/>
                </a:path>
              </a:pathLst>
            </a:custGeom>
            <a:solidFill>
              <a:srgbClr val="C4C7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34"/>
            <p:cNvSpPr/>
            <p:nvPr/>
          </p:nvSpPr>
          <p:spPr>
            <a:xfrm>
              <a:off x="3030550" y="89050"/>
              <a:ext cx="870350" cy="531850"/>
            </a:xfrm>
            <a:custGeom>
              <a:avLst/>
              <a:gdLst/>
              <a:ahLst/>
              <a:cxnLst/>
              <a:rect l="l" t="t" r="r" b="b"/>
              <a:pathLst>
                <a:path w="34814" h="21274" extrusionOk="0">
                  <a:moveTo>
                    <a:pt x="16236" y="1"/>
                  </a:moveTo>
                  <a:cubicBezTo>
                    <a:pt x="15064" y="1"/>
                    <a:pt x="14056" y="253"/>
                    <a:pt x="13074" y="505"/>
                  </a:cubicBezTo>
                  <a:cubicBezTo>
                    <a:pt x="12080" y="744"/>
                    <a:pt x="11109" y="995"/>
                    <a:pt x="9989" y="995"/>
                  </a:cubicBezTo>
                  <a:cubicBezTo>
                    <a:pt x="9799" y="995"/>
                    <a:pt x="9598" y="995"/>
                    <a:pt x="9409" y="970"/>
                  </a:cubicBezTo>
                  <a:cubicBezTo>
                    <a:pt x="9132" y="958"/>
                    <a:pt x="8830" y="945"/>
                    <a:pt x="8503" y="945"/>
                  </a:cubicBezTo>
                  <a:cubicBezTo>
                    <a:pt x="5240" y="945"/>
                    <a:pt x="0" y="2243"/>
                    <a:pt x="0" y="8351"/>
                  </a:cubicBezTo>
                  <a:cubicBezTo>
                    <a:pt x="0" y="9195"/>
                    <a:pt x="101" y="10127"/>
                    <a:pt x="316" y="11160"/>
                  </a:cubicBezTo>
                  <a:cubicBezTo>
                    <a:pt x="1361" y="6651"/>
                    <a:pt x="3263" y="2305"/>
                    <a:pt x="6550" y="2305"/>
                  </a:cubicBezTo>
                  <a:cubicBezTo>
                    <a:pt x="6928" y="2305"/>
                    <a:pt x="7331" y="2356"/>
                    <a:pt x="7759" y="2482"/>
                  </a:cubicBezTo>
                  <a:cubicBezTo>
                    <a:pt x="8263" y="2633"/>
                    <a:pt x="8754" y="2696"/>
                    <a:pt x="9220" y="2696"/>
                  </a:cubicBezTo>
                  <a:cubicBezTo>
                    <a:pt x="10543" y="2696"/>
                    <a:pt x="11764" y="2205"/>
                    <a:pt x="12961" y="1701"/>
                  </a:cubicBezTo>
                  <a:cubicBezTo>
                    <a:pt x="14157" y="1197"/>
                    <a:pt x="15341" y="693"/>
                    <a:pt x="16601" y="693"/>
                  </a:cubicBezTo>
                  <a:cubicBezTo>
                    <a:pt x="17230" y="693"/>
                    <a:pt x="17873" y="819"/>
                    <a:pt x="18553" y="1135"/>
                  </a:cubicBezTo>
                  <a:cubicBezTo>
                    <a:pt x="22433" y="2935"/>
                    <a:pt x="19208" y="6550"/>
                    <a:pt x="19044" y="9409"/>
                  </a:cubicBezTo>
                  <a:cubicBezTo>
                    <a:pt x="19019" y="9976"/>
                    <a:pt x="19195" y="10178"/>
                    <a:pt x="19511" y="10178"/>
                  </a:cubicBezTo>
                  <a:cubicBezTo>
                    <a:pt x="19901" y="10178"/>
                    <a:pt x="20518" y="9876"/>
                    <a:pt x="21261" y="9585"/>
                  </a:cubicBezTo>
                  <a:cubicBezTo>
                    <a:pt x="21991" y="9283"/>
                    <a:pt x="22861" y="8981"/>
                    <a:pt x="23743" y="8981"/>
                  </a:cubicBezTo>
                  <a:cubicBezTo>
                    <a:pt x="24914" y="8981"/>
                    <a:pt x="26136" y="9510"/>
                    <a:pt x="27169" y="11286"/>
                  </a:cubicBezTo>
                  <a:cubicBezTo>
                    <a:pt x="30380" y="16815"/>
                    <a:pt x="21073" y="13969"/>
                    <a:pt x="21462" y="16173"/>
                  </a:cubicBezTo>
                  <a:cubicBezTo>
                    <a:pt x="21828" y="18214"/>
                    <a:pt x="32358" y="16929"/>
                    <a:pt x="34813" y="21274"/>
                  </a:cubicBezTo>
                  <a:cubicBezTo>
                    <a:pt x="34801" y="21236"/>
                    <a:pt x="34776" y="21198"/>
                    <a:pt x="34763" y="21148"/>
                  </a:cubicBezTo>
                  <a:cubicBezTo>
                    <a:pt x="34751" y="21123"/>
                    <a:pt x="34726" y="21085"/>
                    <a:pt x="34713" y="21060"/>
                  </a:cubicBezTo>
                  <a:cubicBezTo>
                    <a:pt x="32988" y="17433"/>
                    <a:pt x="32836" y="14737"/>
                    <a:pt x="30632" y="13856"/>
                  </a:cubicBezTo>
                  <a:cubicBezTo>
                    <a:pt x="28415" y="12974"/>
                    <a:pt x="28050" y="10077"/>
                    <a:pt x="26992" y="7256"/>
                  </a:cubicBezTo>
                  <a:cubicBezTo>
                    <a:pt x="25921" y="4434"/>
                    <a:pt x="24057" y="2280"/>
                    <a:pt x="19472" y="606"/>
                  </a:cubicBezTo>
                  <a:cubicBezTo>
                    <a:pt x="18226" y="164"/>
                    <a:pt x="17180" y="1"/>
                    <a:pt x="1623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34"/>
            <p:cNvSpPr/>
            <p:nvPr/>
          </p:nvSpPr>
          <p:spPr>
            <a:xfrm>
              <a:off x="2487700" y="296875"/>
              <a:ext cx="1163800" cy="1261750"/>
            </a:xfrm>
            <a:custGeom>
              <a:avLst/>
              <a:gdLst/>
              <a:ahLst/>
              <a:cxnLst/>
              <a:rect l="l" t="t" r="r" b="b"/>
              <a:pathLst>
                <a:path w="46552" h="50470" extrusionOk="0">
                  <a:moveTo>
                    <a:pt x="14750" y="1"/>
                  </a:moveTo>
                  <a:lnTo>
                    <a:pt x="14750" y="1"/>
                  </a:lnTo>
                  <a:cubicBezTo>
                    <a:pt x="11487" y="38"/>
                    <a:pt x="8112" y="1549"/>
                    <a:pt x="5718" y="4837"/>
                  </a:cubicBezTo>
                  <a:cubicBezTo>
                    <a:pt x="2784" y="8880"/>
                    <a:pt x="0" y="11336"/>
                    <a:pt x="0" y="14158"/>
                  </a:cubicBezTo>
                  <a:cubicBezTo>
                    <a:pt x="0" y="15555"/>
                    <a:pt x="668" y="17042"/>
                    <a:pt x="2331" y="18855"/>
                  </a:cubicBezTo>
                  <a:cubicBezTo>
                    <a:pt x="7381" y="24335"/>
                    <a:pt x="4182" y="27748"/>
                    <a:pt x="11223" y="34134"/>
                  </a:cubicBezTo>
                  <a:cubicBezTo>
                    <a:pt x="18276" y="40507"/>
                    <a:pt x="21966" y="44940"/>
                    <a:pt x="27987" y="45369"/>
                  </a:cubicBezTo>
                  <a:cubicBezTo>
                    <a:pt x="33604" y="45772"/>
                    <a:pt x="36703" y="50407"/>
                    <a:pt x="41690" y="50407"/>
                  </a:cubicBezTo>
                  <a:cubicBezTo>
                    <a:pt x="42043" y="50407"/>
                    <a:pt x="42421" y="50394"/>
                    <a:pt x="42799" y="50343"/>
                  </a:cubicBezTo>
                  <a:cubicBezTo>
                    <a:pt x="43290" y="50268"/>
                    <a:pt x="43781" y="50243"/>
                    <a:pt x="44260" y="50243"/>
                  </a:cubicBezTo>
                  <a:cubicBezTo>
                    <a:pt x="45066" y="50243"/>
                    <a:pt x="45835" y="50331"/>
                    <a:pt x="46552" y="50469"/>
                  </a:cubicBezTo>
                  <a:cubicBezTo>
                    <a:pt x="43302" y="49172"/>
                    <a:pt x="40809" y="46502"/>
                    <a:pt x="40922" y="41527"/>
                  </a:cubicBezTo>
                  <a:cubicBezTo>
                    <a:pt x="40960" y="39814"/>
                    <a:pt x="40671" y="39134"/>
                    <a:pt x="40267" y="39134"/>
                  </a:cubicBezTo>
                  <a:cubicBezTo>
                    <a:pt x="39247" y="39134"/>
                    <a:pt x="37522" y="43731"/>
                    <a:pt x="39008" y="47283"/>
                  </a:cubicBezTo>
                  <a:cubicBezTo>
                    <a:pt x="39713" y="48971"/>
                    <a:pt x="39751" y="49576"/>
                    <a:pt x="39310" y="49576"/>
                  </a:cubicBezTo>
                  <a:cubicBezTo>
                    <a:pt x="38454" y="49576"/>
                    <a:pt x="35809" y="47334"/>
                    <a:pt x="32672" y="46200"/>
                  </a:cubicBezTo>
                  <a:cubicBezTo>
                    <a:pt x="27924" y="44487"/>
                    <a:pt x="29120" y="42522"/>
                    <a:pt x="29221" y="40116"/>
                  </a:cubicBezTo>
                  <a:cubicBezTo>
                    <a:pt x="29259" y="39008"/>
                    <a:pt x="28994" y="38416"/>
                    <a:pt x="28667" y="38416"/>
                  </a:cubicBezTo>
                  <a:cubicBezTo>
                    <a:pt x="28289" y="38416"/>
                    <a:pt x="27823" y="39234"/>
                    <a:pt x="27659" y="40998"/>
                  </a:cubicBezTo>
                  <a:cubicBezTo>
                    <a:pt x="27521" y="42585"/>
                    <a:pt x="27155" y="43202"/>
                    <a:pt x="26640" y="43202"/>
                  </a:cubicBezTo>
                  <a:cubicBezTo>
                    <a:pt x="26085" y="43202"/>
                    <a:pt x="25355" y="42497"/>
                    <a:pt x="24510" y="41501"/>
                  </a:cubicBezTo>
                  <a:cubicBezTo>
                    <a:pt x="23138" y="39864"/>
                    <a:pt x="22974" y="35897"/>
                    <a:pt x="21299" y="35897"/>
                  </a:cubicBezTo>
                  <a:cubicBezTo>
                    <a:pt x="20972" y="35897"/>
                    <a:pt x="20581" y="36048"/>
                    <a:pt x="20115" y="36401"/>
                  </a:cubicBezTo>
                  <a:cubicBezTo>
                    <a:pt x="19032" y="37219"/>
                    <a:pt x="18075" y="37723"/>
                    <a:pt x="17256" y="37723"/>
                  </a:cubicBezTo>
                  <a:cubicBezTo>
                    <a:pt x="15934" y="37723"/>
                    <a:pt x="14951" y="36438"/>
                    <a:pt x="14233" y="33214"/>
                  </a:cubicBezTo>
                  <a:cubicBezTo>
                    <a:pt x="13087" y="27987"/>
                    <a:pt x="11979" y="24713"/>
                    <a:pt x="16337" y="21463"/>
                  </a:cubicBezTo>
                  <a:cubicBezTo>
                    <a:pt x="18465" y="19876"/>
                    <a:pt x="18377" y="18956"/>
                    <a:pt x="17382" y="18956"/>
                  </a:cubicBezTo>
                  <a:cubicBezTo>
                    <a:pt x="16337" y="18956"/>
                    <a:pt x="14283" y="19977"/>
                    <a:pt x="12734" y="22281"/>
                  </a:cubicBezTo>
                  <a:cubicBezTo>
                    <a:pt x="10568" y="25519"/>
                    <a:pt x="8968" y="27798"/>
                    <a:pt x="7986" y="27798"/>
                  </a:cubicBezTo>
                  <a:cubicBezTo>
                    <a:pt x="7596" y="27798"/>
                    <a:pt x="7305" y="27458"/>
                    <a:pt x="7117" y="26690"/>
                  </a:cubicBezTo>
                  <a:cubicBezTo>
                    <a:pt x="6412" y="23957"/>
                    <a:pt x="7369" y="18491"/>
                    <a:pt x="12218" y="17029"/>
                  </a:cubicBezTo>
                  <a:cubicBezTo>
                    <a:pt x="15769" y="15958"/>
                    <a:pt x="14233" y="14951"/>
                    <a:pt x="11903" y="14951"/>
                  </a:cubicBezTo>
                  <a:cubicBezTo>
                    <a:pt x="11059" y="14951"/>
                    <a:pt x="10102" y="15077"/>
                    <a:pt x="9258" y="15392"/>
                  </a:cubicBezTo>
                  <a:cubicBezTo>
                    <a:pt x="7734" y="15946"/>
                    <a:pt x="5996" y="16361"/>
                    <a:pt x="4623" y="16361"/>
                  </a:cubicBezTo>
                  <a:cubicBezTo>
                    <a:pt x="3112" y="16361"/>
                    <a:pt x="2041" y="15858"/>
                    <a:pt x="2205" y="14472"/>
                  </a:cubicBezTo>
                  <a:cubicBezTo>
                    <a:pt x="2494" y="12042"/>
                    <a:pt x="7230" y="366"/>
                    <a:pt x="1475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34"/>
            <p:cNvSpPr/>
            <p:nvPr/>
          </p:nvSpPr>
          <p:spPr>
            <a:xfrm>
              <a:off x="3466000" y="997725"/>
              <a:ext cx="362350" cy="201900"/>
            </a:xfrm>
            <a:custGeom>
              <a:avLst/>
              <a:gdLst/>
              <a:ahLst/>
              <a:cxnLst/>
              <a:rect l="l" t="t" r="r" b="b"/>
              <a:pathLst>
                <a:path w="14494" h="8076" extrusionOk="0">
                  <a:moveTo>
                    <a:pt x="433" y="1"/>
                  </a:moveTo>
                  <a:cubicBezTo>
                    <a:pt x="120" y="1"/>
                    <a:pt x="0" y="116"/>
                    <a:pt x="140" y="382"/>
                  </a:cubicBezTo>
                  <a:cubicBezTo>
                    <a:pt x="1022" y="2019"/>
                    <a:pt x="3289" y="2333"/>
                    <a:pt x="3440" y="4009"/>
                  </a:cubicBezTo>
                  <a:cubicBezTo>
                    <a:pt x="3591" y="5697"/>
                    <a:pt x="4901" y="6503"/>
                    <a:pt x="6841" y="6956"/>
                  </a:cubicBezTo>
                  <a:cubicBezTo>
                    <a:pt x="8108" y="7244"/>
                    <a:pt x="11248" y="8075"/>
                    <a:pt x="13011" y="8075"/>
                  </a:cubicBezTo>
                  <a:cubicBezTo>
                    <a:pt x="13946" y="8075"/>
                    <a:pt x="14494" y="7842"/>
                    <a:pt x="14171" y="7170"/>
                  </a:cubicBezTo>
                  <a:cubicBezTo>
                    <a:pt x="13239" y="5243"/>
                    <a:pt x="12673" y="5067"/>
                    <a:pt x="11350" y="4387"/>
                  </a:cubicBezTo>
                  <a:cubicBezTo>
                    <a:pt x="8909" y="3129"/>
                    <a:pt x="2062" y="1"/>
                    <a:pt x="43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34"/>
            <p:cNvSpPr/>
            <p:nvPr/>
          </p:nvSpPr>
          <p:spPr>
            <a:xfrm>
              <a:off x="3301050" y="760000"/>
              <a:ext cx="548925" cy="163300"/>
            </a:xfrm>
            <a:custGeom>
              <a:avLst/>
              <a:gdLst/>
              <a:ahLst/>
              <a:cxnLst/>
              <a:rect l="l" t="t" r="r" b="b"/>
              <a:pathLst>
                <a:path w="21957" h="6532" extrusionOk="0">
                  <a:moveTo>
                    <a:pt x="3364" y="1"/>
                  </a:moveTo>
                  <a:cubicBezTo>
                    <a:pt x="2670" y="1"/>
                    <a:pt x="2129" y="102"/>
                    <a:pt x="1801" y="343"/>
                  </a:cubicBezTo>
                  <a:cubicBezTo>
                    <a:pt x="0" y="1678"/>
                    <a:pt x="3577" y="2295"/>
                    <a:pt x="4282" y="4713"/>
                  </a:cubicBezTo>
                  <a:cubicBezTo>
                    <a:pt x="4753" y="6299"/>
                    <a:pt x="6963" y="6531"/>
                    <a:pt x="8940" y="6531"/>
                  </a:cubicBezTo>
                  <a:cubicBezTo>
                    <a:pt x="9755" y="6531"/>
                    <a:pt x="10531" y="6492"/>
                    <a:pt x="11129" y="6492"/>
                  </a:cubicBezTo>
                  <a:cubicBezTo>
                    <a:pt x="11292" y="6492"/>
                    <a:pt x="11441" y="6495"/>
                    <a:pt x="11574" y="6502"/>
                  </a:cubicBezTo>
                  <a:cubicBezTo>
                    <a:pt x="11634" y="6505"/>
                    <a:pt x="11698" y="6507"/>
                    <a:pt x="11765" y="6507"/>
                  </a:cubicBezTo>
                  <a:cubicBezTo>
                    <a:pt x="13604" y="6507"/>
                    <a:pt x="18082" y="5291"/>
                    <a:pt x="20023" y="5291"/>
                  </a:cubicBezTo>
                  <a:cubicBezTo>
                    <a:pt x="20143" y="5291"/>
                    <a:pt x="20254" y="5296"/>
                    <a:pt x="20354" y="5306"/>
                  </a:cubicBezTo>
                  <a:cubicBezTo>
                    <a:pt x="20424" y="5313"/>
                    <a:pt x="20489" y="5317"/>
                    <a:pt x="20547" y="5317"/>
                  </a:cubicBezTo>
                  <a:cubicBezTo>
                    <a:pt x="21956" y="5317"/>
                    <a:pt x="19989" y="3217"/>
                    <a:pt x="16374" y="2648"/>
                  </a:cubicBezTo>
                  <a:cubicBezTo>
                    <a:pt x="12763" y="2081"/>
                    <a:pt x="6506" y="1"/>
                    <a:pt x="33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34"/>
            <p:cNvSpPr/>
            <p:nvPr/>
          </p:nvSpPr>
          <p:spPr>
            <a:xfrm>
              <a:off x="3614125" y="1261800"/>
              <a:ext cx="218125" cy="182800"/>
            </a:xfrm>
            <a:custGeom>
              <a:avLst/>
              <a:gdLst/>
              <a:ahLst/>
              <a:cxnLst/>
              <a:rect l="l" t="t" r="r" b="b"/>
              <a:pathLst>
                <a:path w="8725" h="7312" extrusionOk="0">
                  <a:moveTo>
                    <a:pt x="382" y="1"/>
                  </a:moveTo>
                  <a:cubicBezTo>
                    <a:pt x="1" y="1"/>
                    <a:pt x="5" y="311"/>
                    <a:pt x="626" y="1104"/>
                  </a:cubicBezTo>
                  <a:cubicBezTo>
                    <a:pt x="1412" y="2101"/>
                    <a:pt x="3950" y="7312"/>
                    <a:pt x="5842" y="7312"/>
                  </a:cubicBezTo>
                  <a:cubicBezTo>
                    <a:pt x="5979" y="7312"/>
                    <a:pt x="6114" y="7284"/>
                    <a:pt x="6244" y="7225"/>
                  </a:cubicBezTo>
                  <a:cubicBezTo>
                    <a:pt x="8158" y="6343"/>
                    <a:pt x="8725" y="4152"/>
                    <a:pt x="5690" y="2476"/>
                  </a:cubicBezTo>
                  <a:cubicBezTo>
                    <a:pt x="3639" y="1345"/>
                    <a:pt x="1175" y="1"/>
                    <a:pt x="38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34"/>
            <p:cNvSpPr/>
            <p:nvPr/>
          </p:nvSpPr>
          <p:spPr>
            <a:xfrm>
              <a:off x="3266400" y="612475"/>
              <a:ext cx="319150" cy="90225"/>
            </a:xfrm>
            <a:custGeom>
              <a:avLst/>
              <a:gdLst/>
              <a:ahLst/>
              <a:cxnLst/>
              <a:rect l="l" t="t" r="r" b="b"/>
              <a:pathLst>
                <a:path w="12766" h="3609" extrusionOk="0">
                  <a:moveTo>
                    <a:pt x="10466" y="1"/>
                  </a:moveTo>
                  <a:cubicBezTo>
                    <a:pt x="10385" y="1"/>
                    <a:pt x="10293" y="4"/>
                    <a:pt x="10190" y="9"/>
                  </a:cubicBezTo>
                  <a:cubicBezTo>
                    <a:pt x="7180" y="186"/>
                    <a:pt x="1" y="715"/>
                    <a:pt x="113" y="2150"/>
                  </a:cubicBezTo>
                  <a:cubicBezTo>
                    <a:pt x="187" y="3072"/>
                    <a:pt x="3857" y="3609"/>
                    <a:pt x="6110" y="3609"/>
                  </a:cubicBezTo>
                  <a:cubicBezTo>
                    <a:pt x="7336" y="3609"/>
                    <a:pt x="8143" y="3450"/>
                    <a:pt x="7721" y="3108"/>
                  </a:cubicBezTo>
                  <a:cubicBezTo>
                    <a:pt x="6577" y="2171"/>
                    <a:pt x="12766" y="1"/>
                    <a:pt x="1046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34"/>
            <p:cNvSpPr/>
            <p:nvPr/>
          </p:nvSpPr>
          <p:spPr>
            <a:xfrm>
              <a:off x="3273325" y="414525"/>
              <a:ext cx="360700" cy="161400"/>
            </a:xfrm>
            <a:custGeom>
              <a:avLst/>
              <a:gdLst/>
              <a:ahLst/>
              <a:cxnLst/>
              <a:rect l="l" t="t" r="r" b="b"/>
              <a:pathLst>
                <a:path w="14428" h="6456" extrusionOk="0">
                  <a:moveTo>
                    <a:pt x="12601" y="1"/>
                  </a:moveTo>
                  <a:cubicBezTo>
                    <a:pt x="12489" y="1"/>
                    <a:pt x="12349" y="14"/>
                    <a:pt x="12180" y="43"/>
                  </a:cubicBezTo>
                  <a:cubicBezTo>
                    <a:pt x="9258" y="546"/>
                    <a:pt x="1" y="5195"/>
                    <a:pt x="1121" y="6189"/>
                  </a:cubicBezTo>
                  <a:cubicBezTo>
                    <a:pt x="1331" y="6375"/>
                    <a:pt x="1911" y="6456"/>
                    <a:pt x="2694" y="6456"/>
                  </a:cubicBezTo>
                  <a:cubicBezTo>
                    <a:pt x="6093" y="6456"/>
                    <a:pt x="13301" y="4937"/>
                    <a:pt x="10455" y="3985"/>
                  </a:cubicBezTo>
                  <a:cubicBezTo>
                    <a:pt x="9161" y="3546"/>
                    <a:pt x="14428" y="1"/>
                    <a:pt x="126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34"/>
            <p:cNvSpPr/>
            <p:nvPr/>
          </p:nvSpPr>
          <p:spPr>
            <a:xfrm>
              <a:off x="3262950" y="272300"/>
              <a:ext cx="272050" cy="225150"/>
            </a:xfrm>
            <a:custGeom>
              <a:avLst/>
              <a:gdLst/>
              <a:ahLst/>
              <a:cxnLst/>
              <a:rect l="l" t="t" r="r" b="b"/>
              <a:pathLst>
                <a:path w="10882" h="9006" extrusionOk="0">
                  <a:moveTo>
                    <a:pt x="7961" y="0"/>
                  </a:moveTo>
                  <a:cubicBezTo>
                    <a:pt x="7622" y="0"/>
                    <a:pt x="7090" y="372"/>
                    <a:pt x="6322" y="1286"/>
                  </a:cubicBezTo>
                  <a:cubicBezTo>
                    <a:pt x="4613" y="3323"/>
                    <a:pt x="1" y="9005"/>
                    <a:pt x="814" y="9005"/>
                  </a:cubicBezTo>
                  <a:cubicBezTo>
                    <a:pt x="941" y="9005"/>
                    <a:pt x="1201" y="8866"/>
                    <a:pt x="1625" y="8553"/>
                  </a:cubicBezTo>
                  <a:cubicBezTo>
                    <a:pt x="4748" y="6249"/>
                    <a:pt x="10882" y="3565"/>
                    <a:pt x="9547" y="3478"/>
                  </a:cubicBezTo>
                  <a:cubicBezTo>
                    <a:pt x="8199" y="3377"/>
                    <a:pt x="8048" y="3175"/>
                    <a:pt x="8287" y="2104"/>
                  </a:cubicBezTo>
                  <a:cubicBezTo>
                    <a:pt x="8549" y="925"/>
                    <a:pt x="8495" y="0"/>
                    <a:pt x="796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7" name="Google Shape;1637;p34"/>
            <p:cNvSpPr/>
            <p:nvPr/>
          </p:nvSpPr>
          <p:spPr>
            <a:xfrm>
              <a:off x="2827575" y="320375"/>
              <a:ext cx="283375" cy="198875"/>
            </a:xfrm>
            <a:custGeom>
              <a:avLst/>
              <a:gdLst/>
              <a:ahLst/>
              <a:cxnLst/>
              <a:rect l="l" t="t" r="r" b="b"/>
              <a:pathLst>
                <a:path w="11335" h="7955" extrusionOk="0">
                  <a:moveTo>
                    <a:pt x="2158" y="0"/>
                  </a:moveTo>
                  <a:cubicBezTo>
                    <a:pt x="789" y="0"/>
                    <a:pt x="1" y="383"/>
                    <a:pt x="740" y="383"/>
                  </a:cubicBezTo>
                  <a:cubicBezTo>
                    <a:pt x="752" y="383"/>
                    <a:pt x="764" y="383"/>
                    <a:pt x="777" y="383"/>
                  </a:cubicBezTo>
                  <a:cubicBezTo>
                    <a:pt x="780" y="383"/>
                    <a:pt x="783" y="383"/>
                    <a:pt x="786" y="383"/>
                  </a:cubicBezTo>
                  <a:cubicBezTo>
                    <a:pt x="2232" y="383"/>
                    <a:pt x="10431" y="7955"/>
                    <a:pt x="11239" y="7955"/>
                  </a:cubicBezTo>
                  <a:cubicBezTo>
                    <a:pt x="11334" y="7955"/>
                    <a:pt x="11327" y="7849"/>
                    <a:pt x="11193" y="7612"/>
                  </a:cubicBezTo>
                  <a:cubicBezTo>
                    <a:pt x="10651" y="6643"/>
                    <a:pt x="10223" y="4955"/>
                    <a:pt x="7036" y="1894"/>
                  </a:cubicBezTo>
                  <a:cubicBezTo>
                    <a:pt x="5459" y="380"/>
                    <a:pt x="3521" y="0"/>
                    <a:pt x="21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8" name="Google Shape;1638;p34"/>
            <p:cNvSpPr/>
            <p:nvPr/>
          </p:nvSpPr>
          <p:spPr>
            <a:xfrm>
              <a:off x="3386675" y="1059400"/>
              <a:ext cx="158400" cy="318700"/>
            </a:xfrm>
            <a:custGeom>
              <a:avLst/>
              <a:gdLst/>
              <a:ahLst/>
              <a:cxnLst/>
              <a:rect l="l" t="t" r="r" b="b"/>
              <a:pathLst>
                <a:path w="6336" h="12748" extrusionOk="0">
                  <a:moveTo>
                    <a:pt x="1386" y="0"/>
                  </a:moveTo>
                  <a:cubicBezTo>
                    <a:pt x="936" y="0"/>
                    <a:pt x="303" y="1138"/>
                    <a:pt x="177" y="2738"/>
                  </a:cubicBezTo>
                  <a:cubicBezTo>
                    <a:pt x="1" y="4977"/>
                    <a:pt x="54" y="12747"/>
                    <a:pt x="793" y="12747"/>
                  </a:cubicBezTo>
                  <a:cubicBezTo>
                    <a:pt x="849" y="12747"/>
                    <a:pt x="907" y="12704"/>
                    <a:pt x="970" y="12613"/>
                  </a:cubicBezTo>
                  <a:cubicBezTo>
                    <a:pt x="1851" y="11341"/>
                    <a:pt x="2470" y="5986"/>
                    <a:pt x="4603" y="5986"/>
                  </a:cubicBezTo>
                  <a:cubicBezTo>
                    <a:pt x="4667" y="5986"/>
                    <a:pt x="4732" y="5991"/>
                    <a:pt x="4799" y="6001"/>
                  </a:cubicBezTo>
                  <a:cubicBezTo>
                    <a:pt x="4877" y="6012"/>
                    <a:pt x="4944" y="6018"/>
                    <a:pt x="5000" y="6018"/>
                  </a:cubicBezTo>
                  <a:cubicBezTo>
                    <a:pt x="6336" y="6018"/>
                    <a:pt x="1961" y="2835"/>
                    <a:pt x="1840" y="950"/>
                  </a:cubicBezTo>
                  <a:cubicBezTo>
                    <a:pt x="1793" y="288"/>
                    <a:pt x="1613" y="0"/>
                    <a:pt x="13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9" name="Google Shape;1639;p34"/>
            <p:cNvSpPr/>
            <p:nvPr/>
          </p:nvSpPr>
          <p:spPr>
            <a:xfrm>
              <a:off x="3153675" y="864650"/>
              <a:ext cx="201675" cy="494775"/>
            </a:xfrm>
            <a:custGeom>
              <a:avLst/>
              <a:gdLst/>
              <a:ahLst/>
              <a:cxnLst/>
              <a:rect l="l" t="t" r="r" b="b"/>
              <a:pathLst>
                <a:path w="8067" h="19791" extrusionOk="0">
                  <a:moveTo>
                    <a:pt x="5288" y="1"/>
                  </a:moveTo>
                  <a:cubicBezTo>
                    <a:pt x="5160" y="1"/>
                    <a:pt x="5037" y="40"/>
                    <a:pt x="4925" y="124"/>
                  </a:cubicBezTo>
                  <a:cubicBezTo>
                    <a:pt x="3804" y="981"/>
                    <a:pt x="1" y="11322"/>
                    <a:pt x="1789" y="13727"/>
                  </a:cubicBezTo>
                  <a:cubicBezTo>
                    <a:pt x="3590" y="16133"/>
                    <a:pt x="4194" y="15126"/>
                    <a:pt x="4597" y="17455"/>
                  </a:cubicBezTo>
                  <a:cubicBezTo>
                    <a:pt x="4827" y="18779"/>
                    <a:pt x="5744" y="19790"/>
                    <a:pt x="6356" y="19790"/>
                  </a:cubicBezTo>
                  <a:cubicBezTo>
                    <a:pt x="6816" y="19790"/>
                    <a:pt x="7104" y="19220"/>
                    <a:pt x="6802" y="17783"/>
                  </a:cubicBezTo>
                  <a:cubicBezTo>
                    <a:pt x="6097" y="14446"/>
                    <a:pt x="4787" y="7014"/>
                    <a:pt x="7205" y="4143"/>
                  </a:cubicBezTo>
                  <a:cubicBezTo>
                    <a:pt x="8066" y="3111"/>
                    <a:pt x="6440" y="1"/>
                    <a:pt x="528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0" name="Google Shape;1640;p34"/>
            <p:cNvSpPr/>
            <p:nvPr/>
          </p:nvSpPr>
          <p:spPr>
            <a:xfrm>
              <a:off x="2920350" y="762050"/>
              <a:ext cx="298000" cy="407975"/>
            </a:xfrm>
            <a:custGeom>
              <a:avLst/>
              <a:gdLst/>
              <a:ahLst/>
              <a:cxnLst/>
              <a:rect l="l" t="t" r="r" b="b"/>
              <a:pathLst>
                <a:path w="11920" h="16319" extrusionOk="0">
                  <a:moveTo>
                    <a:pt x="10443" y="0"/>
                  </a:moveTo>
                  <a:cubicBezTo>
                    <a:pt x="9926" y="0"/>
                    <a:pt x="9284" y="425"/>
                    <a:pt x="8716" y="1445"/>
                  </a:cubicBezTo>
                  <a:cubicBezTo>
                    <a:pt x="7104" y="4342"/>
                    <a:pt x="4862" y="7264"/>
                    <a:pt x="3489" y="8536"/>
                  </a:cubicBezTo>
                  <a:cubicBezTo>
                    <a:pt x="2116" y="9795"/>
                    <a:pt x="0" y="12944"/>
                    <a:pt x="1839" y="14670"/>
                  </a:cubicBezTo>
                  <a:cubicBezTo>
                    <a:pt x="2188" y="14998"/>
                    <a:pt x="2508" y="15139"/>
                    <a:pt x="2807" y="15139"/>
                  </a:cubicBezTo>
                  <a:cubicBezTo>
                    <a:pt x="4085" y="15139"/>
                    <a:pt x="4974" y="12551"/>
                    <a:pt x="6046" y="10766"/>
                  </a:cubicBezTo>
                  <a:cubicBezTo>
                    <a:pt x="6174" y="10553"/>
                    <a:pt x="6276" y="10458"/>
                    <a:pt x="6357" y="10458"/>
                  </a:cubicBezTo>
                  <a:cubicBezTo>
                    <a:pt x="6993" y="10458"/>
                    <a:pt x="6317" y="16319"/>
                    <a:pt x="7028" y="16319"/>
                  </a:cubicBezTo>
                  <a:cubicBezTo>
                    <a:pt x="7155" y="16319"/>
                    <a:pt x="7326" y="16131"/>
                    <a:pt x="7557" y="15690"/>
                  </a:cubicBezTo>
                  <a:cubicBezTo>
                    <a:pt x="8830" y="13247"/>
                    <a:pt x="8993" y="6067"/>
                    <a:pt x="10769" y="3259"/>
                  </a:cubicBezTo>
                  <a:cubicBezTo>
                    <a:pt x="11920" y="1439"/>
                    <a:pt x="11394" y="0"/>
                    <a:pt x="104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1" name="Google Shape;1641;p34"/>
            <p:cNvSpPr/>
            <p:nvPr/>
          </p:nvSpPr>
          <p:spPr>
            <a:xfrm>
              <a:off x="2844400" y="689000"/>
              <a:ext cx="289800" cy="373100"/>
            </a:xfrm>
            <a:custGeom>
              <a:avLst/>
              <a:gdLst/>
              <a:ahLst/>
              <a:cxnLst/>
              <a:rect l="l" t="t" r="r" b="b"/>
              <a:pathLst>
                <a:path w="11592" h="14924" extrusionOk="0">
                  <a:moveTo>
                    <a:pt x="11286" y="1"/>
                  </a:moveTo>
                  <a:cubicBezTo>
                    <a:pt x="10562" y="1"/>
                    <a:pt x="7672" y="2306"/>
                    <a:pt x="5167" y="4015"/>
                  </a:cubicBezTo>
                  <a:cubicBezTo>
                    <a:pt x="1615" y="6433"/>
                    <a:pt x="1565" y="8171"/>
                    <a:pt x="645" y="10979"/>
                  </a:cubicBezTo>
                  <a:cubicBezTo>
                    <a:pt x="1" y="12957"/>
                    <a:pt x="1176" y="14923"/>
                    <a:pt x="1823" y="14923"/>
                  </a:cubicBezTo>
                  <a:cubicBezTo>
                    <a:pt x="2099" y="14923"/>
                    <a:pt x="2279" y="14566"/>
                    <a:pt x="2182" y="13700"/>
                  </a:cubicBezTo>
                  <a:cubicBezTo>
                    <a:pt x="1854" y="10803"/>
                    <a:pt x="9386" y="3763"/>
                    <a:pt x="10847" y="1457"/>
                  </a:cubicBezTo>
                  <a:cubicBezTo>
                    <a:pt x="11510" y="413"/>
                    <a:pt x="11592" y="1"/>
                    <a:pt x="112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34"/>
            <p:cNvSpPr/>
            <p:nvPr/>
          </p:nvSpPr>
          <p:spPr>
            <a:xfrm>
              <a:off x="3597400" y="1379175"/>
              <a:ext cx="116500" cy="146850"/>
            </a:xfrm>
            <a:custGeom>
              <a:avLst/>
              <a:gdLst/>
              <a:ahLst/>
              <a:cxnLst/>
              <a:rect l="l" t="t" r="r" b="b"/>
              <a:pathLst>
                <a:path w="4660" h="5874" extrusionOk="0">
                  <a:moveTo>
                    <a:pt x="595" y="1"/>
                  </a:moveTo>
                  <a:cubicBezTo>
                    <a:pt x="190" y="1"/>
                    <a:pt x="1" y="397"/>
                    <a:pt x="527" y="1976"/>
                  </a:cubicBezTo>
                  <a:cubicBezTo>
                    <a:pt x="1131" y="3788"/>
                    <a:pt x="3323" y="5874"/>
                    <a:pt x="4173" y="5874"/>
                  </a:cubicBezTo>
                  <a:cubicBezTo>
                    <a:pt x="4545" y="5874"/>
                    <a:pt x="4660" y="5472"/>
                    <a:pt x="4268" y="4470"/>
                  </a:cubicBezTo>
                  <a:cubicBezTo>
                    <a:pt x="3827" y="3323"/>
                    <a:pt x="2303" y="590"/>
                    <a:pt x="1522" y="288"/>
                  </a:cubicBezTo>
                  <a:cubicBezTo>
                    <a:pt x="1214" y="169"/>
                    <a:pt x="859" y="1"/>
                    <a:pt x="59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34"/>
            <p:cNvSpPr/>
            <p:nvPr/>
          </p:nvSpPr>
          <p:spPr>
            <a:xfrm>
              <a:off x="3172250" y="179325"/>
              <a:ext cx="147525" cy="224700"/>
            </a:xfrm>
            <a:custGeom>
              <a:avLst/>
              <a:gdLst/>
              <a:ahLst/>
              <a:cxnLst/>
              <a:rect l="l" t="t" r="r" b="b"/>
              <a:pathLst>
                <a:path w="5901" h="8988" extrusionOk="0">
                  <a:moveTo>
                    <a:pt x="2172" y="1"/>
                  </a:moveTo>
                  <a:cubicBezTo>
                    <a:pt x="1885" y="1"/>
                    <a:pt x="1612" y="194"/>
                    <a:pt x="1310" y="760"/>
                  </a:cubicBezTo>
                  <a:cubicBezTo>
                    <a:pt x="316" y="2637"/>
                    <a:pt x="0" y="7449"/>
                    <a:pt x="605" y="8846"/>
                  </a:cubicBezTo>
                  <a:cubicBezTo>
                    <a:pt x="646" y="8942"/>
                    <a:pt x="708" y="8987"/>
                    <a:pt x="786" y="8987"/>
                  </a:cubicBezTo>
                  <a:cubicBezTo>
                    <a:pt x="1838" y="8987"/>
                    <a:pt x="5901" y="885"/>
                    <a:pt x="4882" y="885"/>
                  </a:cubicBezTo>
                  <a:cubicBezTo>
                    <a:pt x="4876" y="885"/>
                    <a:pt x="4869" y="885"/>
                    <a:pt x="4862" y="886"/>
                  </a:cubicBezTo>
                  <a:cubicBezTo>
                    <a:pt x="4782" y="894"/>
                    <a:pt x="4705" y="898"/>
                    <a:pt x="4629" y="898"/>
                  </a:cubicBezTo>
                  <a:cubicBezTo>
                    <a:pt x="3467" y="898"/>
                    <a:pt x="2789" y="1"/>
                    <a:pt x="21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34"/>
            <p:cNvSpPr/>
            <p:nvPr/>
          </p:nvSpPr>
          <p:spPr>
            <a:xfrm>
              <a:off x="2629400" y="507500"/>
              <a:ext cx="345125" cy="103800"/>
            </a:xfrm>
            <a:custGeom>
              <a:avLst/>
              <a:gdLst/>
              <a:ahLst/>
              <a:cxnLst/>
              <a:rect l="l" t="t" r="r" b="b"/>
              <a:pathLst>
                <a:path w="13805" h="4152" extrusionOk="0">
                  <a:moveTo>
                    <a:pt x="3801" y="1"/>
                  </a:moveTo>
                  <a:cubicBezTo>
                    <a:pt x="3056" y="1"/>
                    <a:pt x="2412" y="139"/>
                    <a:pt x="1928" y="468"/>
                  </a:cubicBezTo>
                  <a:cubicBezTo>
                    <a:pt x="0" y="1778"/>
                    <a:pt x="2015" y="1765"/>
                    <a:pt x="2645" y="2470"/>
                  </a:cubicBezTo>
                  <a:cubicBezTo>
                    <a:pt x="3219" y="3137"/>
                    <a:pt x="1402" y="4151"/>
                    <a:pt x="2370" y="4151"/>
                  </a:cubicBezTo>
                  <a:cubicBezTo>
                    <a:pt x="2445" y="4151"/>
                    <a:pt x="2535" y="4145"/>
                    <a:pt x="2645" y="4133"/>
                  </a:cubicBezTo>
                  <a:cubicBezTo>
                    <a:pt x="4182" y="3956"/>
                    <a:pt x="13804" y="3226"/>
                    <a:pt x="11638" y="2294"/>
                  </a:cubicBezTo>
                  <a:cubicBezTo>
                    <a:pt x="9148" y="1229"/>
                    <a:pt x="6023" y="1"/>
                    <a:pt x="38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6" name="Google Shape;1836;p38"/>
          <p:cNvSpPr/>
          <p:nvPr/>
        </p:nvSpPr>
        <p:spPr>
          <a:xfrm>
            <a:off x="806250" y="1581262"/>
            <a:ext cx="741900" cy="741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7" name="Google Shape;1837;p38"/>
          <p:cNvSpPr/>
          <p:nvPr/>
        </p:nvSpPr>
        <p:spPr>
          <a:xfrm>
            <a:off x="806250" y="3067325"/>
            <a:ext cx="741900" cy="741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1" name="Google Shape;1841;p38"/>
          <p:cNvSpPr txBox="1">
            <a:spLocks noGrp="1"/>
          </p:cNvSpPr>
          <p:nvPr>
            <p:ph type="subTitle" idx="2"/>
          </p:nvPr>
        </p:nvSpPr>
        <p:spPr>
          <a:xfrm>
            <a:off x="1636629" y="973325"/>
            <a:ext cx="6958545" cy="319685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/>
              <a:t>In the context of research, State-of-the-Art is a part/activity in research that describes: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2000" dirty="0"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2000" dirty="0"/>
              <a:t>The most recent research results on our chosen topic?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2000" dirty="0"/>
              <a:t>Recent research trends or Research Priorities of your chosen topic?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2000" dirty="0"/>
              <a:t>Recent research and practical issues (issues) related to the topic we choose?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2000" dirty="0"/>
              <a:t>Current standards of our chosen topic?</a:t>
            </a:r>
            <a:endParaRPr sz="2000" dirty="0"/>
          </a:p>
        </p:txBody>
      </p:sp>
      <p:grpSp>
        <p:nvGrpSpPr>
          <p:cNvPr id="1843" name="Google Shape;1843;p38"/>
          <p:cNvGrpSpPr/>
          <p:nvPr/>
        </p:nvGrpSpPr>
        <p:grpSpPr>
          <a:xfrm>
            <a:off x="961566" y="3236820"/>
            <a:ext cx="431260" cy="402877"/>
            <a:chOff x="3865000" y="847675"/>
            <a:chExt cx="483150" cy="452925"/>
          </a:xfrm>
        </p:grpSpPr>
        <p:sp>
          <p:nvSpPr>
            <p:cNvPr id="1844" name="Google Shape;1844;p38"/>
            <p:cNvSpPr/>
            <p:nvPr/>
          </p:nvSpPr>
          <p:spPr>
            <a:xfrm>
              <a:off x="3865000" y="847675"/>
              <a:ext cx="483150" cy="452925"/>
            </a:xfrm>
            <a:custGeom>
              <a:avLst/>
              <a:gdLst/>
              <a:ahLst/>
              <a:cxnLst/>
              <a:rect l="l" t="t" r="r" b="b"/>
              <a:pathLst>
                <a:path w="19326" h="18117" extrusionOk="0">
                  <a:moveTo>
                    <a:pt x="9627" y="1132"/>
                  </a:moveTo>
                  <a:cubicBezTo>
                    <a:pt x="14349" y="1132"/>
                    <a:pt x="18193" y="4436"/>
                    <a:pt x="18193" y="8494"/>
                  </a:cubicBezTo>
                  <a:cubicBezTo>
                    <a:pt x="18193" y="12552"/>
                    <a:pt x="14349" y="15852"/>
                    <a:pt x="9627" y="15852"/>
                  </a:cubicBezTo>
                  <a:cubicBezTo>
                    <a:pt x="9619" y="15852"/>
                    <a:pt x="9611" y="15852"/>
                    <a:pt x="9603" y="15852"/>
                  </a:cubicBezTo>
                  <a:cubicBezTo>
                    <a:pt x="8397" y="15852"/>
                    <a:pt x="7207" y="15626"/>
                    <a:pt x="6088" y="15185"/>
                  </a:cubicBezTo>
                  <a:cubicBezTo>
                    <a:pt x="6019" y="15158"/>
                    <a:pt x="5947" y="15144"/>
                    <a:pt x="5876" y="15144"/>
                  </a:cubicBezTo>
                  <a:cubicBezTo>
                    <a:pt x="5720" y="15144"/>
                    <a:pt x="5568" y="15208"/>
                    <a:pt x="5460" y="15327"/>
                  </a:cubicBezTo>
                  <a:cubicBezTo>
                    <a:pt x="4780" y="16070"/>
                    <a:pt x="3896" y="16595"/>
                    <a:pt x="2917" y="16837"/>
                  </a:cubicBezTo>
                  <a:cubicBezTo>
                    <a:pt x="3461" y="15801"/>
                    <a:pt x="3582" y="14593"/>
                    <a:pt x="3262" y="13467"/>
                  </a:cubicBezTo>
                  <a:cubicBezTo>
                    <a:pt x="3238" y="13379"/>
                    <a:pt x="3189" y="13295"/>
                    <a:pt x="3126" y="13228"/>
                  </a:cubicBezTo>
                  <a:cubicBezTo>
                    <a:pt x="1843" y="11906"/>
                    <a:pt x="1133" y="10224"/>
                    <a:pt x="1133" y="8494"/>
                  </a:cubicBezTo>
                  <a:cubicBezTo>
                    <a:pt x="1133" y="4436"/>
                    <a:pt x="4944" y="1132"/>
                    <a:pt x="9627" y="1132"/>
                  </a:cubicBezTo>
                  <a:close/>
                  <a:moveTo>
                    <a:pt x="9627" y="0"/>
                  </a:moveTo>
                  <a:cubicBezTo>
                    <a:pt x="7066" y="0"/>
                    <a:pt x="4663" y="876"/>
                    <a:pt x="2848" y="2461"/>
                  </a:cubicBezTo>
                  <a:cubicBezTo>
                    <a:pt x="1012" y="4067"/>
                    <a:pt x="1" y="6211"/>
                    <a:pt x="1" y="8494"/>
                  </a:cubicBezTo>
                  <a:cubicBezTo>
                    <a:pt x="1" y="10472"/>
                    <a:pt x="783" y="12389"/>
                    <a:pt x="2208" y="13908"/>
                  </a:cubicBezTo>
                  <a:cubicBezTo>
                    <a:pt x="2492" y="15073"/>
                    <a:pt x="2148" y="16302"/>
                    <a:pt x="1299" y="17151"/>
                  </a:cubicBezTo>
                  <a:cubicBezTo>
                    <a:pt x="943" y="17507"/>
                    <a:pt x="1193" y="18117"/>
                    <a:pt x="1701" y="18117"/>
                  </a:cubicBezTo>
                  <a:cubicBezTo>
                    <a:pt x="3313" y="18114"/>
                    <a:pt x="4862" y="17489"/>
                    <a:pt x="6024" y="16372"/>
                  </a:cubicBezTo>
                  <a:cubicBezTo>
                    <a:pt x="7173" y="16776"/>
                    <a:pt x="8380" y="16985"/>
                    <a:pt x="9600" y="16985"/>
                  </a:cubicBezTo>
                  <a:cubicBezTo>
                    <a:pt x="9609" y="16985"/>
                    <a:pt x="9618" y="16985"/>
                    <a:pt x="9627" y="16985"/>
                  </a:cubicBezTo>
                  <a:cubicBezTo>
                    <a:pt x="12184" y="16985"/>
                    <a:pt x="14606" y="16112"/>
                    <a:pt x="16439" y="14524"/>
                  </a:cubicBezTo>
                  <a:cubicBezTo>
                    <a:pt x="18302" y="12914"/>
                    <a:pt x="19325" y="10773"/>
                    <a:pt x="19325" y="8494"/>
                  </a:cubicBezTo>
                  <a:cubicBezTo>
                    <a:pt x="19325" y="6211"/>
                    <a:pt x="18302" y="4070"/>
                    <a:pt x="16439" y="2461"/>
                  </a:cubicBezTo>
                  <a:cubicBezTo>
                    <a:pt x="14606" y="873"/>
                    <a:pt x="12184" y="0"/>
                    <a:pt x="96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845" name="Google Shape;1845;p38"/>
            <p:cNvSpPr/>
            <p:nvPr/>
          </p:nvSpPr>
          <p:spPr>
            <a:xfrm>
              <a:off x="4173600" y="1029775"/>
              <a:ext cx="78450" cy="75550"/>
            </a:xfrm>
            <a:custGeom>
              <a:avLst/>
              <a:gdLst/>
              <a:ahLst/>
              <a:cxnLst/>
              <a:rect l="l" t="t" r="r" b="b"/>
              <a:pathLst>
                <a:path w="3138" h="3022" extrusionOk="0">
                  <a:moveTo>
                    <a:pt x="1510" y="1134"/>
                  </a:moveTo>
                  <a:cubicBezTo>
                    <a:pt x="1845" y="1134"/>
                    <a:pt x="2014" y="1539"/>
                    <a:pt x="1776" y="1777"/>
                  </a:cubicBezTo>
                  <a:cubicBezTo>
                    <a:pt x="1698" y="1855"/>
                    <a:pt x="1604" y="1889"/>
                    <a:pt x="1511" y="1889"/>
                  </a:cubicBezTo>
                  <a:cubicBezTo>
                    <a:pt x="1318" y="1889"/>
                    <a:pt x="1132" y="1738"/>
                    <a:pt x="1132" y="1512"/>
                  </a:cubicBezTo>
                  <a:cubicBezTo>
                    <a:pt x="1132" y="1300"/>
                    <a:pt x="1299" y="1134"/>
                    <a:pt x="1510" y="1134"/>
                  </a:cubicBezTo>
                  <a:close/>
                  <a:moveTo>
                    <a:pt x="1509" y="1"/>
                  </a:moveTo>
                  <a:cubicBezTo>
                    <a:pt x="1314" y="1"/>
                    <a:pt x="1118" y="39"/>
                    <a:pt x="930" y="117"/>
                  </a:cubicBezTo>
                  <a:cubicBezTo>
                    <a:pt x="366" y="349"/>
                    <a:pt x="0" y="899"/>
                    <a:pt x="0" y="1512"/>
                  </a:cubicBezTo>
                  <a:cubicBezTo>
                    <a:pt x="0" y="2345"/>
                    <a:pt x="674" y="3021"/>
                    <a:pt x="1510" y="3021"/>
                  </a:cubicBezTo>
                  <a:cubicBezTo>
                    <a:pt x="2120" y="3021"/>
                    <a:pt x="2669" y="2653"/>
                    <a:pt x="2902" y="2088"/>
                  </a:cubicBezTo>
                  <a:cubicBezTo>
                    <a:pt x="3137" y="1524"/>
                    <a:pt x="3008" y="875"/>
                    <a:pt x="2576" y="443"/>
                  </a:cubicBezTo>
                  <a:cubicBezTo>
                    <a:pt x="2287" y="154"/>
                    <a:pt x="1902" y="1"/>
                    <a:pt x="15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846" name="Google Shape;1846;p38"/>
            <p:cNvSpPr/>
            <p:nvPr/>
          </p:nvSpPr>
          <p:spPr>
            <a:xfrm>
              <a:off x="4068825" y="1029775"/>
              <a:ext cx="78450" cy="75550"/>
            </a:xfrm>
            <a:custGeom>
              <a:avLst/>
              <a:gdLst/>
              <a:ahLst/>
              <a:cxnLst/>
              <a:rect l="l" t="t" r="r" b="b"/>
              <a:pathLst>
                <a:path w="3138" h="3022" extrusionOk="0">
                  <a:moveTo>
                    <a:pt x="1510" y="1134"/>
                  </a:moveTo>
                  <a:cubicBezTo>
                    <a:pt x="1845" y="1134"/>
                    <a:pt x="2014" y="1539"/>
                    <a:pt x="1776" y="1777"/>
                  </a:cubicBezTo>
                  <a:cubicBezTo>
                    <a:pt x="1699" y="1855"/>
                    <a:pt x="1605" y="1889"/>
                    <a:pt x="1513" y="1889"/>
                  </a:cubicBezTo>
                  <a:cubicBezTo>
                    <a:pt x="1319" y="1889"/>
                    <a:pt x="1132" y="1738"/>
                    <a:pt x="1132" y="1512"/>
                  </a:cubicBezTo>
                  <a:cubicBezTo>
                    <a:pt x="1132" y="1300"/>
                    <a:pt x="1302" y="1134"/>
                    <a:pt x="1510" y="1134"/>
                  </a:cubicBezTo>
                  <a:close/>
                  <a:moveTo>
                    <a:pt x="1511" y="1"/>
                  </a:moveTo>
                  <a:cubicBezTo>
                    <a:pt x="1316" y="1"/>
                    <a:pt x="1120" y="39"/>
                    <a:pt x="933" y="117"/>
                  </a:cubicBezTo>
                  <a:cubicBezTo>
                    <a:pt x="369" y="349"/>
                    <a:pt x="0" y="899"/>
                    <a:pt x="0" y="1512"/>
                  </a:cubicBezTo>
                  <a:cubicBezTo>
                    <a:pt x="0" y="2345"/>
                    <a:pt x="677" y="3021"/>
                    <a:pt x="1510" y="3021"/>
                  </a:cubicBezTo>
                  <a:cubicBezTo>
                    <a:pt x="2120" y="3021"/>
                    <a:pt x="2672" y="2653"/>
                    <a:pt x="2905" y="2088"/>
                  </a:cubicBezTo>
                  <a:cubicBezTo>
                    <a:pt x="3137" y="1524"/>
                    <a:pt x="3011" y="875"/>
                    <a:pt x="2579" y="443"/>
                  </a:cubicBezTo>
                  <a:cubicBezTo>
                    <a:pt x="2290" y="154"/>
                    <a:pt x="1903" y="1"/>
                    <a:pt x="151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847" name="Google Shape;1847;p38"/>
            <p:cNvSpPr/>
            <p:nvPr/>
          </p:nvSpPr>
          <p:spPr>
            <a:xfrm>
              <a:off x="3964125" y="1029775"/>
              <a:ext cx="78450" cy="75550"/>
            </a:xfrm>
            <a:custGeom>
              <a:avLst/>
              <a:gdLst/>
              <a:ahLst/>
              <a:cxnLst/>
              <a:rect l="l" t="t" r="r" b="b"/>
              <a:pathLst>
                <a:path w="3138" h="3022" extrusionOk="0">
                  <a:moveTo>
                    <a:pt x="1510" y="1134"/>
                  </a:moveTo>
                  <a:cubicBezTo>
                    <a:pt x="1845" y="1134"/>
                    <a:pt x="2014" y="1539"/>
                    <a:pt x="1776" y="1777"/>
                  </a:cubicBezTo>
                  <a:cubicBezTo>
                    <a:pt x="1698" y="1855"/>
                    <a:pt x="1604" y="1889"/>
                    <a:pt x="1511" y="1889"/>
                  </a:cubicBezTo>
                  <a:cubicBezTo>
                    <a:pt x="1318" y="1889"/>
                    <a:pt x="1133" y="1738"/>
                    <a:pt x="1133" y="1512"/>
                  </a:cubicBezTo>
                  <a:cubicBezTo>
                    <a:pt x="1133" y="1300"/>
                    <a:pt x="1299" y="1134"/>
                    <a:pt x="1510" y="1134"/>
                  </a:cubicBezTo>
                  <a:close/>
                  <a:moveTo>
                    <a:pt x="1509" y="1"/>
                  </a:moveTo>
                  <a:cubicBezTo>
                    <a:pt x="1314" y="1"/>
                    <a:pt x="1118" y="39"/>
                    <a:pt x="930" y="117"/>
                  </a:cubicBezTo>
                  <a:cubicBezTo>
                    <a:pt x="366" y="349"/>
                    <a:pt x="0" y="899"/>
                    <a:pt x="0" y="1512"/>
                  </a:cubicBezTo>
                  <a:cubicBezTo>
                    <a:pt x="0" y="2345"/>
                    <a:pt x="674" y="3021"/>
                    <a:pt x="1510" y="3021"/>
                  </a:cubicBezTo>
                  <a:cubicBezTo>
                    <a:pt x="2120" y="3021"/>
                    <a:pt x="2669" y="2653"/>
                    <a:pt x="2902" y="2088"/>
                  </a:cubicBezTo>
                  <a:cubicBezTo>
                    <a:pt x="3137" y="1524"/>
                    <a:pt x="3008" y="875"/>
                    <a:pt x="2576" y="443"/>
                  </a:cubicBezTo>
                  <a:cubicBezTo>
                    <a:pt x="2287" y="154"/>
                    <a:pt x="1902" y="1"/>
                    <a:pt x="15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1848" name="Google Shape;1848;p38"/>
          <p:cNvSpPr/>
          <p:nvPr/>
        </p:nvSpPr>
        <p:spPr>
          <a:xfrm>
            <a:off x="959461" y="1737326"/>
            <a:ext cx="435500" cy="429762"/>
          </a:xfrm>
          <a:custGeom>
            <a:avLst/>
            <a:gdLst/>
            <a:ahLst/>
            <a:cxnLst/>
            <a:rect l="l" t="t" r="r" b="b"/>
            <a:pathLst>
              <a:path w="19516" h="19326" extrusionOk="0">
                <a:moveTo>
                  <a:pt x="15929" y="1934"/>
                </a:moveTo>
                <a:lnTo>
                  <a:pt x="15929" y="2834"/>
                </a:lnTo>
                <a:cubicBezTo>
                  <a:pt x="15929" y="3145"/>
                  <a:pt x="16182" y="3398"/>
                  <a:pt x="16496" y="3398"/>
                </a:cubicBezTo>
                <a:lnTo>
                  <a:pt x="17393" y="3398"/>
                </a:lnTo>
                <a:lnTo>
                  <a:pt x="16261" y="4531"/>
                </a:lnTo>
                <a:lnTo>
                  <a:pt x="14796" y="4531"/>
                </a:lnTo>
                <a:lnTo>
                  <a:pt x="14796" y="3066"/>
                </a:lnTo>
                <a:lnTo>
                  <a:pt x="15929" y="1934"/>
                </a:lnTo>
                <a:close/>
                <a:moveTo>
                  <a:pt x="9663" y="7927"/>
                </a:moveTo>
                <a:cubicBezTo>
                  <a:pt x="9926" y="7927"/>
                  <a:pt x="10183" y="7991"/>
                  <a:pt x="10418" y="8109"/>
                </a:cubicBezTo>
                <a:lnTo>
                  <a:pt x="9262" y="9262"/>
                </a:lnTo>
                <a:cubicBezTo>
                  <a:pt x="9041" y="9485"/>
                  <a:pt x="9041" y="9842"/>
                  <a:pt x="9262" y="10065"/>
                </a:cubicBezTo>
                <a:cubicBezTo>
                  <a:pt x="9372" y="10175"/>
                  <a:pt x="9517" y="10231"/>
                  <a:pt x="9662" y="10231"/>
                </a:cubicBezTo>
                <a:cubicBezTo>
                  <a:pt x="9807" y="10231"/>
                  <a:pt x="9952" y="10175"/>
                  <a:pt x="10062" y="10065"/>
                </a:cubicBezTo>
                <a:lnTo>
                  <a:pt x="11218" y="8909"/>
                </a:lnTo>
                <a:cubicBezTo>
                  <a:pt x="11336" y="9141"/>
                  <a:pt x="11399" y="9401"/>
                  <a:pt x="11399" y="9664"/>
                </a:cubicBezTo>
                <a:cubicBezTo>
                  <a:pt x="11399" y="10585"/>
                  <a:pt x="10605" y="11364"/>
                  <a:pt x="9663" y="11364"/>
                </a:cubicBezTo>
                <a:cubicBezTo>
                  <a:pt x="8721" y="11364"/>
                  <a:pt x="7927" y="10585"/>
                  <a:pt x="7927" y="9664"/>
                </a:cubicBezTo>
                <a:cubicBezTo>
                  <a:pt x="7927" y="8722"/>
                  <a:pt x="8721" y="7927"/>
                  <a:pt x="9663" y="7927"/>
                </a:cubicBezTo>
                <a:close/>
                <a:moveTo>
                  <a:pt x="9663" y="5663"/>
                </a:moveTo>
                <a:cubicBezTo>
                  <a:pt x="10527" y="5666"/>
                  <a:pt x="11363" y="5953"/>
                  <a:pt x="12049" y="6478"/>
                </a:cubicBezTo>
                <a:lnTo>
                  <a:pt x="11242" y="7287"/>
                </a:lnTo>
                <a:cubicBezTo>
                  <a:pt x="10777" y="6967"/>
                  <a:pt x="10228" y="6798"/>
                  <a:pt x="9663" y="6795"/>
                </a:cubicBezTo>
                <a:cubicBezTo>
                  <a:pt x="8108" y="6795"/>
                  <a:pt x="6795" y="8109"/>
                  <a:pt x="6795" y="9664"/>
                </a:cubicBezTo>
                <a:cubicBezTo>
                  <a:pt x="6795" y="10422"/>
                  <a:pt x="7103" y="11143"/>
                  <a:pt x="7649" y="11669"/>
                </a:cubicBezTo>
                <a:cubicBezTo>
                  <a:pt x="8208" y="12220"/>
                  <a:pt x="8935" y="12495"/>
                  <a:pt x="9663" y="12495"/>
                </a:cubicBezTo>
                <a:cubicBezTo>
                  <a:pt x="10391" y="12495"/>
                  <a:pt x="11119" y="12220"/>
                  <a:pt x="11677" y="11669"/>
                </a:cubicBezTo>
                <a:cubicBezTo>
                  <a:pt x="12224" y="11143"/>
                  <a:pt x="12532" y="10422"/>
                  <a:pt x="12532" y="9664"/>
                </a:cubicBezTo>
                <a:cubicBezTo>
                  <a:pt x="12529" y="9099"/>
                  <a:pt x="12360" y="8549"/>
                  <a:pt x="12043" y="8084"/>
                </a:cubicBezTo>
                <a:lnTo>
                  <a:pt x="12849" y="7278"/>
                </a:lnTo>
                <a:cubicBezTo>
                  <a:pt x="13374" y="7964"/>
                  <a:pt x="13661" y="8800"/>
                  <a:pt x="13664" y="9664"/>
                </a:cubicBezTo>
                <a:cubicBezTo>
                  <a:pt x="13664" y="11850"/>
                  <a:pt x="11870" y="13628"/>
                  <a:pt x="9663" y="13628"/>
                </a:cubicBezTo>
                <a:cubicBezTo>
                  <a:pt x="7456" y="13628"/>
                  <a:pt x="5662" y="11850"/>
                  <a:pt x="5662" y="9664"/>
                </a:cubicBezTo>
                <a:cubicBezTo>
                  <a:pt x="5662" y="7496"/>
                  <a:pt x="7495" y="5663"/>
                  <a:pt x="9663" y="5663"/>
                </a:cubicBezTo>
                <a:close/>
                <a:moveTo>
                  <a:pt x="9676" y="3398"/>
                </a:moveTo>
                <a:cubicBezTo>
                  <a:pt x="11130" y="3398"/>
                  <a:pt x="12541" y="3902"/>
                  <a:pt x="13664" y="4826"/>
                </a:cubicBezTo>
                <a:lnTo>
                  <a:pt x="13664" y="4863"/>
                </a:lnTo>
                <a:lnTo>
                  <a:pt x="12861" y="5663"/>
                </a:lnTo>
                <a:cubicBezTo>
                  <a:pt x="11911" y="4901"/>
                  <a:pt x="10770" y="4528"/>
                  <a:pt x="9634" y="4528"/>
                </a:cubicBezTo>
                <a:cubicBezTo>
                  <a:pt x="8214" y="4528"/>
                  <a:pt x="6803" y="5111"/>
                  <a:pt x="5786" y="6246"/>
                </a:cubicBezTo>
                <a:cubicBezTo>
                  <a:pt x="3959" y="8287"/>
                  <a:pt x="4047" y="11403"/>
                  <a:pt x="5985" y="13341"/>
                </a:cubicBezTo>
                <a:cubicBezTo>
                  <a:pt x="6991" y="14346"/>
                  <a:pt x="8313" y="14852"/>
                  <a:pt x="9638" y="14852"/>
                </a:cubicBezTo>
                <a:cubicBezTo>
                  <a:pt x="10866" y="14852"/>
                  <a:pt x="12096" y="14417"/>
                  <a:pt x="13078" y="13538"/>
                </a:cubicBezTo>
                <a:cubicBezTo>
                  <a:pt x="15119" y="11711"/>
                  <a:pt x="15376" y="8604"/>
                  <a:pt x="13664" y="6463"/>
                </a:cubicBezTo>
                <a:lnTo>
                  <a:pt x="14464" y="5663"/>
                </a:lnTo>
                <a:lnTo>
                  <a:pt x="14503" y="5663"/>
                </a:lnTo>
                <a:cubicBezTo>
                  <a:pt x="15430" y="6789"/>
                  <a:pt x="15935" y="8205"/>
                  <a:pt x="15929" y="9664"/>
                </a:cubicBezTo>
                <a:cubicBezTo>
                  <a:pt x="15929" y="13100"/>
                  <a:pt x="13117" y="15893"/>
                  <a:pt x="9663" y="15893"/>
                </a:cubicBezTo>
                <a:cubicBezTo>
                  <a:pt x="6209" y="15893"/>
                  <a:pt x="3398" y="13100"/>
                  <a:pt x="3398" y="9664"/>
                </a:cubicBezTo>
                <a:cubicBezTo>
                  <a:pt x="3398" y="6209"/>
                  <a:pt x="6209" y="3398"/>
                  <a:pt x="9663" y="3398"/>
                </a:cubicBezTo>
                <a:cubicBezTo>
                  <a:pt x="9668" y="3398"/>
                  <a:pt x="9672" y="3398"/>
                  <a:pt x="9676" y="3398"/>
                </a:cubicBezTo>
                <a:close/>
                <a:moveTo>
                  <a:pt x="9663" y="1134"/>
                </a:moveTo>
                <a:cubicBezTo>
                  <a:pt x="11176" y="1134"/>
                  <a:pt x="12661" y="1532"/>
                  <a:pt x="13975" y="2287"/>
                </a:cubicBezTo>
                <a:lnTo>
                  <a:pt x="13830" y="2432"/>
                </a:lnTo>
                <a:cubicBezTo>
                  <a:pt x="13724" y="2538"/>
                  <a:pt x="13664" y="2683"/>
                  <a:pt x="13664" y="2834"/>
                </a:cubicBezTo>
                <a:lnTo>
                  <a:pt x="13664" y="3428"/>
                </a:lnTo>
                <a:cubicBezTo>
                  <a:pt x="12473" y="2670"/>
                  <a:pt x="11090" y="2266"/>
                  <a:pt x="9679" y="2266"/>
                </a:cubicBezTo>
                <a:cubicBezTo>
                  <a:pt x="9674" y="2266"/>
                  <a:pt x="9668" y="2266"/>
                  <a:pt x="9663" y="2266"/>
                </a:cubicBezTo>
                <a:cubicBezTo>
                  <a:pt x="7701" y="2266"/>
                  <a:pt x="5847" y="3039"/>
                  <a:pt x="4443" y="4443"/>
                </a:cubicBezTo>
                <a:cubicBezTo>
                  <a:pt x="3039" y="5847"/>
                  <a:pt x="2266" y="7701"/>
                  <a:pt x="2266" y="9664"/>
                </a:cubicBezTo>
                <a:cubicBezTo>
                  <a:pt x="2266" y="11626"/>
                  <a:pt x="3039" y="13474"/>
                  <a:pt x="4443" y="14866"/>
                </a:cubicBezTo>
                <a:cubicBezTo>
                  <a:pt x="5886" y="16305"/>
                  <a:pt x="7775" y="17024"/>
                  <a:pt x="9663" y="17024"/>
                </a:cubicBezTo>
                <a:cubicBezTo>
                  <a:pt x="11552" y="17024"/>
                  <a:pt x="13441" y="16305"/>
                  <a:pt x="14884" y="14866"/>
                </a:cubicBezTo>
                <a:cubicBezTo>
                  <a:pt x="16288" y="13474"/>
                  <a:pt x="17061" y="11626"/>
                  <a:pt x="17061" y="9664"/>
                </a:cubicBezTo>
                <a:cubicBezTo>
                  <a:pt x="17064" y="8248"/>
                  <a:pt x="16659" y="6859"/>
                  <a:pt x="15898" y="5663"/>
                </a:cubicBezTo>
                <a:lnTo>
                  <a:pt x="16496" y="5663"/>
                </a:lnTo>
                <a:cubicBezTo>
                  <a:pt x="16644" y="5663"/>
                  <a:pt x="16789" y="5602"/>
                  <a:pt x="16895" y="5497"/>
                </a:cubicBezTo>
                <a:lnTo>
                  <a:pt x="17040" y="5352"/>
                </a:lnTo>
                <a:cubicBezTo>
                  <a:pt x="17795" y="6665"/>
                  <a:pt x="18193" y="8151"/>
                  <a:pt x="18193" y="9664"/>
                </a:cubicBezTo>
                <a:cubicBezTo>
                  <a:pt x="18193" y="14368"/>
                  <a:pt x="14367" y="18194"/>
                  <a:pt x="9663" y="18194"/>
                </a:cubicBezTo>
                <a:cubicBezTo>
                  <a:pt x="4959" y="18194"/>
                  <a:pt x="1133" y="14368"/>
                  <a:pt x="1133" y="9664"/>
                </a:cubicBezTo>
                <a:cubicBezTo>
                  <a:pt x="1133" y="4959"/>
                  <a:pt x="4959" y="1134"/>
                  <a:pt x="9663" y="1134"/>
                </a:cubicBezTo>
                <a:close/>
                <a:moveTo>
                  <a:pt x="16491" y="0"/>
                </a:moveTo>
                <a:cubicBezTo>
                  <a:pt x="16352" y="0"/>
                  <a:pt x="16210" y="52"/>
                  <a:pt x="16095" y="167"/>
                </a:cubicBezTo>
                <a:lnTo>
                  <a:pt x="14799" y="1463"/>
                </a:lnTo>
                <a:cubicBezTo>
                  <a:pt x="13256" y="509"/>
                  <a:pt x="11478" y="4"/>
                  <a:pt x="9663" y="1"/>
                </a:cubicBezTo>
                <a:cubicBezTo>
                  <a:pt x="7094" y="1"/>
                  <a:pt x="4669" y="1010"/>
                  <a:pt x="2839" y="2840"/>
                </a:cubicBezTo>
                <a:cubicBezTo>
                  <a:pt x="1009" y="4669"/>
                  <a:pt x="1" y="7094"/>
                  <a:pt x="1" y="9664"/>
                </a:cubicBezTo>
                <a:cubicBezTo>
                  <a:pt x="1" y="12233"/>
                  <a:pt x="1009" y="14658"/>
                  <a:pt x="2839" y="16488"/>
                </a:cubicBezTo>
                <a:cubicBezTo>
                  <a:pt x="4669" y="18317"/>
                  <a:pt x="7094" y="19326"/>
                  <a:pt x="9663" y="19326"/>
                </a:cubicBezTo>
                <a:cubicBezTo>
                  <a:pt x="12233" y="19326"/>
                  <a:pt x="14657" y="18317"/>
                  <a:pt x="16487" y="16488"/>
                </a:cubicBezTo>
                <a:cubicBezTo>
                  <a:pt x="18317" y="14658"/>
                  <a:pt x="19325" y="12233"/>
                  <a:pt x="19325" y="9664"/>
                </a:cubicBezTo>
                <a:cubicBezTo>
                  <a:pt x="19322" y="7849"/>
                  <a:pt x="18818" y="6070"/>
                  <a:pt x="17864" y="4528"/>
                </a:cubicBezTo>
                <a:lnTo>
                  <a:pt x="19159" y="3232"/>
                </a:lnTo>
                <a:cubicBezTo>
                  <a:pt x="19516" y="2876"/>
                  <a:pt x="19265" y="2266"/>
                  <a:pt x="18761" y="2266"/>
                </a:cubicBezTo>
                <a:lnTo>
                  <a:pt x="17061" y="2266"/>
                </a:lnTo>
                <a:lnTo>
                  <a:pt x="17061" y="569"/>
                </a:lnTo>
                <a:cubicBezTo>
                  <a:pt x="17061" y="226"/>
                  <a:pt x="16782" y="0"/>
                  <a:pt x="16491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4" name="Google Shape;1564;p3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/>
              <a:t>How can we formulate the STATE-OF-THE-ART of our research through LITERATURE REVIEW?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5BB4EED3-0C9C-3DFE-E2AE-EAE73E252125}"/>
              </a:ext>
            </a:extLst>
          </p:cNvPr>
          <p:cNvSpPr txBox="1"/>
          <p:nvPr/>
        </p:nvSpPr>
        <p:spPr>
          <a:xfrm>
            <a:off x="1000461" y="1017725"/>
            <a:ext cx="7143078" cy="36202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dirty="0">
                <a:latin typeface="Anaheim" panose="020B0604020202020204" charset="0"/>
              </a:rPr>
              <a:t>	To be able to find and write State-of-the-Art research, a researcher must conduct a Literature Review of recent research reports (generally the last 5 years) in relatively large numbers. Researchers must READ a lot, READ, and ACTIVELY/CRITICALLY READ the latest papers related to their research! Through the LITERATURE REVIEW the researcher must be able to: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>
                <a:latin typeface="Anaheim" panose="020B0604020202020204" charset="0"/>
              </a:rPr>
              <a:t>Identify and understand the main concepts, ideas and findings, common practices, standards and/trends of previous research to the most recent research that are related and in line with our research.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>
                <a:latin typeface="Anaheim" panose="020B0604020202020204" charset="0"/>
              </a:rPr>
              <a:t>From understanding point 1, we as researchers must be able to identify what Knowledge Gaps (Knowledge Gaps) still exist: they can be things/aspects that have not been researched, still have potential problems, or have not been able to be answered by existing research. so it has the potential to be investigated further.</a:t>
            </a:r>
          </a:p>
        </p:txBody>
      </p:sp>
    </p:spTree>
    <p:extLst>
      <p:ext uri="{BB962C8B-B14F-4D97-AF65-F5344CB8AC3E}">
        <p14:creationId xmlns:p14="http://schemas.microsoft.com/office/powerpoint/2010/main" val="2192634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4" name="Google Shape;1564;p3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37255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/>
              <a:t>CONTINUE……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5BB4EED3-0C9C-3DFE-E2AE-EAE73E252125}"/>
              </a:ext>
            </a:extLst>
          </p:cNvPr>
          <p:cNvSpPr txBox="1"/>
          <p:nvPr/>
        </p:nvSpPr>
        <p:spPr>
          <a:xfrm>
            <a:off x="1000461" y="1017725"/>
            <a:ext cx="7143078" cy="36202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>
                <a:latin typeface="Anaheim" panose="020B0604020202020204" charset="0"/>
              </a:rPr>
              <a:t>It is from identifying the Knowledge Gaps in point 2 that finally we as Researchers will be able to choose which Knowledge Gaps we will answer with our Research? so we can formulate: </a:t>
            </a:r>
          </a:p>
          <a:p>
            <a:pPr algn="just">
              <a:lnSpc>
                <a:spcPct val="150000"/>
              </a:lnSpc>
            </a:pPr>
            <a:endParaRPr lang="en-US" dirty="0">
              <a:latin typeface="Anaheim" panose="020B0604020202020204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dirty="0">
                <a:latin typeface="Anaheim" panose="020B0604020202020204" charset="0"/>
              </a:rPr>
              <a:t>What is the Novelty of our Research? (which distinguishes and becomes the strength of our research from existing studies)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dirty="0">
                <a:latin typeface="Anaheim" panose="020B0604020202020204" charset="0"/>
              </a:rPr>
              <a:t>Our Research Questions?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dirty="0">
                <a:latin typeface="Anaheim" panose="020B0604020202020204" charset="0"/>
              </a:rPr>
              <a:t>Knowledge Contribution of our research? (preferably able to convey specifically what theory or model will be enhanced from the results of our research?)				</a:t>
            </a:r>
          </a:p>
          <a:p>
            <a:pPr marL="285750" lvl="1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dirty="0">
              <a:latin typeface="Anaheim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9048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4" name="Google Shape;1564;p3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37255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/>
              <a:t>CONTINUE……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5BB4EED3-0C9C-3DFE-E2AE-EAE73E252125}"/>
              </a:ext>
            </a:extLst>
          </p:cNvPr>
          <p:cNvSpPr txBox="1"/>
          <p:nvPr/>
        </p:nvSpPr>
        <p:spPr>
          <a:xfrm>
            <a:off x="1000461" y="1017725"/>
            <a:ext cx="7143078" cy="1358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1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>
                <a:latin typeface="Anaheim" panose="020B0604020202020204" charset="0"/>
              </a:rPr>
              <a:t>From activities 1 to 3 above the researcher will also be able to find academic reasons/justifications for choosing certain research subjects, research scope, research methods, tools/tools used, selected samples, models/frameworks/standards used, and other things done in research activities.</a:t>
            </a:r>
          </a:p>
        </p:txBody>
      </p:sp>
    </p:spTree>
    <p:extLst>
      <p:ext uri="{BB962C8B-B14F-4D97-AF65-F5344CB8AC3E}">
        <p14:creationId xmlns:p14="http://schemas.microsoft.com/office/powerpoint/2010/main" val="912456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6" name="Google Shape;1836;p38"/>
          <p:cNvSpPr/>
          <p:nvPr/>
        </p:nvSpPr>
        <p:spPr>
          <a:xfrm>
            <a:off x="806250" y="1581262"/>
            <a:ext cx="741900" cy="741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7" name="Google Shape;1837;p38"/>
          <p:cNvSpPr/>
          <p:nvPr/>
        </p:nvSpPr>
        <p:spPr>
          <a:xfrm>
            <a:off x="806250" y="3067325"/>
            <a:ext cx="741900" cy="741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1" name="Google Shape;1841;p38"/>
          <p:cNvSpPr txBox="1">
            <a:spLocks noGrp="1"/>
          </p:cNvSpPr>
          <p:nvPr>
            <p:ph type="subTitle" idx="2"/>
          </p:nvPr>
        </p:nvSpPr>
        <p:spPr>
          <a:xfrm>
            <a:off x="1636629" y="1581261"/>
            <a:ext cx="6958545" cy="258891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/>
              <a:t>When writing this section of your proposal, you should aim for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2000" dirty="0"/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2000" dirty="0"/>
              <a:t>Summarize the current status of knowledge on your topic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2000" dirty="0"/>
              <a:t>Identify gaps in research and development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2000" dirty="0"/>
              <a:t>Offer suggestions for further investigation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2000" dirty="0"/>
          </a:p>
        </p:txBody>
      </p:sp>
      <p:grpSp>
        <p:nvGrpSpPr>
          <p:cNvPr id="1843" name="Google Shape;1843;p38"/>
          <p:cNvGrpSpPr/>
          <p:nvPr/>
        </p:nvGrpSpPr>
        <p:grpSpPr>
          <a:xfrm>
            <a:off x="961566" y="3236820"/>
            <a:ext cx="431260" cy="402877"/>
            <a:chOff x="3865000" y="847675"/>
            <a:chExt cx="483150" cy="452925"/>
          </a:xfrm>
        </p:grpSpPr>
        <p:sp>
          <p:nvSpPr>
            <p:cNvPr id="1844" name="Google Shape;1844;p38"/>
            <p:cNvSpPr/>
            <p:nvPr/>
          </p:nvSpPr>
          <p:spPr>
            <a:xfrm>
              <a:off x="3865000" y="847675"/>
              <a:ext cx="483150" cy="452925"/>
            </a:xfrm>
            <a:custGeom>
              <a:avLst/>
              <a:gdLst/>
              <a:ahLst/>
              <a:cxnLst/>
              <a:rect l="l" t="t" r="r" b="b"/>
              <a:pathLst>
                <a:path w="19326" h="18117" extrusionOk="0">
                  <a:moveTo>
                    <a:pt x="9627" y="1132"/>
                  </a:moveTo>
                  <a:cubicBezTo>
                    <a:pt x="14349" y="1132"/>
                    <a:pt x="18193" y="4436"/>
                    <a:pt x="18193" y="8494"/>
                  </a:cubicBezTo>
                  <a:cubicBezTo>
                    <a:pt x="18193" y="12552"/>
                    <a:pt x="14349" y="15852"/>
                    <a:pt x="9627" y="15852"/>
                  </a:cubicBezTo>
                  <a:cubicBezTo>
                    <a:pt x="9619" y="15852"/>
                    <a:pt x="9611" y="15852"/>
                    <a:pt x="9603" y="15852"/>
                  </a:cubicBezTo>
                  <a:cubicBezTo>
                    <a:pt x="8397" y="15852"/>
                    <a:pt x="7207" y="15626"/>
                    <a:pt x="6088" y="15185"/>
                  </a:cubicBezTo>
                  <a:cubicBezTo>
                    <a:pt x="6019" y="15158"/>
                    <a:pt x="5947" y="15144"/>
                    <a:pt x="5876" y="15144"/>
                  </a:cubicBezTo>
                  <a:cubicBezTo>
                    <a:pt x="5720" y="15144"/>
                    <a:pt x="5568" y="15208"/>
                    <a:pt x="5460" y="15327"/>
                  </a:cubicBezTo>
                  <a:cubicBezTo>
                    <a:pt x="4780" y="16070"/>
                    <a:pt x="3896" y="16595"/>
                    <a:pt x="2917" y="16837"/>
                  </a:cubicBezTo>
                  <a:cubicBezTo>
                    <a:pt x="3461" y="15801"/>
                    <a:pt x="3582" y="14593"/>
                    <a:pt x="3262" y="13467"/>
                  </a:cubicBezTo>
                  <a:cubicBezTo>
                    <a:pt x="3238" y="13379"/>
                    <a:pt x="3189" y="13295"/>
                    <a:pt x="3126" y="13228"/>
                  </a:cubicBezTo>
                  <a:cubicBezTo>
                    <a:pt x="1843" y="11906"/>
                    <a:pt x="1133" y="10224"/>
                    <a:pt x="1133" y="8494"/>
                  </a:cubicBezTo>
                  <a:cubicBezTo>
                    <a:pt x="1133" y="4436"/>
                    <a:pt x="4944" y="1132"/>
                    <a:pt x="9627" y="1132"/>
                  </a:cubicBezTo>
                  <a:close/>
                  <a:moveTo>
                    <a:pt x="9627" y="0"/>
                  </a:moveTo>
                  <a:cubicBezTo>
                    <a:pt x="7066" y="0"/>
                    <a:pt x="4663" y="876"/>
                    <a:pt x="2848" y="2461"/>
                  </a:cubicBezTo>
                  <a:cubicBezTo>
                    <a:pt x="1012" y="4067"/>
                    <a:pt x="1" y="6211"/>
                    <a:pt x="1" y="8494"/>
                  </a:cubicBezTo>
                  <a:cubicBezTo>
                    <a:pt x="1" y="10472"/>
                    <a:pt x="783" y="12389"/>
                    <a:pt x="2208" y="13908"/>
                  </a:cubicBezTo>
                  <a:cubicBezTo>
                    <a:pt x="2492" y="15073"/>
                    <a:pt x="2148" y="16302"/>
                    <a:pt x="1299" y="17151"/>
                  </a:cubicBezTo>
                  <a:cubicBezTo>
                    <a:pt x="943" y="17507"/>
                    <a:pt x="1193" y="18117"/>
                    <a:pt x="1701" y="18117"/>
                  </a:cubicBezTo>
                  <a:cubicBezTo>
                    <a:pt x="3313" y="18114"/>
                    <a:pt x="4862" y="17489"/>
                    <a:pt x="6024" y="16372"/>
                  </a:cubicBezTo>
                  <a:cubicBezTo>
                    <a:pt x="7173" y="16776"/>
                    <a:pt x="8380" y="16985"/>
                    <a:pt x="9600" y="16985"/>
                  </a:cubicBezTo>
                  <a:cubicBezTo>
                    <a:pt x="9609" y="16985"/>
                    <a:pt x="9618" y="16985"/>
                    <a:pt x="9627" y="16985"/>
                  </a:cubicBezTo>
                  <a:cubicBezTo>
                    <a:pt x="12184" y="16985"/>
                    <a:pt x="14606" y="16112"/>
                    <a:pt x="16439" y="14524"/>
                  </a:cubicBezTo>
                  <a:cubicBezTo>
                    <a:pt x="18302" y="12914"/>
                    <a:pt x="19325" y="10773"/>
                    <a:pt x="19325" y="8494"/>
                  </a:cubicBezTo>
                  <a:cubicBezTo>
                    <a:pt x="19325" y="6211"/>
                    <a:pt x="18302" y="4070"/>
                    <a:pt x="16439" y="2461"/>
                  </a:cubicBezTo>
                  <a:cubicBezTo>
                    <a:pt x="14606" y="873"/>
                    <a:pt x="12184" y="0"/>
                    <a:pt x="96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845" name="Google Shape;1845;p38"/>
            <p:cNvSpPr/>
            <p:nvPr/>
          </p:nvSpPr>
          <p:spPr>
            <a:xfrm>
              <a:off x="4173600" y="1029775"/>
              <a:ext cx="78450" cy="75550"/>
            </a:xfrm>
            <a:custGeom>
              <a:avLst/>
              <a:gdLst/>
              <a:ahLst/>
              <a:cxnLst/>
              <a:rect l="l" t="t" r="r" b="b"/>
              <a:pathLst>
                <a:path w="3138" h="3022" extrusionOk="0">
                  <a:moveTo>
                    <a:pt x="1510" y="1134"/>
                  </a:moveTo>
                  <a:cubicBezTo>
                    <a:pt x="1845" y="1134"/>
                    <a:pt x="2014" y="1539"/>
                    <a:pt x="1776" y="1777"/>
                  </a:cubicBezTo>
                  <a:cubicBezTo>
                    <a:pt x="1698" y="1855"/>
                    <a:pt x="1604" y="1889"/>
                    <a:pt x="1511" y="1889"/>
                  </a:cubicBezTo>
                  <a:cubicBezTo>
                    <a:pt x="1318" y="1889"/>
                    <a:pt x="1132" y="1738"/>
                    <a:pt x="1132" y="1512"/>
                  </a:cubicBezTo>
                  <a:cubicBezTo>
                    <a:pt x="1132" y="1300"/>
                    <a:pt x="1299" y="1134"/>
                    <a:pt x="1510" y="1134"/>
                  </a:cubicBezTo>
                  <a:close/>
                  <a:moveTo>
                    <a:pt x="1509" y="1"/>
                  </a:moveTo>
                  <a:cubicBezTo>
                    <a:pt x="1314" y="1"/>
                    <a:pt x="1118" y="39"/>
                    <a:pt x="930" y="117"/>
                  </a:cubicBezTo>
                  <a:cubicBezTo>
                    <a:pt x="366" y="349"/>
                    <a:pt x="0" y="899"/>
                    <a:pt x="0" y="1512"/>
                  </a:cubicBezTo>
                  <a:cubicBezTo>
                    <a:pt x="0" y="2345"/>
                    <a:pt x="674" y="3021"/>
                    <a:pt x="1510" y="3021"/>
                  </a:cubicBezTo>
                  <a:cubicBezTo>
                    <a:pt x="2120" y="3021"/>
                    <a:pt x="2669" y="2653"/>
                    <a:pt x="2902" y="2088"/>
                  </a:cubicBezTo>
                  <a:cubicBezTo>
                    <a:pt x="3137" y="1524"/>
                    <a:pt x="3008" y="875"/>
                    <a:pt x="2576" y="443"/>
                  </a:cubicBezTo>
                  <a:cubicBezTo>
                    <a:pt x="2287" y="154"/>
                    <a:pt x="1902" y="1"/>
                    <a:pt x="15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846" name="Google Shape;1846;p38"/>
            <p:cNvSpPr/>
            <p:nvPr/>
          </p:nvSpPr>
          <p:spPr>
            <a:xfrm>
              <a:off x="4068825" y="1029775"/>
              <a:ext cx="78450" cy="75550"/>
            </a:xfrm>
            <a:custGeom>
              <a:avLst/>
              <a:gdLst/>
              <a:ahLst/>
              <a:cxnLst/>
              <a:rect l="l" t="t" r="r" b="b"/>
              <a:pathLst>
                <a:path w="3138" h="3022" extrusionOk="0">
                  <a:moveTo>
                    <a:pt x="1510" y="1134"/>
                  </a:moveTo>
                  <a:cubicBezTo>
                    <a:pt x="1845" y="1134"/>
                    <a:pt x="2014" y="1539"/>
                    <a:pt x="1776" y="1777"/>
                  </a:cubicBezTo>
                  <a:cubicBezTo>
                    <a:pt x="1699" y="1855"/>
                    <a:pt x="1605" y="1889"/>
                    <a:pt x="1513" y="1889"/>
                  </a:cubicBezTo>
                  <a:cubicBezTo>
                    <a:pt x="1319" y="1889"/>
                    <a:pt x="1132" y="1738"/>
                    <a:pt x="1132" y="1512"/>
                  </a:cubicBezTo>
                  <a:cubicBezTo>
                    <a:pt x="1132" y="1300"/>
                    <a:pt x="1302" y="1134"/>
                    <a:pt x="1510" y="1134"/>
                  </a:cubicBezTo>
                  <a:close/>
                  <a:moveTo>
                    <a:pt x="1511" y="1"/>
                  </a:moveTo>
                  <a:cubicBezTo>
                    <a:pt x="1316" y="1"/>
                    <a:pt x="1120" y="39"/>
                    <a:pt x="933" y="117"/>
                  </a:cubicBezTo>
                  <a:cubicBezTo>
                    <a:pt x="369" y="349"/>
                    <a:pt x="0" y="899"/>
                    <a:pt x="0" y="1512"/>
                  </a:cubicBezTo>
                  <a:cubicBezTo>
                    <a:pt x="0" y="2345"/>
                    <a:pt x="677" y="3021"/>
                    <a:pt x="1510" y="3021"/>
                  </a:cubicBezTo>
                  <a:cubicBezTo>
                    <a:pt x="2120" y="3021"/>
                    <a:pt x="2672" y="2653"/>
                    <a:pt x="2905" y="2088"/>
                  </a:cubicBezTo>
                  <a:cubicBezTo>
                    <a:pt x="3137" y="1524"/>
                    <a:pt x="3011" y="875"/>
                    <a:pt x="2579" y="443"/>
                  </a:cubicBezTo>
                  <a:cubicBezTo>
                    <a:pt x="2290" y="154"/>
                    <a:pt x="1903" y="1"/>
                    <a:pt x="151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847" name="Google Shape;1847;p38"/>
            <p:cNvSpPr/>
            <p:nvPr/>
          </p:nvSpPr>
          <p:spPr>
            <a:xfrm>
              <a:off x="3964125" y="1029775"/>
              <a:ext cx="78450" cy="75550"/>
            </a:xfrm>
            <a:custGeom>
              <a:avLst/>
              <a:gdLst/>
              <a:ahLst/>
              <a:cxnLst/>
              <a:rect l="l" t="t" r="r" b="b"/>
              <a:pathLst>
                <a:path w="3138" h="3022" extrusionOk="0">
                  <a:moveTo>
                    <a:pt x="1510" y="1134"/>
                  </a:moveTo>
                  <a:cubicBezTo>
                    <a:pt x="1845" y="1134"/>
                    <a:pt x="2014" y="1539"/>
                    <a:pt x="1776" y="1777"/>
                  </a:cubicBezTo>
                  <a:cubicBezTo>
                    <a:pt x="1698" y="1855"/>
                    <a:pt x="1604" y="1889"/>
                    <a:pt x="1511" y="1889"/>
                  </a:cubicBezTo>
                  <a:cubicBezTo>
                    <a:pt x="1318" y="1889"/>
                    <a:pt x="1133" y="1738"/>
                    <a:pt x="1133" y="1512"/>
                  </a:cubicBezTo>
                  <a:cubicBezTo>
                    <a:pt x="1133" y="1300"/>
                    <a:pt x="1299" y="1134"/>
                    <a:pt x="1510" y="1134"/>
                  </a:cubicBezTo>
                  <a:close/>
                  <a:moveTo>
                    <a:pt x="1509" y="1"/>
                  </a:moveTo>
                  <a:cubicBezTo>
                    <a:pt x="1314" y="1"/>
                    <a:pt x="1118" y="39"/>
                    <a:pt x="930" y="117"/>
                  </a:cubicBezTo>
                  <a:cubicBezTo>
                    <a:pt x="366" y="349"/>
                    <a:pt x="0" y="899"/>
                    <a:pt x="0" y="1512"/>
                  </a:cubicBezTo>
                  <a:cubicBezTo>
                    <a:pt x="0" y="2345"/>
                    <a:pt x="674" y="3021"/>
                    <a:pt x="1510" y="3021"/>
                  </a:cubicBezTo>
                  <a:cubicBezTo>
                    <a:pt x="2120" y="3021"/>
                    <a:pt x="2669" y="2653"/>
                    <a:pt x="2902" y="2088"/>
                  </a:cubicBezTo>
                  <a:cubicBezTo>
                    <a:pt x="3137" y="1524"/>
                    <a:pt x="3008" y="875"/>
                    <a:pt x="2576" y="443"/>
                  </a:cubicBezTo>
                  <a:cubicBezTo>
                    <a:pt x="2287" y="154"/>
                    <a:pt x="1902" y="1"/>
                    <a:pt x="15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1848" name="Google Shape;1848;p38"/>
          <p:cNvSpPr/>
          <p:nvPr/>
        </p:nvSpPr>
        <p:spPr>
          <a:xfrm>
            <a:off x="959461" y="1737326"/>
            <a:ext cx="435500" cy="429762"/>
          </a:xfrm>
          <a:custGeom>
            <a:avLst/>
            <a:gdLst/>
            <a:ahLst/>
            <a:cxnLst/>
            <a:rect l="l" t="t" r="r" b="b"/>
            <a:pathLst>
              <a:path w="19516" h="19326" extrusionOk="0">
                <a:moveTo>
                  <a:pt x="15929" y="1934"/>
                </a:moveTo>
                <a:lnTo>
                  <a:pt x="15929" y="2834"/>
                </a:lnTo>
                <a:cubicBezTo>
                  <a:pt x="15929" y="3145"/>
                  <a:pt x="16182" y="3398"/>
                  <a:pt x="16496" y="3398"/>
                </a:cubicBezTo>
                <a:lnTo>
                  <a:pt x="17393" y="3398"/>
                </a:lnTo>
                <a:lnTo>
                  <a:pt x="16261" y="4531"/>
                </a:lnTo>
                <a:lnTo>
                  <a:pt x="14796" y="4531"/>
                </a:lnTo>
                <a:lnTo>
                  <a:pt x="14796" y="3066"/>
                </a:lnTo>
                <a:lnTo>
                  <a:pt x="15929" y="1934"/>
                </a:lnTo>
                <a:close/>
                <a:moveTo>
                  <a:pt x="9663" y="7927"/>
                </a:moveTo>
                <a:cubicBezTo>
                  <a:pt x="9926" y="7927"/>
                  <a:pt x="10183" y="7991"/>
                  <a:pt x="10418" y="8109"/>
                </a:cubicBezTo>
                <a:lnTo>
                  <a:pt x="9262" y="9262"/>
                </a:lnTo>
                <a:cubicBezTo>
                  <a:pt x="9041" y="9485"/>
                  <a:pt x="9041" y="9842"/>
                  <a:pt x="9262" y="10065"/>
                </a:cubicBezTo>
                <a:cubicBezTo>
                  <a:pt x="9372" y="10175"/>
                  <a:pt x="9517" y="10231"/>
                  <a:pt x="9662" y="10231"/>
                </a:cubicBezTo>
                <a:cubicBezTo>
                  <a:pt x="9807" y="10231"/>
                  <a:pt x="9952" y="10175"/>
                  <a:pt x="10062" y="10065"/>
                </a:cubicBezTo>
                <a:lnTo>
                  <a:pt x="11218" y="8909"/>
                </a:lnTo>
                <a:cubicBezTo>
                  <a:pt x="11336" y="9141"/>
                  <a:pt x="11399" y="9401"/>
                  <a:pt x="11399" y="9664"/>
                </a:cubicBezTo>
                <a:cubicBezTo>
                  <a:pt x="11399" y="10585"/>
                  <a:pt x="10605" y="11364"/>
                  <a:pt x="9663" y="11364"/>
                </a:cubicBezTo>
                <a:cubicBezTo>
                  <a:pt x="8721" y="11364"/>
                  <a:pt x="7927" y="10585"/>
                  <a:pt x="7927" y="9664"/>
                </a:cubicBezTo>
                <a:cubicBezTo>
                  <a:pt x="7927" y="8722"/>
                  <a:pt x="8721" y="7927"/>
                  <a:pt x="9663" y="7927"/>
                </a:cubicBezTo>
                <a:close/>
                <a:moveTo>
                  <a:pt x="9663" y="5663"/>
                </a:moveTo>
                <a:cubicBezTo>
                  <a:pt x="10527" y="5666"/>
                  <a:pt x="11363" y="5953"/>
                  <a:pt x="12049" y="6478"/>
                </a:cubicBezTo>
                <a:lnTo>
                  <a:pt x="11242" y="7287"/>
                </a:lnTo>
                <a:cubicBezTo>
                  <a:pt x="10777" y="6967"/>
                  <a:pt x="10228" y="6798"/>
                  <a:pt x="9663" y="6795"/>
                </a:cubicBezTo>
                <a:cubicBezTo>
                  <a:pt x="8108" y="6795"/>
                  <a:pt x="6795" y="8109"/>
                  <a:pt x="6795" y="9664"/>
                </a:cubicBezTo>
                <a:cubicBezTo>
                  <a:pt x="6795" y="10422"/>
                  <a:pt x="7103" y="11143"/>
                  <a:pt x="7649" y="11669"/>
                </a:cubicBezTo>
                <a:cubicBezTo>
                  <a:pt x="8208" y="12220"/>
                  <a:pt x="8935" y="12495"/>
                  <a:pt x="9663" y="12495"/>
                </a:cubicBezTo>
                <a:cubicBezTo>
                  <a:pt x="10391" y="12495"/>
                  <a:pt x="11119" y="12220"/>
                  <a:pt x="11677" y="11669"/>
                </a:cubicBezTo>
                <a:cubicBezTo>
                  <a:pt x="12224" y="11143"/>
                  <a:pt x="12532" y="10422"/>
                  <a:pt x="12532" y="9664"/>
                </a:cubicBezTo>
                <a:cubicBezTo>
                  <a:pt x="12529" y="9099"/>
                  <a:pt x="12360" y="8549"/>
                  <a:pt x="12043" y="8084"/>
                </a:cubicBezTo>
                <a:lnTo>
                  <a:pt x="12849" y="7278"/>
                </a:lnTo>
                <a:cubicBezTo>
                  <a:pt x="13374" y="7964"/>
                  <a:pt x="13661" y="8800"/>
                  <a:pt x="13664" y="9664"/>
                </a:cubicBezTo>
                <a:cubicBezTo>
                  <a:pt x="13664" y="11850"/>
                  <a:pt x="11870" y="13628"/>
                  <a:pt x="9663" y="13628"/>
                </a:cubicBezTo>
                <a:cubicBezTo>
                  <a:pt x="7456" y="13628"/>
                  <a:pt x="5662" y="11850"/>
                  <a:pt x="5662" y="9664"/>
                </a:cubicBezTo>
                <a:cubicBezTo>
                  <a:pt x="5662" y="7496"/>
                  <a:pt x="7495" y="5663"/>
                  <a:pt x="9663" y="5663"/>
                </a:cubicBezTo>
                <a:close/>
                <a:moveTo>
                  <a:pt x="9676" y="3398"/>
                </a:moveTo>
                <a:cubicBezTo>
                  <a:pt x="11130" y="3398"/>
                  <a:pt x="12541" y="3902"/>
                  <a:pt x="13664" y="4826"/>
                </a:cubicBezTo>
                <a:lnTo>
                  <a:pt x="13664" y="4863"/>
                </a:lnTo>
                <a:lnTo>
                  <a:pt x="12861" y="5663"/>
                </a:lnTo>
                <a:cubicBezTo>
                  <a:pt x="11911" y="4901"/>
                  <a:pt x="10770" y="4528"/>
                  <a:pt x="9634" y="4528"/>
                </a:cubicBezTo>
                <a:cubicBezTo>
                  <a:pt x="8214" y="4528"/>
                  <a:pt x="6803" y="5111"/>
                  <a:pt x="5786" y="6246"/>
                </a:cubicBezTo>
                <a:cubicBezTo>
                  <a:pt x="3959" y="8287"/>
                  <a:pt x="4047" y="11403"/>
                  <a:pt x="5985" y="13341"/>
                </a:cubicBezTo>
                <a:cubicBezTo>
                  <a:pt x="6991" y="14346"/>
                  <a:pt x="8313" y="14852"/>
                  <a:pt x="9638" y="14852"/>
                </a:cubicBezTo>
                <a:cubicBezTo>
                  <a:pt x="10866" y="14852"/>
                  <a:pt x="12096" y="14417"/>
                  <a:pt x="13078" y="13538"/>
                </a:cubicBezTo>
                <a:cubicBezTo>
                  <a:pt x="15119" y="11711"/>
                  <a:pt x="15376" y="8604"/>
                  <a:pt x="13664" y="6463"/>
                </a:cubicBezTo>
                <a:lnTo>
                  <a:pt x="14464" y="5663"/>
                </a:lnTo>
                <a:lnTo>
                  <a:pt x="14503" y="5663"/>
                </a:lnTo>
                <a:cubicBezTo>
                  <a:pt x="15430" y="6789"/>
                  <a:pt x="15935" y="8205"/>
                  <a:pt x="15929" y="9664"/>
                </a:cubicBezTo>
                <a:cubicBezTo>
                  <a:pt x="15929" y="13100"/>
                  <a:pt x="13117" y="15893"/>
                  <a:pt x="9663" y="15893"/>
                </a:cubicBezTo>
                <a:cubicBezTo>
                  <a:pt x="6209" y="15893"/>
                  <a:pt x="3398" y="13100"/>
                  <a:pt x="3398" y="9664"/>
                </a:cubicBezTo>
                <a:cubicBezTo>
                  <a:pt x="3398" y="6209"/>
                  <a:pt x="6209" y="3398"/>
                  <a:pt x="9663" y="3398"/>
                </a:cubicBezTo>
                <a:cubicBezTo>
                  <a:pt x="9668" y="3398"/>
                  <a:pt x="9672" y="3398"/>
                  <a:pt x="9676" y="3398"/>
                </a:cubicBezTo>
                <a:close/>
                <a:moveTo>
                  <a:pt x="9663" y="1134"/>
                </a:moveTo>
                <a:cubicBezTo>
                  <a:pt x="11176" y="1134"/>
                  <a:pt x="12661" y="1532"/>
                  <a:pt x="13975" y="2287"/>
                </a:cubicBezTo>
                <a:lnTo>
                  <a:pt x="13830" y="2432"/>
                </a:lnTo>
                <a:cubicBezTo>
                  <a:pt x="13724" y="2538"/>
                  <a:pt x="13664" y="2683"/>
                  <a:pt x="13664" y="2834"/>
                </a:cubicBezTo>
                <a:lnTo>
                  <a:pt x="13664" y="3428"/>
                </a:lnTo>
                <a:cubicBezTo>
                  <a:pt x="12473" y="2670"/>
                  <a:pt x="11090" y="2266"/>
                  <a:pt x="9679" y="2266"/>
                </a:cubicBezTo>
                <a:cubicBezTo>
                  <a:pt x="9674" y="2266"/>
                  <a:pt x="9668" y="2266"/>
                  <a:pt x="9663" y="2266"/>
                </a:cubicBezTo>
                <a:cubicBezTo>
                  <a:pt x="7701" y="2266"/>
                  <a:pt x="5847" y="3039"/>
                  <a:pt x="4443" y="4443"/>
                </a:cubicBezTo>
                <a:cubicBezTo>
                  <a:pt x="3039" y="5847"/>
                  <a:pt x="2266" y="7701"/>
                  <a:pt x="2266" y="9664"/>
                </a:cubicBezTo>
                <a:cubicBezTo>
                  <a:pt x="2266" y="11626"/>
                  <a:pt x="3039" y="13474"/>
                  <a:pt x="4443" y="14866"/>
                </a:cubicBezTo>
                <a:cubicBezTo>
                  <a:pt x="5886" y="16305"/>
                  <a:pt x="7775" y="17024"/>
                  <a:pt x="9663" y="17024"/>
                </a:cubicBezTo>
                <a:cubicBezTo>
                  <a:pt x="11552" y="17024"/>
                  <a:pt x="13441" y="16305"/>
                  <a:pt x="14884" y="14866"/>
                </a:cubicBezTo>
                <a:cubicBezTo>
                  <a:pt x="16288" y="13474"/>
                  <a:pt x="17061" y="11626"/>
                  <a:pt x="17061" y="9664"/>
                </a:cubicBezTo>
                <a:cubicBezTo>
                  <a:pt x="17064" y="8248"/>
                  <a:pt x="16659" y="6859"/>
                  <a:pt x="15898" y="5663"/>
                </a:cubicBezTo>
                <a:lnTo>
                  <a:pt x="16496" y="5663"/>
                </a:lnTo>
                <a:cubicBezTo>
                  <a:pt x="16644" y="5663"/>
                  <a:pt x="16789" y="5602"/>
                  <a:pt x="16895" y="5497"/>
                </a:cubicBezTo>
                <a:lnTo>
                  <a:pt x="17040" y="5352"/>
                </a:lnTo>
                <a:cubicBezTo>
                  <a:pt x="17795" y="6665"/>
                  <a:pt x="18193" y="8151"/>
                  <a:pt x="18193" y="9664"/>
                </a:cubicBezTo>
                <a:cubicBezTo>
                  <a:pt x="18193" y="14368"/>
                  <a:pt x="14367" y="18194"/>
                  <a:pt x="9663" y="18194"/>
                </a:cubicBezTo>
                <a:cubicBezTo>
                  <a:pt x="4959" y="18194"/>
                  <a:pt x="1133" y="14368"/>
                  <a:pt x="1133" y="9664"/>
                </a:cubicBezTo>
                <a:cubicBezTo>
                  <a:pt x="1133" y="4959"/>
                  <a:pt x="4959" y="1134"/>
                  <a:pt x="9663" y="1134"/>
                </a:cubicBezTo>
                <a:close/>
                <a:moveTo>
                  <a:pt x="16491" y="0"/>
                </a:moveTo>
                <a:cubicBezTo>
                  <a:pt x="16352" y="0"/>
                  <a:pt x="16210" y="52"/>
                  <a:pt x="16095" y="167"/>
                </a:cubicBezTo>
                <a:lnTo>
                  <a:pt x="14799" y="1463"/>
                </a:lnTo>
                <a:cubicBezTo>
                  <a:pt x="13256" y="509"/>
                  <a:pt x="11478" y="4"/>
                  <a:pt x="9663" y="1"/>
                </a:cubicBezTo>
                <a:cubicBezTo>
                  <a:pt x="7094" y="1"/>
                  <a:pt x="4669" y="1010"/>
                  <a:pt x="2839" y="2840"/>
                </a:cubicBezTo>
                <a:cubicBezTo>
                  <a:pt x="1009" y="4669"/>
                  <a:pt x="1" y="7094"/>
                  <a:pt x="1" y="9664"/>
                </a:cubicBezTo>
                <a:cubicBezTo>
                  <a:pt x="1" y="12233"/>
                  <a:pt x="1009" y="14658"/>
                  <a:pt x="2839" y="16488"/>
                </a:cubicBezTo>
                <a:cubicBezTo>
                  <a:pt x="4669" y="18317"/>
                  <a:pt x="7094" y="19326"/>
                  <a:pt x="9663" y="19326"/>
                </a:cubicBezTo>
                <a:cubicBezTo>
                  <a:pt x="12233" y="19326"/>
                  <a:pt x="14657" y="18317"/>
                  <a:pt x="16487" y="16488"/>
                </a:cubicBezTo>
                <a:cubicBezTo>
                  <a:pt x="18317" y="14658"/>
                  <a:pt x="19325" y="12233"/>
                  <a:pt x="19325" y="9664"/>
                </a:cubicBezTo>
                <a:cubicBezTo>
                  <a:pt x="19322" y="7849"/>
                  <a:pt x="18818" y="6070"/>
                  <a:pt x="17864" y="4528"/>
                </a:cubicBezTo>
                <a:lnTo>
                  <a:pt x="19159" y="3232"/>
                </a:lnTo>
                <a:cubicBezTo>
                  <a:pt x="19516" y="2876"/>
                  <a:pt x="19265" y="2266"/>
                  <a:pt x="18761" y="2266"/>
                </a:cubicBezTo>
                <a:lnTo>
                  <a:pt x="17061" y="2266"/>
                </a:lnTo>
                <a:lnTo>
                  <a:pt x="17061" y="569"/>
                </a:lnTo>
                <a:cubicBezTo>
                  <a:pt x="17061" y="226"/>
                  <a:pt x="16782" y="0"/>
                  <a:pt x="16491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23AA1985-CF37-94DB-D5FA-7D13D768917C}"/>
              </a:ext>
            </a:extLst>
          </p:cNvPr>
          <p:cNvSpPr txBox="1"/>
          <p:nvPr/>
        </p:nvSpPr>
        <p:spPr>
          <a:xfrm>
            <a:off x="3528508" y="387274"/>
            <a:ext cx="46257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Baskervville" panose="020B0604020202020204" charset="0"/>
              </a:rPr>
              <a:t>How </a:t>
            </a:r>
            <a:r>
              <a:rPr lang="id-ID" sz="2400" b="1" dirty="0" smtClean="0">
                <a:latin typeface="Baskervville" panose="020B0604020202020204" charset="0"/>
              </a:rPr>
              <a:t>to </a:t>
            </a:r>
            <a:r>
              <a:rPr lang="en-US" sz="2400" b="1" dirty="0" smtClean="0">
                <a:latin typeface="Baskervville" panose="020B0604020202020204" charset="0"/>
              </a:rPr>
              <a:t>write </a:t>
            </a:r>
            <a:r>
              <a:rPr lang="en-US" sz="2400" b="1" dirty="0">
                <a:latin typeface="Baskervville" panose="020B0604020202020204" charset="0"/>
              </a:rPr>
              <a:t>State of The Art in a </a:t>
            </a:r>
            <a:r>
              <a:rPr lang="id-ID" sz="2400" b="1" dirty="0" smtClean="0">
                <a:latin typeface="Baskervville" panose="020B0604020202020204" charset="0"/>
              </a:rPr>
              <a:t>research </a:t>
            </a:r>
            <a:r>
              <a:rPr lang="en-US" sz="2400" b="1" dirty="0" smtClean="0">
                <a:latin typeface="Baskervville" panose="020B0604020202020204" charset="0"/>
              </a:rPr>
              <a:t>proposal</a:t>
            </a:r>
            <a:r>
              <a:rPr lang="en-US" sz="2400" b="1" dirty="0">
                <a:latin typeface="Baskervville" panose="020B060402020202020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41199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3396723" y="2207346"/>
            <a:ext cx="2350555" cy="2271166"/>
            <a:chOff x="6398472" y="1974851"/>
            <a:chExt cx="4637617" cy="4480984"/>
          </a:xfrm>
        </p:grpSpPr>
        <p:sp>
          <p:nvSpPr>
            <p:cNvPr id="3" name="Freeform 2"/>
            <p:cNvSpPr>
              <a:spLocks/>
            </p:cNvSpPr>
            <p:nvPr/>
          </p:nvSpPr>
          <p:spPr bwMode="auto">
            <a:xfrm>
              <a:off x="8692939" y="2040468"/>
              <a:ext cx="1667933" cy="1464733"/>
            </a:xfrm>
            <a:custGeom>
              <a:avLst/>
              <a:gdLst>
                <a:gd name="T0" fmla="*/ 503 w 644"/>
                <a:gd name="T1" fmla="*/ 292 h 566"/>
                <a:gd name="T2" fmla="*/ 464 w 644"/>
                <a:gd name="T3" fmla="*/ 219 h 566"/>
                <a:gd name="T4" fmla="*/ 389 w 644"/>
                <a:gd name="T5" fmla="*/ 79 h 566"/>
                <a:gd name="T6" fmla="*/ 366 w 644"/>
                <a:gd name="T7" fmla="*/ 47 h 566"/>
                <a:gd name="T8" fmla="*/ 221 w 644"/>
                <a:gd name="T9" fmla="*/ 10 h 566"/>
                <a:gd name="T10" fmla="*/ 20 w 644"/>
                <a:gd name="T11" fmla="*/ 207 h 566"/>
                <a:gd name="T12" fmla="*/ 2 w 644"/>
                <a:gd name="T13" fmla="*/ 239 h 566"/>
                <a:gd name="T14" fmla="*/ 140 w 644"/>
                <a:gd name="T15" fmla="*/ 496 h 566"/>
                <a:gd name="T16" fmla="*/ 21 w 644"/>
                <a:gd name="T17" fmla="*/ 563 h 566"/>
                <a:gd name="T18" fmla="*/ 443 w 644"/>
                <a:gd name="T19" fmla="*/ 566 h 566"/>
                <a:gd name="T20" fmla="*/ 644 w 644"/>
                <a:gd name="T21" fmla="*/ 213 h 566"/>
                <a:gd name="T22" fmla="*/ 503 w 644"/>
                <a:gd name="T23" fmla="*/ 292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44" h="566">
                  <a:moveTo>
                    <a:pt x="503" y="292"/>
                  </a:moveTo>
                  <a:cubicBezTo>
                    <a:pt x="490" y="268"/>
                    <a:pt x="477" y="243"/>
                    <a:pt x="464" y="219"/>
                  </a:cubicBezTo>
                  <a:cubicBezTo>
                    <a:pt x="439" y="173"/>
                    <a:pt x="413" y="126"/>
                    <a:pt x="389" y="79"/>
                  </a:cubicBezTo>
                  <a:cubicBezTo>
                    <a:pt x="383" y="66"/>
                    <a:pt x="375" y="56"/>
                    <a:pt x="366" y="47"/>
                  </a:cubicBezTo>
                  <a:cubicBezTo>
                    <a:pt x="330" y="8"/>
                    <a:pt x="277" y="0"/>
                    <a:pt x="221" y="10"/>
                  </a:cubicBezTo>
                  <a:cubicBezTo>
                    <a:pt x="111" y="29"/>
                    <a:pt x="69" y="120"/>
                    <a:pt x="20" y="207"/>
                  </a:cubicBezTo>
                  <a:cubicBezTo>
                    <a:pt x="19" y="210"/>
                    <a:pt x="0" y="236"/>
                    <a:pt x="2" y="239"/>
                  </a:cubicBezTo>
                  <a:cubicBezTo>
                    <a:pt x="2" y="239"/>
                    <a:pt x="140" y="496"/>
                    <a:pt x="140" y="496"/>
                  </a:cubicBezTo>
                  <a:cubicBezTo>
                    <a:pt x="21" y="563"/>
                    <a:pt x="21" y="563"/>
                    <a:pt x="21" y="563"/>
                  </a:cubicBezTo>
                  <a:cubicBezTo>
                    <a:pt x="443" y="566"/>
                    <a:pt x="443" y="566"/>
                    <a:pt x="443" y="566"/>
                  </a:cubicBezTo>
                  <a:cubicBezTo>
                    <a:pt x="644" y="213"/>
                    <a:pt x="644" y="213"/>
                    <a:pt x="644" y="213"/>
                  </a:cubicBezTo>
                  <a:lnTo>
                    <a:pt x="503" y="29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pPr defTabSz="685834">
                <a:buClrTx/>
              </a:pPr>
              <a:endParaRPr lang="en-US" sz="1800" kern="1200" dirty="0">
                <a:solidFill>
                  <a:srgbClr val="262626"/>
                </a:solidFill>
                <a:latin typeface="Calibri" panose="020F0502020204030204"/>
              </a:endParaRPr>
            </a:p>
          </p:txBody>
        </p:sp>
        <p:sp>
          <p:nvSpPr>
            <p:cNvPr id="4" name="Freeform 3"/>
            <p:cNvSpPr>
              <a:spLocks/>
            </p:cNvSpPr>
            <p:nvPr/>
          </p:nvSpPr>
          <p:spPr bwMode="auto">
            <a:xfrm>
              <a:off x="7109672" y="1974851"/>
              <a:ext cx="2091267" cy="1593851"/>
            </a:xfrm>
            <a:custGeom>
              <a:avLst/>
              <a:gdLst>
                <a:gd name="T0" fmla="*/ 667 w 808"/>
                <a:gd name="T1" fmla="*/ 109 h 616"/>
                <a:gd name="T2" fmla="*/ 688 w 808"/>
                <a:gd name="T3" fmla="*/ 83 h 616"/>
                <a:gd name="T4" fmla="*/ 808 w 808"/>
                <a:gd name="T5" fmla="*/ 9 h 616"/>
                <a:gd name="T6" fmla="*/ 752 w 808"/>
                <a:gd name="T7" fmla="*/ 7 h 616"/>
                <a:gd name="T8" fmla="*/ 395 w 808"/>
                <a:gd name="T9" fmla="*/ 2 h 616"/>
                <a:gd name="T10" fmla="*/ 165 w 808"/>
                <a:gd name="T11" fmla="*/ 108 h 616"/>
                <a:gd name="T12" fmla="*/ 0 w 808"/>
                <a:gd name="T13" fmla="*/ 408 h 616"/>
                <a:gd name="T14" fmla="*/ 379 w 808"/>
                <a:gd name="T15" fmla="*/ 616 h 616"/>
                <a:gd name="T16" fmla="*/ 463 w 808"/>
                <a:gd name="T17" fmla="*/ 468 h 616"/>
                <a:gd name="T18" fmla="*/ 608 w 808"/>
                <a:gd name="T19" fmla="*/ 211 h 616"/>
                <a:gd name="T20" fmla="*/ 667 w 808"/>
                <a:gd name="T21" fmla="*/ 109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08" h="616">
                  <a:moveTo>
                    <a:pt x="667" y="109"/>
                  </a:moveTo>
                  <a:cubicBezTo>
                    <a:pt x="673" y="100"/>
                    <a:pt x="680" y="91"/>
                    <a:pt x="688" y="83"/>
                  </a:cubicBezTo>
                  <a:cubicBezTo>
                    <a:pt x="715" y="55"/>
                    <a:pt x="767" y="9"/>
                    <a:pt x="808" y="9"/>
                  </a:cubicBezTo>
                  <a:cubicBezTo>
                    <a:pt x="777" y="9"/>
                    <a:pt x="752" y="7"/>
                    <a:pt x="752" y="7"/>
                  </a:cubicBezTo>
                  <a:cubicBezTo>
                    <a:pt x="752" y="7"/>
                    <a:pt x="534" y="5"/>
                    <a:pt x="395" y="2"/>
                  </a:cubicBezTo>
                  <a:cubicBezTo>
                    <a:pt x="286" y="0"/>
                    <a:pt x="206" y="49"/>
                    <a:pt x="165" y="108"/>
                  </a:cubicBezTo>
                  <a:cubicBezTo>
                    <a:pt x="0" y="408"/>
                    <a:pt x="0" y="408"/>
                    <a:pt x="0" y="408"/>
                  </a:cubicBezTo>
                  <a:cubicBezTo>
                    <a:pt x="379" y="616"/>
                    <a:pt x="379" y="616"/>
                    <a:pt x="379" y="616"/>
                  </a:cubicBezTo>
                  <a:cubicBezTo>
                    <a:pt x="407" y="566"/>
                    <a:pt x="435" y="517"/>
                    <a:pt x="463" y="468"/>
                  </a:cubicBezTo>
                  <a:cubicBezTo>
                    <a:pt x="511" y="383"/>
                    <a:pt x="560" y="297"/>
                    <a:pt x="608" y="211"/>
                  </a:cubicBezTo>
                  <a:cubicBezTo>
                    <a:pt x="628" y="177"/>
                    <a:pt x="644" y="141"/>
                    <a:pt x="667" y="10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pPr defTabSz="685834">
                <a:buClrTx/>
              </a:pPr>
              <a:endParaRPr lang="en-US" sz="1800" kern="1200" dirty="0">
                <a:solidFill>
                  <a:srgbClr val="262626"/>
                </a:solidFill>
                <a:latin typeface="Calibri" panose="020F0502020204030204"/>
              </a:endParaRPr>
            </a:p>
          </p:txBody>
        </p:sp>
        <p:sp>
          <p:nvSpPr>
            <p:cNvPr id="5" name="Freeform 4"/>
            <p:cNvSpPr>
              <a:spLocks/>
            </p:cNvSpPr>
            <p:nvPr/>
          </p:nvSpPr>
          <p:spPr bwMode="auto">
            <a:xfrm>
              <a:off x="8733156" y="4610102"/>
              <a:ext cx="1627717" cy="1845733"/>
            </a:xfrm>
            <a:custGeom>
              <a:avLst/>
              <a:gdLst>
                <a:gd name="T0" fmla="*/ 210 w 629"/>
                <a:gd name="T1" fmla="*/ 552 h 714"/>
                <a:gd name="T2" fmla="*/ 292 w 629"/>
                <a:gd name="T3" fmla="*/ 554 h 714"/>
                <a:gd name="T4" fmla="*/ 451 w 629"/>
                <a:gd name="T5" fmla="*/ 557 h 714"/>
                <a:gd name="T6" fmla="*/ 491 w 629"/>
                <a:gd name="T7" fmla="*/ 552 h 714"/>
                <a:gd name="T8" fmla="*/ 593 w 629"/>
                <a:gd name="T9" fmla="*/ 444 h 714"/>
                <a:gd name="T10" fmla="*/ 519 w 629"/>
                <a:gd name="T11" fmla="*/ 172 h 714"/>
                <a:gd name="T12" fmla="*/ 500 w 629"/>
                <a:gd name="T13" fmla="*/ 140 h 714"/>
                <a:gd name="T14" fmla="*/ 208 w 629"/>
                <a:gd name="T15" fmla="*/ 136 h 714"/>
                <a:gd name="T16" fmla="*/ 208 w 629"/>
                <a:gd name="T17" fmla="*/ 0 h 714"/>
                <a:gd name="T18" fmla="*/ 0 w 629"/>
                <a:gd name="T19" fmla="*/ 366 h 714"/>
                <a:gd name="T20" fmla="*/ 210 w 629"/>
                <a:gd name="T21" fmla="*/ 714 h 714"/>
                <a:gd name="T22" fmla="*/ 210 w 629"/>
                <a:gd name="T23" fmla="*/ 552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29" h="714">
                  <a:moveTo>
                    <a:pt x="210" y="552"/>
                  </a:moveTo>
                  <a:cubicBezTo>
                    <a:pt x="237" y="553"/>
                    <a:pt x="265" y="553"/>
                    <a:pt x="292" y="554"/>
                  </a:cubicBezTo>
                  <a:cubicBezTo>
                    <a:pt x="345" y="554"/>
                    <a:pt x="398" y="555"/>
                    <a:pt x="451" y="557"/>
                  </a:cubicBezTo>
                  <a:cubicBezTo>
                    <a:pt x="465" y="557"/>
                    <a:pt x="478" y="556"/>
                    <a:pt x="491" y="552"/>
                  </a:cubicBezTo>
                  <a:cubicBezTo>
                    <a:pt x="541" y="539"/>
                    <a:pt x="575" y="497"/>
                    <a:pt x="593" y="444"/>
                  </a:cubicBezTo>
                  <a:cubicBezTo>
                    <a:pt x="629" y="340"/>
                    <a:pt x="570" y="257"/>
                    <a:pt x="519" y="172"/>
                  </a:cubicBezTo>
                  <a:cubicBezTo>
                    <a:pt x="513" y="162"/>
                    <a:pt x="506" y="151"/>
                    <a:pt x="500" y="140"/>
                  </a:cubicBezTo>
                  <a:cubicBezTo>
                    <a:pt x="208" y="136"/>
                    <a:pt x="208" y="136"/>
                    <a:pt x="208" y="136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0" y="366"/>
                    <a:pt x="0" y="366"/>
                    <a:pt x="0" y="366"/>
                  </a:cubicBezTo>
                  <a:cubicBezTo>
                    <a:pt x="210" y="714"/>
                    <a:pt x="210" y="714"/>
                    <a:pt x="210" y="714"/>
                  </a:cubicBezTo>
                  <a:lnTo>
                    <a:pt x="210" y="55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pPr defTabSz="685834">
                <a:buClrTx/>
              </a:pPr>
              <a:endParaRPr lang="en-US" sz="1800" kern="1200" dirty="0">
                <a:solidFill>
                  <a:srgbClr val="262626"/>
                </a:solidFill>
                <a:latin typeface="Calibri" panose="020F0502020204030204"/>
              </a:endParaRPr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9526905" y="3403601"/>
              <a:ext cx="1509184" cy="2330451"/>
            </a:xfrm>
            <a:custGeom>
              <a:avLst/>
              <a:gdLst>
                <a:gd name="T0" fmla="*/ 302 w 583"/>
                <a:gd name="T1" fmla="*/ 729 h 901"/>
                <a:gd name="T2" fmla="*/ 318 w 583"/>
                <a:gd name="T3" fmla="*/ 770 h 901"/>
                <a:gd name="T4" fmla="*/ 321 w 583"/>
                <a:gd name="T5" fmla="*/ 901 h 901"/>
                <a:gd name="T6" fmla="*/ 350 w 583"/>
                <a:gd name="T7" fmla="*/ 852 h 901"/>
                <a:gd name="T8" fmla="*/ 528 w 583"/>
                <a:gd name="T9" fmla="*/ 542 h 901"/>
                <a:gd name="T10" fmla="*/ 548 w 583"/>
                <a:gd name="T11" fmla="*/ 290 h 901"/>
                <a:gd name="T12" fmla="*/ 366 w 583"/>
                <a:gd name="T13" fmla="*/ 0 h 901"/>
                <a:gd name="T14" fmla="*/ 0 w 583"/>
                <a:gd name="T15" fmla="*/ 230 h 901"/>
                <a:gd name="T16" fmla="*/ 95 w 583"/>
                <a:gd name="T17" fmla="*/ 387 h 901"/>
                <a:gd name="T18" fmla="*/ 254 w 583"/>
                <a:gd name="T19" fmla="*/ 647 h 901"/>
                <a:gd name="T20" fmla="*/ 302 w 583"/>
                <a:gd name="T21" fmla="*/ 729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3" h="901">
                  <a:moveTo>
                    <a:pt x="302" y="729"/>
                  </a:moveTo>
                  <a:cubicBezTo>
                    <a:pt x="308" y="742"/>
                    <a:pt x="314" y="756"/>
                    <a:pt x="318" y="770"/>
                  </a:cubicBezTo>
                  <a:cubicBezTo>
                    <a:pt x="327" y="804"/>
                    <a:pt x="339" y="868"/>
                    <a:pt x="321" y="901"/>
                  </a:cubicBezTo>
                  <a:cubicBezTo>
                    <a:pt x="337" y="873"/>
                    <a:pt x="350" y="852"/>
                    <a:pt x="350" y="852"/>
                  </a:cubicBezTo>
                  <a:cubicBezTo>
                    <a:pt x="350" y="852"/>
                    <a:pt x="458" y="663"/>
                    <a:pt x="528" y="542"/>
                  </a:cubicBezTo>
                  <a:cubicBezTo>
                    <a:pt x="583" y="449"/>
                    <a:pt x="580" y="355"/>
                    <a:pt x="548" y="290"/>
                  </a:cubicBezTo>
                  <a:cubicBezTo>
                    <a:pt x="366" y="0"/>
                    <a:pt x="366" y="0"/>
                    <a:pt x="366" y="0"/>
                  </a:cubicBezTo>
                  <a:cubicBezTo>
                    <a:pt x="0" y="230"/>
                    <a:pt x="0" y="230"/>
                    <a:pt x="0" y="230"/>
                  </a:cubicBezTo>
                  <a:cubicBezTo>
                    <a:pt x="32" y="282"/>
                    <a:pt x="64" y="334"/>
                    <a:pt x="95" y="387"/>
                  </a:cubicBezTo>
                  <a:cubicBezTo>
                    <a:pt x="148" y="474"/>
                    <a:pt x="201" y="561"/>
                    <a:pt x="254" y="647"/>
                  </a:cubicBezTo>
                  <a:cubicBezTo>
                    <a:pt x="271" y="674"/>
                    <a:pt x="288" y="700"/>
                    <a:pt x="302" y="72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pPr defTabSz="685834">
                <a:buClrTx/>
              </a:pPr>
              <a:endParaRPr lang="en-US" sz="1800" kern="1200" dirty="0">
                <a:solidFill>
                  <a:srgbClr val="262626"/>
                </a:solidFill>
                <a:latin typeface="Calibri" panose="020F0502020204030204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6398472" y="3475569"/>
              <a:ext cx="1642533" cy="1437217"/>
            </a:xfrm>
            <a:custGeom>
              <a:avLst/>
              <a:gdLst>
                <a:gd name="T0" fmla="*/ 164 w 635"/>
                <a:gd name="T1" fmla="*/ 85 h 555"/>
                <a:gd name="T2" fmla="*/ 119 w 635"/>
                <a:gd name="T3" fmla="*/ 154 h 555"/>
                <a:gd name="T4" fmla="*/ 33 w 635"/>
                <a:gd name="T5" fmla="*/ 288 h 555"/>
                <a:gd name="T6" fmla="*/ 16 w 635"/>
                <a:gd name="T7" fmla="*/ 324 h 555"/>
                <a:gd name="T8" fmla="*/ 55 w 635"/>
                <a:gd name="T9" fmla="*/ 468 h 555"/>
                <a:gd name="T10" fmla="*/ 169 w 635"/>
                <a:gd name="T11" fmla="*/ 540 h 555"/>
                <a:gd name="T12" fmla="*/ 361 w 635"/>
                <a:gd name="T13" fmla="*/ 550 h 555"/>
                <a:gd name="T14" fmla="*/ 519 w 635"/>
                <a:gd name="T15" fmla="*/ 302 h 555"/>
                <a:gd name="T16" fmla="*/ 635 w 635"/>
                <a:gd name="T17" fmla="*/ 373 h 555"/>
                <a:gd name="T18" fmla="*/ 432 w 635"/>
                <a:gd name="T19" fmla="*/ 4 h 555"/>
                <a:gd name="T20" fmla="*/ 26 w 635"/>
                <a:gd name="T21" fmla="*/ 0 h 555"/>
                <a:gd name="T22" fmla="*/ 164 w 635"/>
                <a:gd name="T23" fmla="*/ 85 h 5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35" h="555">
                  <a:moveTo>
                    <a:pt x="164" y="85"/>
                  </a:moveTo>
                  <a:cubicBezTo>
                    <a:pt x="149" y="108"/>
                    <a:pt x="134" y="131"/>
                    <a:pt x="119" y="154"/>
                  </a:cubicBezTo>
                  <a:cubicBezTo>
                    <a:pt x="91" y="199"/>
                    <a:pt x="63" y="244"/>
                    <a:pt x="33" y="288"/>
                  </a:cubicBezTo>
                  <a:cubicBezTo>
                    <a:pt x="25" y="300"/>
                    <a:pt x="20" y="312"/>
                    <a:pt x="16" y="324"/>
                  </a:cubicBezTo>
                  <a:cubicBezTo>
                    <a:pt x="0" y="374"/>
                    <a:pt x="19" y="424"/>
                    <a:pt x="55" y="468"/>
                  </a:cubicBezTo>
                  <a:cubicBezTo>
                    <a:pt x="84" y="504"/>
                    <a:pt x="124" y="528"/>
                    <a:pt x="169" y="540"/>
                  </a:cubicBezTo>
                  <a:cubicBezTo>
                    <a:pt x="223" y="555"/>
                    <a:pt x="355" y="550"/>
                    <a:pt x="361" y="550"/>
                  </a:cubicBezTo>
                  <a:cubicBezTo>
                    <a:pt x="519" y="302"/>
                    <a:pt x="519" y="302"/>
                    <a:pt x="519" y="302"/>
                  </a:cubicBezTo>
                  <a:cubicBezTo>
                    <a:pt x="635" y="373"/>
                    <a:pt x="635" y="373"/>
                    <a:pt x="635" y="373"/>
                  </a:cubicBezTo>
                  <a:cubicBezTo>
                    <a:pt x="432" y="4"/>
                    <a:pt x="432" y="4"/>
                    <a:pt x="432" y="4"/>
                  </a:cubicBezTo>
                  <a:cubicBezTo>
                    <a:pt x="26" y="0"/>
                    <a:pt x="26" y="0"/>
                    <a:pt x="26" y="0"/>
                  </a:cubicBezTo>
                  <a:lnTo>
                    <a:pt x="164" y="8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pPr defTabSz="685834">
                <a:buClrTx/>
              </a:pPr>
              <a:endParaRPr lang="en-US" sz="1800" kern="1200" dirty="0">
                <a:solidFill>
                  <a:srgbClr val="262626"/>
                </a:solidFill>
                <a:latin typeface="Calibri" panose="020F0502020204030204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6512772" y="4777318"/>
              <a:ext cx="1921933" cy="1327151"/>
            </a:xfrm>
            <a:custGeom>
              <a:avLst/>
              <a:gdLst>
                <a:gd name="T0" fmla="*/ 0 w 743"/>
                <a:gd name="T1" fmla="*/ 0 h 513"/>
                <a:gd name="T2" fmla="*/ 26 w 743"/>
                <a:gd name="T3" fmla="*/ 49 h 513"/>
                <a:gd name="T4" fmla="*/ 196 w 743"/>
                <a:gd name="T5" fmla="*/ 364 h 513"/>
                <a:gd name="T6" fmla="*/ 400 w 743"/>
                <a:gd name="T7" fmla="*/ 513 h 513"/>
                <a:gd name="T8" fmla="*/ 743 w 743"/>
                <a:gd name="T9" fmla="*/ 511 h 513"/>
                <a:gd name="T10" fmla="*/ 739 w 743"/>
                <a:gd name="T11" fmla="*/ 78 h 513"/>
                <a:gd name="T12" fmla="*/ 689 w 743"/>
                <a:gd name="T13" fmla="*/ 78 h 513"/>
                <a:gd name="T14" fmla="*/ 565 w 743"/>
                <a:gd name="T15" fmla="*/ 78 h 513"/>
                <a:gd name="T16" fmla="*/ 412 w 743"/>
                <a:gd name="T17" fmla="*/ 77 h 513"/>
                <a:gd name="T18" fmla="*/ 268 w 743"/>
                <a:gd name="T19" fmla="*/ 76 h 513"/>
                <a:gd name="T20" fmla="*/ 89 w 743"/>
                <a:gd name="T21" fmla="*/ 56 h 513"/>
                <a:gd name="T22" fmla="*/ 43 w 743"/>
                <a:gd name="T23" fmla="*/ 34 h 513"/>
                <a:gd name="T24" fmla="*/ 0 w 743"/>
                <a:gd name="T25" fmla="*/ 0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43" h="513">
                  <a:moveTo>
                    <a:pt x="0" y="0"/>
                  </a:moveTo>
                  <a:cubicBezTo>
                    <a:pt x="15" y="27"/>
                    <a:pt x="26" y="49"/>
                    <a:pt x="26" y="49"/>
                  </a:cubicBezTo>
                  <a:cubicBezTo>
                    <a:pt x="26" y="49"/>
                    <a:pt x="131" y="241"/>
                    <a:pt x="196" y="364"/>
                  </a:cubicBezTo>
                  <a:cubicBezTo>
                    <a:pt x="247" y="460"/>
                    <a:pt x="329" y="506"/>
                    <a:pt x="400" y="513"/>
                  </a:cubicBezTo>
                  <a:cubicBezTo>
                    <a:pt x="743" y="511"/>
                    <a:pt x="743" y="511"/>
                    <a:pt x="743" y="511"/>
                  </a:cubicBezTo>
                  <a:cubicBezTo>
                    <a:pt x="739" y="78"/>
                    <a:pt x="739" y="78"/>
                    <a:pt x="739" y="78"/>
                  </a:cubicBezTo>
                  <a:cubicBezTo>
                    <a:pt x="723" y="78"/>
                    <a:pt x="706" y="78"/>
                    <a:pt x="689" y="78"/>
                  </a:cubicBezTo>
                  <a:cubicBezTo>
                    <a:pt x="648" y="78"/>
                    <a:pt x="607" y="78"/>
                    <a:pt x="565" y="78"/>
                  </a:cubicBezTo>
                  <a:cubicBezTo>
                    <a:pt x="514" y="77"/>
                    <a:pt x="463" y="77"/>
                    <a:pt x="412" y="77"/>
                  </a:cubicBezTo>
                  <a:cubicBezTo>
                    <a:pt x="364" y="77"/>
                    <a:pt x="316" y="76"/>
                    <a:pt x="268" y="76"/>
                  </a:cubicBezTo>
                  <a:cubicBezTo>
                    <a:pt x="207" y="76"/>
                    <a:pt x="147" y="79"/>
                    <a:pt x="89" y="56"/>
                  </a:cubicBezTo>
                  <a:cubicBezTo>
                    <a:pt x="73" y="50"/>
                    <a:pt x="58" y="42"/>
                    <a:pt x="43" y="34"/>
                  </a:cubicBezTo>
                  <a:cubicBezTo>
                    <a:pt x="30" y="26"/>
                    <a:pt x="8" y="13"/>
                    <a:pt x="0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pPr defTabSz="685834">
                <a:buClrTx/>
              </a:pPr>
              <a:endParaRPr lang="en-US" sz="1800" kern="1200" dirty="0">
                <a:solidFill>
                  <a:srgbClr val="262626"/>
                </a:solidFill>
                <a:latin typeface="Calibri" panose="020F0502020204030204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6149277" y="1753054"/>
            <a:ext cx="471283" cy="50783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685834">
              <a:buClrTx/>
            </a:pPr>
            <a:r>
              <a:rPr lang="en-US" sz="3300" b="1" kern="1200" dirty="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6746509" y="1729465"/>
            <a:ext cx="0" cy="5549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872459" y="1717766"/>
            <a:ext cx="1858055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834">
              <a:buClrTx/>
            </a:pPr>
            <a:r>
              <a:rPr lang="id-ID" sz="18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SoTA </a:t>
            </a:r>
            <a:r>
              <a:rPr lang="id-ID" sz="1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 not a one-way road</a:t>
            </a:r>
            <a:r>
              <a:rPr lang="id-ID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1800" b="1" kern="1200" dirty="0">
              <a:solidFill>
                <a:srgbClr val="262626"/>
              </a:solidFill>
              <a:latin typeface="Raleway" panose="020B0503030101060003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49277" y="2972978"/>
            <a:ext cx="471283" cy="50783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685834">
              <a:buClrTx/>
            </a:pPr>
            <a:r>
              <a:rPr lang="en-US" sz="3300" b="1" kern="120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6746509" y="2949389"/>
            <a:ext cx="0" cy="554943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872459" y="2796766"/>
            <a:ext cx="2183991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834">
              <a:buClrTx/>
            </a:pPr>
            <a:r>
              <a:rPr lang="id-ID" sz="1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 critical when choosing your literature</a:t>
            </a:r>
            <a:endParaRPr lang="en-US" sz="1800" b="1" kern="1200" dirty="0">
              <a:solidFill>
                <a:srgbClr val="262626"/>
              </a:solidFill>
              <a:latin typeface="Raleway" panose="020B0503030101060003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149277" y="4208269"/>
            <a:ext cx="471283" cy="50783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685834">
              <a:buClrTx/>
            </a:pPr>
            <a:r>
              <a:rPr lang="en-US" sz="3300" b="1" kern="120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  <p:cxnSp>
        <p:nvCxnSpPr>
          <p:cNvPr id="20" name="Straight Connector 19"/>
          <p:cNvCxnSpPr/>
          <p:nvPr/>
        </p:nvCxnSpPr>
        <p:spPr>
          <a:xfrm>
            <a:off x="6746509" y="4184680"/>
            <a:ext cx="0" cy="554943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864829" y="4046652"/>
            <a:ext cx="2172069" cy="83099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685834">
              <a:buClrTx/>
            </a:pPr>
            <a:r>
              <a:rPr lang="id-ID" sz="1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Stop reading! Make </a:t>
            </a:r>
            <a:r>
              <a:rPr lang="id-ID" sz="18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</a:t>
            </a:r>
          </a:p>
          <a:p>
            <a:pPr defTabSz="685834">
              <a:buClrTx/>
            </a:pPr>
            <a:r>
              <a:rPr lang="id-ID" sz="18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d-ID" sz="1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initial </a:t>
            </a:r>
            <a:r>
              <a:rPr lang="id-ID" sz="18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selection </a:t>
            </a:r>
            <a:r>
              <a:rPr lang="id-ID" sz="1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</a:t>
            </a:r>
            <a:endParaRPr lang="id-ID" sz="1800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defTabSz="685834">
              <a:buClrTx/>
            </a:pPr>
            <a:r>
              <a:rPr lang="id-ID" sz="18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literature </a:t>
            </a:r>
            <a:endParaRPr lang="en-US" sz="1800" b="1" kern="1200" dirty="0">
              <a:solidFill>
                <a:srgbClr val="262626"/>
              </a:solidFill>
              <a:latin typeface="Raleway" panose="020B0503030101060003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 flipH="1">
            <a:off x="2526640" y="1717766"/>
            <a:ext cx="471284" cy="50783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 defTabSz="685834">
              <a:buClrTx/>
            </a:pPr>
            <a:r>
              <a:rPr lang="en-US" sz="3300" b="1" kern="120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</a:p>
        </p:txBody>
      </p:sp>
      <p:cxnSp>
        <p:nvCxnSpPr>
          <p:cNvPr id="25" name="Straight Connector 24"/>
          <p:cNvCxnSpPr/>
          <p:nvPr/>
        </p:nvCxnSpPr>
        <p:spPr>
          <a:xfrm flipH="1">
            <a:off x="2400691" y="1694177"/>
            <a:ext cx="0" cy="554943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 flipH="1">
            <a:off x="252920" y="1626884"/>
            <a:ext cx="1926575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834">
              <a:buClrTx/>
            </a:pPr>
            <a:r>
              <a:rPr lang="id-ID" sz="18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Spend </a:t>
            </a:r>
            <a:r>
              <a:rPr lang="id-ID" sz="1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time on analysis and not on making summaries! </a:t>
            </a:r>
            <a:endParaRPr lang="en-US" sz="1800" b="1" kern="1200" dirty="0">
              <a:solidFill>
                <a:srgbClr val="262626"/>
              </a:solidFill>
              <a:latin typeface="Raleway" panose="020B0503030101060003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 flipH="1">
            <a:off x="2526640" y="2937690"/>
            <a:ext cx="471284" cy="50783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 defTabSz="685834">
              <a:buClrTx/>
            </a:pPr>
            <a:r>
              <a:rPr lang="en-US" sz="3300" b="1" kern="120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</a:p>
        </p:txBody>
      </p:sp>
      <p:cxnSp>
        <p:nvCxnSpPr>
          <p:cNvPr id="30" name="Straight Connector 29"/>
          <p:cNvCxnSpPr/>
          <p:nvPr/>
        </p:nvCxnSpPr>
        <p:spPr>
          <a:xfrm flipH="1">
            <a:off x="2400691" y="2914101"/>
            <a:ext cx="0" cy="554943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 flipH="1">
            <a:off x="287179" y="3089386"/>
            <a:ext cx="192657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834">
              <a:buClrTx/>
            </a:pPr>
            <a:r>
              <a:rPr lang="id-ID" sz="18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Always </a:t>
            </a:r>
            <a:r>
              <a:rPr lang="id-ID" sz="1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give credit! </a:t>
            </a:r>
            <a:endParaRPr lang="en-US" sz="1800" b="1" kern="1200" dirty="0">
              <a:solidFill>
                <a:srgbClr val="262626"/>
              </a:solidFill>
              <a:latin typeface="Raleway" panose="020B0503030101060003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 flipH="1">
            <a:off x="2526640" y="4172981"/>
            <a:ext cx="471284" cy="50783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 defTabSz="685834">
              <a:buClrTx/>
            </a:pPr>
            <a:r>
              <a:rPr lang="en-US" sz="3300" b="1" kern="120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</a:p>
        </p:txBody>
      </p:sp>
      <p:cxnSp>
        <p:nvCxnSpPr>
          <p:cNvPr id="35" name="Straight Connector 34"/>
          <p:cNvCxnSpPr/>
          <p:nvPr/>
        </p:nvCxnSpPr>
        <p:spPr>
          <a:xfrm flipH="1">
            <a:off x="2400691" y="4149392"/>
            <a:ext cx="0" cy="554943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 flipH="1">
            <a:off x="287179" y="4112679"/>
            <a:ext cx="1892316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834">
              <a:buClrTx/>
            </a:pPr>
            <a:r>
              <a:rPr lang="id-ID" sz="18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</a:t>
            </a:r>
            <a:r>
              <a:rPr lang="id-ID" sz="1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more advanced writers</a:t>
            </a:r>
            <a:endParaRPr lang="en-US" sz="1800" b="1" kern="1200" dirty="0">
              <a:solidFill>
                <a:srgbClr val="262626"/>
              </a:solidFill>
              <a:latin typeface="Raleway" panose="020B0503030101060003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709954" y="136399"/>
            <a:ext cx="5914416" cy="108491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lang="id-ID" sz="2400" dirty="0" smtClean="0">
                <a:ln w="0"/>
                <a:solidFill>
                  <a:srgbClr val="333333"/>
                </a:solidFill>
                <a:effectLst>
                  <a:outerShdw blurRad="38100" dist="19050" dir="2700000" algn="tl" rotWithShape="0">
                    <a:srgbClr val="333333">
                      <a:alpha val="40000"/>
                    </a:srgbClr>
                  </a:outerShdw>
                </a:effectLst>
              </a:rPr>
              <a:t>A </a:t>
            </a:r>
            <a:r>
              <a:rPr lang="id-ID" sz="2400" dirty="0">
                <a:ln w="0"/>
                <a:solidFill>
                  <a:srgbClr val="333333"/>
                </a:solidFill>
                <a:effectLst>
                  <a:outerShdw blurRad="38100" dist="19050" dir="2700000" algn="tl" rotWithShape="0">
                    <a:srgbClr val="333333">
                      <a:alpha val="40000"/>
                    </a:srgbClr>
                  </a:outerShdw>
                </a:effectLst>
              </a:rPr>
              <a:t>simple tips for writing SOTA </a:t>
            </a:r>
          </a:p>
          <a:p>
            <a:pPr lvl="0" algn="ctr"/>
            <a:r>
              <a:rPr lang="id-ID" sz="2400" dirty="0">
                <a:ln w="0"/>
                <a:solidFill>
                  <a:srgbClr val="333333"/>
                </a:solidFill>
                <a:effectLst>
                  <a:outerShdw blurRad="38100" dist="19050" dir="2700000" algn="tl" rotWithShape="0">
                    <a:srgbClr val="333333">
                      <a:alpha val="40000"/>
                    </a:srgbClr>
                  </a:outerShdw>
                </a:effectLst>
              </a:rPr>
              <a:t>in  research proposal  </a:t>
            </a:r>
            <a:endParaRPr lang="en-US" sz="2400" dirty="0">
              <a:ln w="0"/>
              <a:solidFill>
                <a:srgbClr val="333333"/>
              </a:solidFill>
              <a:effectLst>
                <a:outerShdw blurRad="38100" dist="19050" dir="2700000" algn="tl" rotWithShape="0">
                  <a:srgbClr val="333333">
                    <a:alpha val="40000"/>
                  </a:srgbClr>
                </a:outerShdw>
              </a:effectLst>
            </a:endParaRPr>
          </a:p>
          <a:p>
            <a:pPr defTabSz="685834">
              <a:buClrTx/>
            </a:pPr>
            <a:r>
              <a:rPr lang="id-ID" sz="2250" b="1" kern="1200" dirty="0" smtClean="0">
                <a:solidFill>
                  <a:srgbClr val="262626"/>
                </a:solidFill>
                <a:latin typeface="Raleway" panose="020B0503030101060003" pitchFamily="34" charset="0"/>
              </a:rPr>
              <a:t> </a:t>
            </a:r>
            <a:endParaRPr lang="en-US" sz="2250" b="1" kern="1200" dirty="0">
              <a:solidFill>
                <a:srgbClr val="262626"/>
              </a:solidFill>
              <a:latin typeface="Raleway" panose="020B0503030101060003" pitchFamily="34" charset="0"/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4236144" y="866794"/>
            <a:ext cx="671713" cy="97024"/>
            <a:chOff x="10946462" y="1552175"/>
            <a:chExt cx="1791469" cy="258764"/>
          </a:xfrm>
        </p:grpSpPr>
        <p:sp>
          <p:nvSpPr>
            <p:cNvPr id="43" name="Oval 42"/>
            <p:cNvSpPr/>
            <p:nvPr/>
          </p:nvSpPr>
          <p:spPr bwMode="auto">
            <a:xfrm>
              <a:off x="10946462" y="1552175"/>
              <a:ext cx="258762" cy="25876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663">
                <a:buClrTx/>
                <a:defRPr/>
              </a:pPr>
              <a:endParaRPr lang="en-US" sz="675" kern="1200" dirty="0">
                <a:solidFill>
                  <a:srgbClr val="FFFFFF"/>
                </a:solidFill>
                <a:latin typeface="Calibri Light"/>
              </a:endParaRPr>
            </a:p>
          </p:txBody>
        </p:sp>
        <p:sp>
          <p:nvSpPr>
            <p:cNvPr id="44" name="Oval 43"/>
            <p:cNvSpPr/>
            <p:nvPr/>
          </p:nvSpPr>
          <p:spPr bwMode="auto">
            <a:xfrm>
              <a:off x="11329639" y="1552175"/>
              <a:ext cx="258762" cy="25876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663">
                <a:buClrTx/>
                <a:defRPr/>
              </a:pPr>
              <a:endParaRPr lang="en-US" sz="675" kern="1200" dirty="0">
                <a:solidFill>
                  <a:srgbClr val="FFFFFF"/>
                </a:solidFill>
                <a:latin typeface="Calibri Light"/>
              </a:endParaRPr>
            </a:p>
          </p:txBody>
        </p:sp>
        <p:sp>
          <p:nvSpPr>
            <p:cNvPr id="45" name="Oval 44"/>
            <p:cNvSpPr/>
            <p:nvPr/>
          </p:nvSpPr>
          <p:spPr bwMode="auto">
            <a:xfrm>
              <a:off x="11712816" y="1552175"/>
              <a:ext cx="258762" cy="25876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663">
                <a:buClrTx/>
                <a:defRPr/>
              </a:pPr>
              <a:endParaRPr lang="en-US" sz="675" kern="1200" dirty="0">
                <a:solidFill>
                  <a:srgbClr val="FFFFFF"/>
                </a:solidFill>
                <a:latin typeface="Calibri Light"/>
              </a:endParaRPr>
            </a:p>
          </p:txBody>
        </p:sp>
        <p:sp>
          <p:nvSpPr>
            <p:cNvPr id="46" name="Oval 45"/>
            <p:cNvSpPr/>
            <p:nvPr/>
          </p:nvSpPr>
          <p:spPr bwMode="auto">
            <a:xfrm>
              <a:off x="12095993" y="1552175"/>
              <a:ext cx="258762" cy="25876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663">
                <a:buClrTx/>
                <a:defRPr/>
              </a:pPr>
              <a:endParaRPr lang="en-US" sz="675" kern="1200" dirty="0">
                <a:solidFill>
                  <a:srgbClr val="FFFFFF"/>
                </a:solidFill>
                <a:latin typeface="Calibri Light"/>
              </a:endParaRPr>
            </a:p>
          </p:txBody>
        </p:sp>
        <p:sp>
          <p:nvSpPr>
            <p:cNvPr id="47" name="Oval 46"/>
            <p:cNvSpPr/>
            <p:nvPr/>
          </p:nvSpPr>
          <p:spPr bwMode="auto">
            <a:xfrm>
              <a:off x="12479169" y="1552175"/>
              <a:ext cx="258762" cy="25876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663">
                <a:buClrTx/>
                <a:defRPr/>
              </a:pPr>
              <a:endParaRPr lang="en-US" sz="675" kern="1200" dirty="0">
                <a:solidFill>
                  <a:srgbClr val="FFFFFF"/>
                </a:solidFill>
                <a:latin typeface="Calibri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82646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n-US" smtClean="0"/>
              <a:t>Organizing: Mind mapping</a:t>
            </a:r>
            <a:endParaRPr lang="en-US" altLang="en-US" smtClean="0"/>
          </a:p>
        </p:txBody>
      </p:sp>
      <p:sp>
        <p:nvSpPr>
          <p:cNvPr id="64515" name="AutoShape 4" descr="https://info.examtime.com/files/2014/01/How-to-create-a-mind-map-mindmap.jpg"/>
          <p:cNvSpPr>
            <a:spLocks noChangeAspect="1" noChangeArrowheads="1"/>
          </p:cNvSpPr>
          <p:nvPr/>
        </p:nvSpPr>
        <p:spPr bwMode="auto">
          <a:xfrm>
            <a:off x="1259682" y="-1171575"/>
            <a:ext cx="5250656" cy="244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pic>
        <p:nvPicPr>
          <p:cNvPr id="64516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3225" y="1017725"/>
            <a:ext cx="7717499" cy="3865560"/>
          </a:xfrm>
        </p:spPr>
      </p:pic>
    </p:spTree>
    <p:extLst>
      <p:ext uri="{BB962C8B-B14F-4D97-AF65-F5344CB8AC3E}">
        <p14:creationId xmlns:p14="http://schemas.microsoft.com/office/powerpoint/2010/main" val="4017670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="" xmlns:a16="http://schemas.microsoft.com/office/drawing/2014/main" id="{DE39DA4E-E97E-A4FD-3061-5A65BFA3FFC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71" b="97882" l="1622" r="96892"/>
                    </a14:imgEffect>
                  </a14:imgLayer>
                </a14:imgProps>
              </a:ext>
            </a:extLst>
          </a:blip>
          <a:srcRect l="14651"/>
          <a:stretch/>
        </p:blipFill>
        <p:spPr>
          <a:xfrm>
            <a:off x="2216075" y="547687"/>
            <a:ext cx="6235177" cy="4048125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3EA66DEF-C65D-7ECD-8DC9-7B8B9713EA34}"/>
              </a:ext>
            </a:extLst>
          </p:cNvPr>
          <p:cNvSpPr txBox="1"/>
          <p:nvPr/>
        </p:nvSpPr>
        <p:spPr>
          <a:xfrm>
            <a:off x="968188" y="1151068"/>
            <a:ext cx="1592132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E5D0B7">
                    <a:lumMod val="25000"/>
                  </a:srgbClr>
                </a:solidFill>
              </a:rPr>
              <a:t>STRWP</a:t>
            </a:r>
          </a:p>
          <a:p>
            <a:r>
              <a:rPr lang="en-US" sz="2400" b="1" dirty="0">
                <a:solidFill>
                  <a:srgbClr val="E5D0B7">
                    <a:lumMod val="25000"/>
                  </a:srgbClr>
                </a:solidFill>
              </a:rPr>
              <a:t>model :</a:t>
            </a:r>
          </a:p>
          <a:p>
            <a:r>
              <a:rPr lang="en-US" sz="2000" b="1" dirty="0">
                <a:solidFill>
                  <a:srgbClr val="FFFFFF">
                    <a:lumMod val="50000"/>
                  </a:srgbClr>
                </a:solidFill>
              </a:rPr>
              <a:t>Cognitive Model In Scholarly Paper Writing</a:t>
            </a:r>
          </a:p>
        </p:txBody>
      </p:sp>
    </p:spTree>
    <p:extLst>
      <p:ext uri="{BB962C8B-B14F-4D97-AF65-F5344CB8AC3E}">
        <p14:creationId xmlns:p14="http://schemas.microsoft.com/office/powerpoint/2010/main" val="33662513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AEF041A-8FB5-49ED-A952-5C5BEAC3A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="" xmlns:a16="http://schemas.microsoft.com/office/drawing/2014/main" id="{ED024F94-1ACA-4766-8D05-9D132AF49CE9}"/>
              </a:ext>
            </a:extLst>
          </p:cNvPr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="" xmlns:a16="http://schemas.microsoft.com/office/drawing/2014/main" id="{080837E8-B975-4751-AA26-2C22C5EA382F}"/>
              </a:ext>
            </a:extLst>
          </p:cNvPr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="" xmlns:a16="http://schemas.microsoft.com/office/drawing/2014/main" id="{947EF255-9FD6-4267-BBA1-350EF6833DCF}"/>
              </a:ext>
            </a:extLst>
          </p:cNvPr>
          <p:cNvSpPr>
            <a:spLocks noGrp="1"/>
          </p:cNvSpPr>
          <p:nvPr>
            <p:ph type="title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="" xmlns:a16="http://schemas.microsoft.com/office/drawing/2014/main" id="{3243D4B3-0321-4E7F-B9D6-B576066003CA}"/>
              </a:ext>
            </a:extLst>
          </p:cNvPr>
          <p:cNvSpPr>
            <a:spLocks noGrp="1"/>
          </p:cNvSpPr>
          <p:nvPr>
            <p:ph type="title" idx="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="" xmlns:a16="http://schemas.microsoft.com/office/drawing/2014/main" id="{746196F1-2903-48A0-9E10-7C73EF7D4C46}"/>
              </a:ext>
            </a:extLst>
          </p:cNvPr>
          <p:cNvSpPr>
            <a:spLocks noGrp="1"/>
          </p:cNvSpPr>
          <p:nvPr>
            <p:ph type="title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="" xmlns:a16="http://schemas.microsoft.com/office/drawing/2014/main" id="{60C4B51F-C4E8-4F10-A155-1DD3D5DF6F0E}"/>
              </a:ext>
            </a:extLst>
          </p:cNvPr>
          <p:cNvSpPr>
            <a:spLocks noGrp="1"/>
          </p:cNvSpPr>
          <p:nvPr>
            <p:ph type="title" idx="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ubtitle 8">
            <a:extLst>
              <a:ext uri="{FF2B5EF4-FFF2-40B4-BE49-F238E27FC236}">
                <a16:creationId xmlns="" xmlns:a16="http://schemas.microsoft.com/office/drawing/2014/main" id="{E1F7226F-47B2-463D-871A-15C2A3B080F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ubtitle 9">
            <a:extLst>
              <a:ext uri="{FF2B5EF4-FFF2-40B4-BE49-F238E27FC236}">
                <a16:creationId xmlns="" xmlns:a16="http://schemas.microsoft.com/office/drawing/2014/main" id="{3D69E7A8-C1BA-4551-B35D-039907D642BE}"/>
              </a:ext>
            </a:extLst>
          </p:cNvPr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ubtitle 10">
            <a:extLst>
              <a:ext uri="{FF2B5EF4-FFF2-40B4-BE49-F238E27FC236}">
                <a16:creationId xmlns="" xmlns:a16="http://schemas.microsoft.com/office/drawing/2014/main" id="{16D899F7-D26A-4766-824F-68C2B36C6829}"/>
              </a:ext>
            </a:extLst>
          </p:cNvPr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ubtitle 11">
            <a:extLst>
              <a:ext uri="{FF2B5EF4-FFF2-40B4-BE49-F238E27FC236}">
                <a16:creationId xmlns="" xmlns:a16="http://schemas.microsoft.com/office/drawing/2014/main" id="{F5AB58A3-AE44-4A0F-9A2B-7DE66EA321F7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Subtitle 12">
            <a:extLst>
              <a:ext uri="{FF2B5EF4-FFF2-40B4-BE49-F238E27FC236}">
                <a16:creationId xmlns="" xmlns:a16="http://schemas.microsoft.com/office/drawing/2014/main" id="{F78D7468-C6B6-4034-9B3A-8C4CFA11A560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Subtitle 13">
            <a:extLst>
              <a:ext uri="{FF2B5EF4-FFF2-40B4-BE49-F238E27FC236}">
                <a16:creationId xmlns="" xmlns:a16="http://schemas.microsoft.com/office/drawing/2014/main" id="{651CD16A-E5FE-4299-AA00-A495C69DE299}"/>
              </a:ext>
            </a:extLst>
          </p:cNvPr>
          <p:cNvSpPr>
            <a:spLocks noGrp="1"/>
          </p:cNvSpPr>
          <p:nvPr>
            <p:ph type="subTitle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9EF3140B-065A-48AA-A965-99C9BED0B3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074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436E333-28B5-4562-9CCD-6D84DCA76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="" xmlns:a16="http://schemas.microsoft.com/office/drawing/2014/main" id="{FDC7B293-4928-465C-88F3-2D5340F1A101}"/>
              </a:ext>
            </a:extLst>
          </p:cNvPr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="" xmlns:a16="http://schemas.microsoft.com/office/drawing/2014/main" id="{9AB9AFE8-C7EE-4504-86E9-E66B0D818D62}"/>
              </a:ext>
            </a:extLst>
          </p:cNvPr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="" xmlns:a16="http://schemas.microsoft.com/office/drawing/2014/main" id="{2703DE47-695E-4ACA-99F1-FB30C039E48F}"/>
              </a:ext>
            </a:extLst>
          </p:cNvPr>
          <p:cNvSpPr>
            <a:spLocks noGrp="1"/>
          </p:cNvSpPr>
          <p:nvPr>
            <p:ph type="title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="" xmlns:a16="http://schemas.microsoft.com/office/drawing/2014/main" id="{198A2712-C095-4B4F-9894-21BA773E8D1E}"/>
              </a:ext>
            </a:extLst>
          </p:cNvPr>
          <p:cNvSpPr>
            <a:spLocks noGrp="1"/>
          </p:cNvSpPr>
          <p:nvPr>
            <p:ph type="title" idx="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="" xmlns:a16="http://schemas.microsoft.com/office/drawing/2014/main" id="{D142409F-C447-48C3-B27D-D649541BF77E}"/>
              </a:ext>
            </a:extLst>
          </p:cNvPr>
          <p:cNvSpPr>
            <a:spLocks noGrp="1"/>
          </p:cNvSpPr>
          <p:nvPr>
            <p:ph type="title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="" xmlns:a16="http://schemas.microsoft.com/office/drawing/2014/main" id="{4985F9E8-3CCD-4A66-ACD9-D50F77E453EE}"/>
              </a:ext>
            </a:extLst>
          </p:cNvPr>
          <p:cNvSpPr>
            <a:spLocks noGrp="1"/>
          </p:cNvSpPr>
          <p:nvPr>
            <p:ph type="title" idx="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ubtitle 8">
            <a:extLst>
              <a:ext uri="{FF2B5EF4-FFF2-40B4-BE49-F238E27FC236}">
                <a16:creationId xmlns="" xmlns:a16="http://schemas.microsoft.com/office/drawing/2014/main" id="{3C026810-CB22-4814-8009-75E9CE49DA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ubtitle 9">
            <a:extLst>
              <a:ext uri="{FF2B5EF4-FFF2-40B4-BE49-F238E27FC236}">
                <a16:creationId xmlns="" xmlns:a16="http://schemas.microsoft.com/office/drawing/2014/main" id="{109F32AD-E64D-4A4B-8908-24F80599DE51}"/>
              </a:ext>
            </a:extLst>
          </p:cNvPr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ubtitle 10">
            <a:extLst>
              <a:ext uri="{FF2B5EF4-FFF2-40B4-BE49-F238E27FC236}">
                <a16:creationId xmlns="" xmlns:a16="http://schemas.microsoft.com/office/drawing/2014/main" id="{AAF46E66-CA05-4F82-8C8C-135319495982}"/>
              </a:ext>
            </a:extLst>
          </p:cNvPr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ubtitle 11">
            <a:extLst>
              <a:ext uri="{FF2B5EF4-FFF2-40B4-BE49-F238E27FC236}">
                <a16:creationId xmlns="" xmlns:a16="http://schemas.microsoft.com/office/drawing/2014/main" id="{9E11C806-7AA6-4F20-A2B7-CF9D5AEBD19D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Subtitle 12">
            <a:extLst>
              <a:ext uri="{FF2B5EF4-FFF2-40B4-BE49-F238E27FC236}">
                <a16:creationId xmlns="" xmlns:a16="http://schemas.microsoft.com/office/drawing/2014/main" id="{9F7893AF-1EAB-46A1-B6A1-C4D8DB7DBEE8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Subtitle 13">
            <a:extLst>
              <a:ext uri="{FF2B5EF4-FFF2-40B4-BE49-F238E27FC236}">
                <a16:creationId xmlns="" xmlns:a16="http://schemas.microsoft.com/office/drawing/2014/main" id="{F60BB1E5-079E-4AB8-9768-967BC975008D}"/>
              </a:ext>
            </a:extLst>
          </p:cNvPr>
          <p:cNvSpPr>
            <a:spLocks noGrp="1"/>
          </p:cNvSpPr>
          <p:nvPr>
            <p:ph type="subTitle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D6B392EA-529E-429F-B733-60BBC2A8A0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008"/>
            <a:ext cx="9144000" cy="514350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603115" y="2725500"/>
            <a:ext cx="3531140" cy="1233657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68386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2EB57-B348-449D-A7ED-66E59389DDE5}" type="slidenum">
              <a:rPr lang="id-ID" smtClean="0"/>
              <a:t>25</a:t>
            </a:fld>
            <a:endParaRPr lang="id-ID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192" y="1"/>
            <a:ext cx="8111158" cy="263619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192" y="2714017"/>
            <a:ext cx="8111158" cy="2053246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4572000" y="3861881"/>
            <a:ext cx="700391" cy="17509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81629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2EB57-B348-449D-A7ED-66E59389DDE5}" type="slidenum">
              <a:rPr lang="id-ID" smtClean="0"/>
              <a:t>26</a:t>
            </a:fld>
            <a:endParaRPr lang="id-ID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185" y="90489"/>
            <a:ext cx="8823629" cy="32363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950" y="3406390"/>
            <a:ext cx="8048730" cy="1818753"/>
          </a:xfrm>
          <a:prstGeom prst="rect">
            <a:avLst/>
          </a:prstGeom>
        </p:spPr>
      </p:pic>
      <p:sp>
        <p:nvSpPr>
          <p:cNvPr id="7" name="Left Arrow 6"/>
          <p:cNvSpPr/>
          <p:nvPr/>
        </p:nvSpPr>
        <p:spPr>
          <a:xfrm>
            <a:off x="4471516" y="3878664"/>
            <a:ext cx="251209" cy="663191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38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707" y="2373549"/>
            <a:ext cx="8581293" cy="21812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850" y="0"/>
            <a:ext cx="8421266" cy="2373549"/>
          </a:xfrm>
          <a:prstGeom prst="rect">
            <a:avLst/>
          </a:prstGeom>
        </p:spPr>
      </p:pic>
      <p:sp>
        <p:nvSpPr>
          <p:cNvPr id="5" name="Notched Right Arrow 4"/>
          <p:cNvSpPr/>
          <p:nvPr/>
        </p:nvSpPr>
        <p:spPr>
          <a:xfrm>
            <a:off x="4672482" y="3180945"/>
            <a:ext cx="230257" cy="642025"/>
          </a:xfrm>
          <a:prstGeom prst="notch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02198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smtClean="0"/>
              <a:t>Writing the document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" altLang="es-ES" sz="1800" dirty="0">
                <a:hlinkClick r:id="rId3"/>
              </a:rPr>
              <a:t>http://tutorialsbibtic.upf.edu/treball/</a:t>
            </a:r>
            <a:endParaRPr lang="es-ES" altLang="es-ES" sz="1800" dirty="0"/>
          </a:p>
          <a:p>
            <a:pPr eaLnBrk="1" hangingPunct="1">
              <a:lnSpc>
                <a:spcPct val="80000"/>
              </a:lnSpc>
            </a:pPr>
            <a:r>
              <a:rPr lang="es-ES" altLang="es-ES" sz="1800" dirty="0"/>
              <a:t>Be </a:t>
            </a:r>
            <a:r>
              <a:rPr lang="es-ES" altLang="es-ES" sz="1800" dirty="0" err="1"/>
              <a:t>aware</a:t>
            </a:r>
            <a:r>
              <a:rPr lang="es-ES" altLang="es-ES" sz="1800" dirty="0"/>
              <a:t> </a:t>
            </a:r>
            <a:r>
              <a:rPr lang="es-ES" altLang="es-ES" sz="1800" dirty="0" err="1"/>
              <a:t>about</a:t>
            </a:r>
            <a:r>
              <a:rPr lang="es-ES" altLang="es-ES" sz="1800" dirty="0"/>
              <a:t> </a:t>
            </a:r>
            <a:r>
              <a:rPr lang="es-ES" altLang="es-ES" sz="1800" dirty="0" err="1"/>
              <a:t>formatting</a:t>
            </a:r>
            <a:r>
              <a:rPr lang="es-ES" altLang="es-ES" sz="1800" dirty="0"/>
              <a:t> </a:t>
            </a:r>
            <a:r>
              <a:rPr lang="es-ES" altLang="es-ES" sz="1800" dirty="0" err="1"/>
              <a:t>requirements</a:t>
            </a:r>
            <a:r>
              <a:rPr lang="es-ES" altLang="es-ES" sz="1800" dirty="0"/>
              <a:t> (</a:t>
            </a:r>
            <a:r>
              <a:rPr lang="es-ES" altLang="es-ES" sz="1800" dirty="0" err="1"/>
              <a:t>by</a:t>
            </a:r>
            <a:r>
              <a:rPr lang="es-ES" altLang="es-ES" sz="1800" dirty="0"/>
              <a:t> </a:t>
            </a:r>
            <a:r>
              <a:rPr lang="es-ES" altLang="es-ES" sz="1800" dirty="0" err="1"/>
              <a:t>the</a:t>
            </a:r>
            <a:r>
              <a:rPr lang="es-ES" altLang="es-ES" sz="1800" dirty="0"/>
              <a:t> UPF, </a:t>
            </a:r>
            <a:r>
              <a:rPr lang="es-ES" altLang="es-ES" sz="1800" dirty="0" err="1"/>
              <a:t>by</a:t>
            </a:r>
            <a:r>
              <a:rPr lang="es-ES" altLang="es-ES" sz="1800" dirty="0"/>
              <a:t> </a:t>
            </a:r>
            <a:r>
              <a:rPr lang="es-ES" altLang="es-ES" sz="1800" dirty="0" err="1"/>
              <a:t>the</a:t>
            </a:r>
            <a:r>
              <a:rPr lang="es-ES" altLang="es-ES" sz="1800" dirty="0"/>
              <a:t> </a:t>
            </a:r>
            <a:r>
              <a:rPr lang="es-ES" altLang="es-ES" sz="1800" dirty="0" err="1"/>
              <a:t>potential</a:t>
            </a:r>
            <a:r>
              <a:rPr lang="es-ES" altLang="es-ES" sz="1800" dirty="0"/>
              <a:t> </a:t>
            </a:r>
            <a:r>
              <a:rPr lang="es-ES" altLang="es-ES" sz="1800" dirty="0" err="1"/>
              <a:t>publisher</a:t>
            </a:r>
            <a:r>
              <a:rPr lang="es-ES" altLang="es-ES" sz="1800" dirty="0"/>
              <a:t>)</a:t>
            </a:r>
          </a:p>
          <a:p>
            <a:pPr eaLnBrk="1" hangingPunct="1">
              <a:lnSpc>
                <a:spcPct val="80000"/>
              </a:lnSpc>
            </a:pPr>
            <a:r>
              <a:rPr lang="es-ES" altLang="es-ES" sz="1800" dirty="0" err="1"/>
              <a:t>Which</a:t>
            </a:r>
            <a:r>
              <a:rPr lang="es-ES" altLang="es-ES" sz="1800" dirty="0"/>
              <a:t> </a:t>
            </a:r>
            <a:r>
              <a:rPr lang="es-ES" altLang="es-ES" sz="1800" dirty="0" err="1"/>
              <a:t>is</a:t>
            </a:r>
            <a:r>
              <a:rPr lang="es-ES" altLang="es-ES" sz="1800" dirty="0"/>
              <a:t> </a:t>
            </a:r>
            <a:r>
              <a:rPr lang="es-ES" altLang="es-ES" sz="1800" dirty="0" err="1"/>
              <a:t>the</a:t>
            </a:r>
            <a:r>
              <a:rPr lang="es-ES" altLang="es-ES" sz="1800" dirty="0"/>
              <a:t> </a:t>
            </a:r>
            <a:r>
              <a:rPr lang="es-ES" altLang="es-ES" sz="1800" dirty="0" err="1"/>
              <a:t>style</a:t>
            </a:r>
            <a:r>
              <a:rPr lang="es-ES" altLang="es-ES" sz="1800" dirty="0"/>
              <a:t> </a:t>
            </a:r>
            <a:r>
              <a:rPr lang="es-ES" altLang="es-ES" sz="1800" dirty="0" err="1"/>
              <a:t>for</a:t>
            </a:r>
            <a:r>
              <a:rPr lang="es-ES" altLang="es-ES" sz="1800" dirty="0"/>
              <a:t> </a:t>
            </a:r>
            <a:r>
              <a:rPr lang="es-ES" altLang="es-ES" sz="1800" dirty="0" err="1"/>
              <a:t>your</a:t>
            </a:r>
            <a:r>
              <a:rPr lang="es-ES" altLang="es-ES" sz="1800" dirty="0"/>
              <a:t> </a:t>
            </a:r>
            <a:r>
              <a:rPr lang="id-ID" altLang="es-ES" sz="1800" dirty="0" smtClean="0"/>
              <a:t>manuscript that should be followed by author guideline in each journal  </a:t>
            </a:r>
            <a:r>
              <a:rPr lang="es-ES" altLang="es-ES" sz="1800" dirty="0" smtClean="0"/>
              <a:t> </a:t>
            </a:r>
            <a:r>
              <a:rPr lang="es-ES" altLang="es-ES" sz="1800" dirty="0"/>
              <a:t>(</a:t>
            </a:r>
            <a:r>
              <a:rPr lang="es-ES" altLang="es-ES" sz="1800" dirty="0" err="1"/>
              <a:t>see</a:t>
            </a:r>
            <a:r>
              <a:rPr lang="es-ES" altLang="es-ES" sz="1800" dirty="0"/>
              <a:t> </a:t>
            </a:r>
            <a:r>
              <a:rPr lang="es-ES" altLang="es-ES" sz="1800" dirty="0" err="1"/>
              <a:t>the</a:t>
            </a:r>
            <a:r>
              <a:rPr lang="es-ES" altLang="es-ES" sz="1800" dirty="0"/>
              <a:t> </a:t>
            </a:r>
            <a:r>
              <a:rPr lang="es-ES" altLang="es-ES" sz="1800" dirty="0" err="1"/>
              <a:t>section</a:t>
            </a:r>
            <a:r>
              <a:rPr lang="es-ES" altLang="es-ES" sz="1800" dirty="0"/>
              <a:t>: </a:t>
            </a:r>
            <a:r>
              <a:rPr lang="es-ES" altLang="es-ES" sz="1800" dirty="0" err="1"/>
              <a:t>template</a:t>
            </a:r>
            <a:r>
              <a:rPr lang="es-ES" altLang="es-ES" sz="1800" dirty="0"/>
              <a:t>)</a:t>
            </a:r>
          </a:p>
          <a:p>
            <a:pPr lvl="1" eaLnBrk="1" hangingPunct="1">
              <a:lnSpc>
                <a:spcPct val="80000"/>
              </a:lnSpc>
            </a:pPr>
            <a:r>
              <a:rPr lang="es-ES" altLang="es-ES" sz="1500" dirty="0">
                <a:hlinkClick r:id="rId4"/>
              </a:rPr>
              <a:t>http://www.upf.edu/bibtic/guiesiajudes/eines/tesis/presentar.html</a:t>
            </a:r>
            <a:endParaRPr lang="es-ES" altLang="es-ES" sz="1500" dirty="0"/>
          </a:p>
          <a:p>
            <a:pPr eaLnBrk="1" hangingPunct="1">
              <a:lnSpc>
                <a:spcPct val="80000"/>
              </a:lnSpc>
            </a:pPr>
            <a:r>
              <a:rPr lang="es-ES" altLang="es-ES" sz="1800" dirty="0" err="1"/>
              <a:t>Get</a:t>
            </a:r>
            <a:r>
              <a:rPr lang="es-ES" altLang="es-ES" sz="1800" dirty="0"/>
              <a:t> familiar </a:t>
            </a:r>
            <a:r>
              <a:rPr lang="es-ES" altLang="es-ES" sz="1800" dirty="0" err="1"/>
              <a:t>with</a:t>
            </a:r>
            <a:r>
              <a:rPr lang="es-ES" altLang="es-ES" sz="1800" dirty="0"/>
              <a:t> IEEE, ACM, and APA </a:t>
            </a:r>
            <a:r>
              <a:rPr lang="es-ES" altLang="es-ES" sz="1800" dirty="0" err="1"/>
              <a:t>citation</a:t>
            </a:r>
            <a:r>
              <a:rPr lang="es-ES" altLang="es-ES" sz="1800" dirty="0"/>
              <a:t> </a:t>
            </a:r>
            <a:r>
              <a:rPr lang="es-ES" altLang="es-ES" sz="1800" dirty="0" err="1"/>
              <a:t>styles</a:t>
            </a:r>
            <a:endParaRPr lang="es-ES" altLang="es-ES" sz="1800" dirty="0"/>
          </a:p>
          <a:p>
            <a:pPr eaLnBrk="1" hangingPunct="1">
              <a:lnSpc>
                <a:spcPct val="80000"/>
              </a:lnSpc>
            </a:pPr>
            <a:r>
              <a:rPr lang="es-ES" altLang="es-ES" sz="1800" dirty="0"/>
              <a:t>Use a </a:t>
            </a:r>
            <a:r>
              <a:rPr lang="es-ES" altLang="es-ES" sz="1800" dirty="0" err="1"/>
              <a:t>bibliography</a:t>
            </a:r>
            <a:r>
              <a:rPr lang="es-ES" altLang="es-ES" sz="1800" dirty="0"/>
              <a:t> manager: </a:t>
            </a:r>
          </a:p>
          <a:p>
            <a:pPr lvl="1" eaLnBrk="1" hangingPunct="1">
              <a:lnSpc>
                <a:spcPct val="80000"/>
              </a:lnSpc>
            </a:pPr>
            <a:r>
              <a:rPr lang="es-ES" altLang="es-ES" sz="1500" dirty="0" err="1"/>
              <a:t>Zotero</a:t>
            </a:r>
            <a:r>
              <a:rPr lang="es-ES" altLang="es-ES" sz="1500" dirty="0"/>
              <a:t> </a:t>
            </a:r>
            <a:r>
              <a:rPr lang="es-ES" altLang="es-ES" sz="1800" dirty="0">
                <a:hlinkClick r:id="rId5"/>
              </a:rPr>
              <a:t>http://www.zotero.org/</a:t>
            </a:r>
            <a:endParaRPr lang="es-ES" altLang="es-ES" sz="1800" dirty="0"/>
          </a:p>
          <a:p>
            <a:pPr lvl="1" eaLnBrk="1" hangingPunct="1">
              <a:lnSpc>
                <a:spcPct val="80000"/>
              </a:lnSpc>
            </a:pPr>
            <a:r>
              <a:rPr lang="es-ES" altLang="es-ES" sz="1500" dirty="0" err="1"/>
              <a:t>JabRef</a:t>
            </a:r>
            <a:r>
              <a:rPr lang="es-ES" altLang="es-ES" sz="1500" dirty="0"/>
              <a:t> </a:t>
            </a:r>
            <a:r>
              <a:rPr lang="es-ES" altLang="es-ES" sz="1800" dirty="0">
                <a:hlinkClick r:id="rId6"/>
              </a:rPr>
              <a:t>http://jabref.sourceforge.net/</a:t>
            </a:r>
            <a:endParaRPr lang="es-ES" altLang="es-ES" sz="1800" dirty="0"/>
          </a:p>
          <a:p>
            <a:pPr lvl="1" eaLnBrk="1" hangingPunct="1">
              <a:lnSpc>
                <a:spcPct val="80000"/>
              </a:lnSpc>
            </a:pPr>
            <a:r>
              <a:rPr lang="es-ES" altLang="es-ES" sz="1800" dirty="0" err="1"/>
              <a:t>Mendeley</a:t>
            </a:r>
            <a:r>
              <a:rPr lang="es-ES" altLang="es-ES" sz="1800" dirty="0"/>
              <a:t> </a:t>
            </a:r>
            <a:r>
              <a:rPr lang="es-ES" altLang="es-ES" sz="1800" dirty="0">
                <a:hlinkClick r:id="rId7"/>
              </a:rPr>
              <a:t>http://www.mendeley.com/</a:t>
            </a:r>
            <a:endParaRPr lang="es-ES" altLang="es-ES" sz="1800" dirty="0"/>
          </a:p>
          <a:p>
            <a:pPr lvl="1" eaLnBrk="1" hangingPunct="1">
              <a:lnSpc>
                <a:spcPct val="80000"/>
              </a:lnSpc>
            </a:pPr>
            <a:r>
              <a:rPr lang="es-ES" altLang="es-ES" sz="1800" dirty="0" err="1"/>
              <a:t>See</a:t>
            </a:r>
            <a:r>
              <a:rPr lang="es-ES" altLang="es-ES" sz="1800" dirty="0"/>
              <a:t> </a:t>
            </a:r>
            <a:r>
              <a:rPr lang="es-ES" altLang="es-ES" sz="1800" dirty="0" err="1"/>
              <a:t>for</a:t>
            </a:r>
            <a:r>
              <a:rPr lang="es-ES" altLang="es-ES" sz="1800" dirty="0"/>
              <a:t> </a:t>
            </a:r>
            <a:r>
              <a:rPr lang="es-ES" altLang="es-ES" sz="1800" dirty="0" err="1"/>
              <a:t>comparison</a:t>
            </a:r>
            <a:r>
              <a:rPr lang="es-ES" altLang="es-ES" sz="1800" dirty="0"/>
              <a:t> </a:t>
            </a:r>
            <a:r>
              <a:rPr lang="es-ES" altLang="es-ES" sz="1800" dirty="0" err="1"/>
              <a:t>tables</a:t>
            </a:r>
            <a:r>
              <a:rPr lang="es-ES" altLang="es-ES" sz="1800" dirty="0"/>
              <a:t>: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s-ES" altLang="es-ES" sz="1800" dirty="0">
                <a:hlinkClick r:id="rId8"/>
              </a:rPr>
              <a:t>http://en.wikipedia.org/wiki/Comparison_of_reference_management_software</a:t>
            </a:r>
            <a:endParaRPr lang="es-ES" altLang="es-ES" sz="1800" dirty="0"/>
          </a:p>
          <a:p>
            <a:pPr lvl="1" eaLnBrk="1" hangingPunct="1">
              <a:lnSpc>
                <a:spcPct val="80000"/>
              </a:lnSpc>
            </a:pPr>
            <a:endParaRPr lang="es-ES" altLang="es-ES" dirty="0" smtClean="0"/>
          </a:p>
        </p:txBody>
      </p:sp>
    </p:spTree>
    <p:extLst>
      <p:ext uri="{BB962C8B-B14F-4D97-AF65-F5344CB8AC3E}">
        <p14:creationId xmlns:p14="http://schemas.microsoft.com/office/powerpoint/2010/main" val="3020920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5838" y="1113235"/>
            <a:ext cx="8297693" cy="4030265"/>
          </a:xfrm>
        </p:spPr>
        <p:txBody>
          <a:bodyPr/>
          <a:lstStyle/>
          <a:p>
            <a:pPr eaLnBrk="1" hangingPunct="1"/>
            <a:r>
              <a:rPr lang="es-ES" altLang="es-ES" sz="2000" dirty="0" err="1" smtClean="0"/>
              <a:t>Asessing</a:t>
            </a:r>
            <a:r>
              <a:rPr lang="es-ES" altLang="es-ES" sz="2000" dirty="0" smtClean="0"/>
              <a:t> </a:t>
            </a:r>
            <a:r>
              <a:rPr lang="es-ES" altLang="es-ES" sz="2000" dirty="0" err="1" smtClean="0"/>
              <a:t>the</a:t>
            </a:r>
            <a:r>
              <a:rPr lang="es-ES" altLang="es-ES" sz="2000" dirty="0" smtClean="0"/>
              <a:t> </a:t>
            </a:r>
            <a:r>
              <a:rPr lang="es-ES" altLang="es-ES" sz="2000" dirty="0" err="1" smtClean="0"/>
              <a:t>impact</a:t>
            </a:r>
            <a:r>
              <a:rPr lang="es-ES" altLang="es-ES" sz="2000" dirty="0" smtClean="0"/>
              <a:t> of </a:t>
            </a:r>
            <a:r>
              <a:rPr lang="es-ES" altLang="es-ES" sz="2000" dirty="0" err="1" smtClean="0"/>
              <a:t>authors</a:t>
            </a:r>
            <a:r>
              <a:rPr lang="es-ES" altLang="es-ES" sz="2000" dirty="0" smtClean="0"/>
              <a:t>, </a:t>
            </a:r>
            <a:r>
              <a:rPr lang="es-ES" altLang="es-ES" sz="2000" dirty="0" err="1" smtClean="0"/>
              <a:t>journals</a:t>
            </a:r>
            <a:r>
              <a:rPr lang="es-ES" altLang="es-ES" sz="2000" dirty="0" smtClean="0"/>
              <a:t>, </a:t>
            </a:r>
            <a:r>
              <a:rPr lang="es-ES" altLang="es-ES" sz="2000" dirty="0" err="1" smtClean="0"/>
              <a:t>articles</a:t>
            </a:r>
            <a:r>
              <a:rPr lang="es-ES" altLang="es-ES" sz="2000" dirty="0" smtClean="0"/>
              <a:t>:</a:t>
            </a:r>
          </a:p>
          <a:p>
            <a:pPr marL="342900" lvl="1" indent="0">
              <a:buNone/>
            </a:pPr>
            <a:r>
              <a:rPr lang="es-ES" altLang="es-ES" sz="2000" dirty="0" err="1" smtClean="0"/>
              <a:t>You</a:t>
            </a:r>
            <a:r>
              <a:rPr lang="es-ES" altLang="es-ES" sz="2000" dirty="0" smtClean="0"/>
              <a:t> can </a:t>
            </a:r>
            <a:r>
              <a:rPr lang="es-ES" altLang="es-ES" sz="2000" dirty="0" err="1" smtClean="0"/>
              <a:t>get</a:t>
            </a:r>
            <a:r>
              <a:rPr lang="es-ES" altLang="es-ES" sz="2000" dirty="0" smtClean="0"/>
              <a:t> </a:t>
            </a:r>
            <a:r>
              <a:rPr lang="es-ES" altLang="es-ES" sz="2000" dirty="0" err="1" smtClean="0"/>
              <a:t>or</a:t>
            </a:r>
            <a:r>
              <a:rPr lang="es-ES" altLang="es-ES" sz="2000" dirty="0" smtClean="0"/>
              <a:t> </a:t>
            </a:r>
            <a:r>
              <a:rPr lang="es-ES" altLang="es-ES" sz="2000" dirty="0" err="1" smtClean="0"/>
              <a:t>track</a:t>
            </a:r>
            <a:r>
              <a:rPr lang="es-ES" altLang="es-ES" sz="2000" dirty="0" smtClean="0"/>
              <a:t> </a:t>
            </a:r>
            <a:r>
              <a:rPr lang="es-ES" altLang="es-ES" sz="2000" dirty="0" err="1" smtClean="0"/>
              <a:t>authors’s</a:t>
            </a:r>
            <a:r>
              <a:rPr lang="es-ES" altLang="es-ES" sz="2000" dirty="0" smtClean="0"/>
              <a:t> </a:t>
            </a:r>
            <a:r>
              <a:rPr lang="es-ES" altLang="es-ES" sz="2000" dirty="0" err="1" smtClean="0"/>
              <a:t>impact</a:t>
            </a:r>
            <a:r>
              <a:rPr lang="es-ES" altLang="es-ES" sz="2000" dirty="0" smtClean="0"/>
              <a:t> indexes and more </a:t>
            </a:r>
            <a:r>
              <a:rPr lang="es-ES" altLang="es-ES" sz="2000" dirty="0" err="1" smtClean="0"/>
              <a:t>relevant</a:t>
            </a:r>
            <a:r>
              <a:rPr lang="es-ES" altLang="es-ES" sz="2000" dirty="0" smtClean="0"/>
              <a:t> </a:t>
            </a:r>
            <a:r>
              <a:rPr lang="es-ES" altLang="es-ES" sz="2000" dirty="0" err="1" smtClean="0"/>
              <a:t>info</a:t>
            </a:r>
            <a:r>
              <a:rPr lang="es-ES" altLang="es-ES" sz="2000" dirty="0" smtClean="0"/>
              <a:t> </a:t>
            </a:r>
            <a:r>
              <a:rPr lang="es-ES" altLang="es-ES" sz="2000" dirty="0" err="1" smtClean="0"/>
              <a:t>using</a:t>
            </a:r>
            <a:endParaRPr lang="es-ES" altLang="es-ES" sz="2000" dirty="0" smtClean="0"/>
          </a:p>
          <a:p>
            <a:pPr lvl="2" eaLnBrk="1" hangingPunct="1"/>
            <a:r>
              <a:rPr lang="id-ID" altLang="es-ES" sz="2000" dirty="0" smtClean="0"/>
              <a:t>Open Knowledge </a:t>
            </a:r>
            <a:r>
              <a:rPr lang="id-ID" altLang="es-ES" sz="2000" dirty="0"/>
              <a:t>Maps (https://openknowledgemaps.org</a:t>
            </a:r>
            <a:r>
              <a:rPr lang="id-ID" altLang="es-ES" sz="2000" dirty="0" smtClean="0"/>
              <a:t>/)</a:t>
            </a:r>
          </a:p>
          <a:p>
            <a:pPr lvl="2" eaLnBrk="1" hangingPunct="1"/>
            <a:r>
              <a:rPr lang="es-ES" altLang="es-ES" sz="2000" dirty="0" err="1" smtClean="0"/>
              <a:t>Publish</a:t>
            </a:r>
            <a:r>
              <a:rPr lang="es-ES" altLang="es-ES" sz="2000" dirty="0" smtClean="0"/>
              <a:t> </a:t>
            </a:r>
            <a:r>
              <a:rPr lang="es-ES" altLang="es-ES" sz="2000" dirty="0" err="1" smtClean="0"/>
              <a:t>or</a:t>
            </a:r>
            <a:r>
              <a:rPr lang="es-ES" altLang="es-ES" sz="2000" dirty="0" smtClean="0"/>
              <a:t> </a:t>
            </a:r>
            <a:r>
              <a:rPr lang="es-ES" altLang="es-ES" sz="2000" dirty="0" err="1" smtClean="0"/>
              <a:t>perish</a:t>
            </a:r>
            <a:r>
              <a:rPr lang="es-ES" altLang="es-ES" sz="2000" dirty="0" smtClean="0"/>
              <a:t> (</a:t>
            </a:r>
            <a:r>
              <a:rPr lang="es-ES" altLang="es-ES" sz="2000" dirty="0" smtClean="0">
                <a:hlinkClick r:id="rId3"/>
              </a:rPr>
              <a:t>http://www.harzing.com/pop.htm</a:t>
            </a:r>
            <a:r>
              <a:rPr lang="es-ES" altLang="es-ES" sz="2000" dirty="0" smtClean="0"/>
              <a:t>)</a:t>
            </a:r>
          </a:p>
          <a:p>
            <a:pPr lvl="2" eaLnBrk="1" hangingPunct="1"/>
            <a:r>
              <a:rPr lang="es-ES" altLang="es-ES" sz="2000" dirty="0" err="1" smtClean="0"/>
              <a:t>Scimago</a:t>
            </a:r>
            <a:r>
              <a:rPr lang="es-ES" altLang="es-ES" sz="2000" dirty="0" smtClean="0"/>
              <a:t> (</a:t>
            </a:r>
            <a:r>
              <a:rPr lang="es-ES" altLang="es-ES" sz="2000" dirty="0" smtClean="0">
                <a:hlinkClick r:id="rId4"/>
              </a:rPr>
              <a:t>http://www.scimagojr.com/index.php</a:t>
            </a:r>
            <a:r>
              <a:rPr lang="es-ES" altLang="es-ES" sz="2000" dirty="0" smtClean="0"/>
              <a:t>)</a:t>
            </a:r>
          </a:p>
          <a:p>
            <a:pPr lvl="2" eaLnBrk="1" hangingPunct="1"/>
            <a:r>
              <a:rPr lang="es-ES" altLang="es-ES" sz="2000" dirty="0" err="1" smtClean="0"/>
              <a:t>Arnetminer</a:t>
            </a:r>
            <a:r>
              <a:rPr lang="es-ES" altLang="es-ES" sz="2000" dirty="0" smtClean="0"/>
              <a:t> (</a:t>
            </a:r>
            <a:r>
              <a:rPr lang="es-ES" altLang="es-ES" sz="2000" dirty="0" smtClean="0">
                <a:hlinkClick r:id="rId4"/>
              </a:rPr>
              <a:t>http://www.scimagojr.com/index.php</a:t>
            </a:r>
            <a:r>
              <a:rPr lang="es-ES" altLang="es-ES" sz="2000" dirty="0" smtClean="0"/>
              <a:t>)</a:t>
            </a:r>
          </a:p>
          <a:p>
            <a:pPr lvl="2" eaLnBrk="1" hangingPunct="1"/>
            <a:r>
              <a:rPr lang="es-ES" altLang="es-ES" sz="2000" dirty="0" smtClean="0"/>
              <a:t>Google </a:t>
            </a:r>
            <a:r>
              <a:rPr lang="es-ES" altLang="es-ES" sz="2000" dirty="0" err="1" smtClean="0"/>
              <a:t>Scholar</a:t>
            </a:r>
            <a:r>
              <a:rPr lang="es-ES" altLang="es-ES" sz="2000" dirty="0" smtClean="0"/>
              <a:t> (</a:t>
            </a:r>
            <a:r>
              <a:rPr lang="es-ES" altLang="es-ES" sz="2000" dirty="0" smtClean="0">
                <a:hlinkClick r:id="rId5"/>
              </a:rPr>
              <a:t>http://scholar.google.com/</a:t>
            </a:r>
            <a:r>
              <a:rPr lang="es-ES" altLang="es-ES" sz="2000" dirty="0" smtClean="0"/>
              <a:t>)</a:t>
            </a:r>
          </a:p>
          <a:p>
            <a:pPr lvl="2" eaLnBrk="1" hangingPunct="1"/>
            <a:r>
              <a:rPr lang="es-ES" altLang="es-ES" sz="2000" dirty="0" err="1" smtClean="0"/>
              <a:t>Science</a:t>
            </a:r>
            <a:r>
              <a:rPr lang="es-ES" altLang="es-ES" sz="2000" dirty="0" smtClean="0"/>
              <a:t> </a:t>
            </a:r>
            <a:r>
              <a:rPr lang="es-ES" altLang="es-ES" sz="2000" dirty="0" err="1" smtClean="0"/>
              <a:t>Citation</a:t>
            </a:r>
            <a:r>
              <a:rPr lang="es-ES" altLang="es-ES" sz="2000" dirty="0" smtClean="0"/>
              <a:t> </a:t>
            </a:r>
            <a:r>
              <a:rPr lang="es-ES" altLang="es-ES" sz="2000" dirty="0" err="1" smtClean="0"/>
              <a:t>Index</a:t>
            </a:r>
            <a:r>
              <a:rPr lang="es-ES" altLang="es-ES" sz="2000" dirty="0" smtClean="0"/>
              <a:t> (</a:t>
            </a:r>
            <a:r>
              <a:rPr lang="es-ES" altLang="es-ES" sz="2000" dirty="0" err="1" smtClean="0"/>
              <a:t>several</a:t>
            </a:r>
            <a:r>
              <a:rPr lang="es-ES" altLang="es-ES" sz="2000" dirty="0" smtClean="0"/>
              <a:t> </a:t>
            </a:r>
            <a:r>
              <a:rPr lang="es-ES" altLang="es-ES" sz="2000" dirty="0" err="1" smtClean="0"/>
              <a:t>entry</a:t>
            </a:r>
            <a:r>
              <a:rPr lang="es-ES" altLang="es-ES" sz="2000" dirty="0" smtClean="0"/>
              <a:t> </a:t>
            </a:r>
            <a:r>
              <a:rPr lang="es-ES" altLang="es-ES" sz="2000" dirty="0" err="1" smtClean="0"/>
              <a:t>points</a:t>
            </a:r>
            <a:r>
              <a:rPr lang="es-ES" altLang="es-ES" sz="2000" dirty="0" smtClean="0"/>
              <a:t> – Library, </a:t>
            </a:r>
            <a:r>
              <a:rPr lang="es-ES" altLang="es-ES" sz="2000" dirty="0" err="1" smtClean="0"/>
              <a:t>for</a:t>
            </a:r>
            <a:r>
              <a:rPr lang="es-ES" altLang="es-ES" sz="2000" dirty="0" smtClean="0"/>
              <a:t> </a:t>
            </a:r>
            <a:r>
              <a:rPr lang="es-ES" altLang="es-ES" sz="2000" dirty="0" err="1" smtClean="0"/>
              <a:t>example</a:t>
            </a:r>
            <a:r>
              <a:rPr lang="es-ES" altLang="es-ES" sz="2000" dirty="0" smtClean="0"/>
              <a:t>)</a:t>
            </a:r>
          </a:p>
          <a:p>
            <a:pPr lvl="2" eaLnBrk="1" hangingPunct="1"/>
            <a:r>
              <a:rPr lang="es-ES" altLang="es-ES" sz="2000" dirty="0" smtClean="0">
                <a:hlinkClick r:id="rId6"/>
              </a:rPr>
              <a:t>http://www.upf.edu/bibtic/en/guiesiajudes/eines/avalua/fi.html</a:t>
            </a:r>
            <a:endParaRPr lang="es-ES" altLang="es-ES" sz="2000" dirty="0" smtClean="0"/>
          </a:p>
          <a:p>
            <a:pPr lvl="2" eaLnBrk="1" hangingPunct="1"/>
            <a:endParaRPr lang="es-ES" altLang="es-ES" sz="2000" dirty="0" smtClean="0"/>
          </a:p>
          <a:p>
            <a:pPr lvl="2" eaLnBrk="1" hangingPunct="1"/>
            <a:endParaRPr lang="es-ES" altLang="es-ES" dirty="0" smtClean="0"/>
          </a:p>
          <a:p>
            <a:pPr eaLnBrk="1" hangingPunct="1"/>
            <a:endParaRPr lang="es-ES" altLang="es-ES" dirty="0" smtClean="0"/>
          </a:p>
        </p:txBody>
      </p:sp>
      <p:sp>
        <p:nvSpPr>
          <p:cNvPr id="68611" name="Rectangle 4"/>
          <p:cNvSpPr>
            <a:spLocks noGrp="1" noChangeArrowheads="1"/>
          </p:cNvSpPr>
          <p:nvPr>
            <p:ph type="title"/>
          </p:nvPr>
        </p:nvSpPr>
        <p:spPr>
          <a:xfrm>
            <a:off x="1485900" y="205979"/>
            <a:ext cx="6172200" cy="745331"/>
          </a:xfrm>
        </p:spPr>
        <p:txBody>
          <a:bodyPr/>
          <a:lstStyle/>
          <a:p>
            <a:pPr eaLnBrk="1" hangingPunct="1"/>
            <a:r>
              <a:rPr lang="es-ES" altLang="es-ES" smtClean="0"/>
              <a:t>Organizing: asessing the rigour of your sources</a:t>
            </a:r>
          </a:p>
        </p:txBody>
      </p:sp>
    </p:spTree>
    <p:extLst>
      <p:ext uri="{BB962C8B-B14F-4D97-AF65-F5344CB8AC3E}">
        <p14:creationId xmlns:p14="http://schemas.microsoft.com/office/powerpoint/2010/main" val="218116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6C15C64-B585-46B0-A130-D90AC9BAC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="" xmlns:a16="http://schemas.microsoft.com/office/drawing/2014/main" id="{7C76CC90-859E-4EE5-8110-4CD42956E8A6}"/>
              </a:ext>
            </a:extLst>
          </p:cNvPr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="" xmlns:a16="http://schemas.microsoft.com/office/drawing/2014/main" id="{4474C431-741E-4CBE-9C24-67324E491595}"/>
              </a:ext>
            </a:extLst>
          </p:cNvPr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="" xmlns:a16="http://schemas.microsoft.com/office/drawing/2014/main" id="{60B678E1-B044-4A81-9882-FE2B7B52B8AA}"/>
              </a:ext>
            </a:extLst>
          </p:cNvPr>
          <p:cNvSpPr>
            <a:spLocks noGrp="1"/>
          </p:cNvSpPr>
          <p:nvPr>
            <p:ph type="title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="" xmlns:a16="http://schemas.microsoft.com/office/drawing/2014/main" id="{6505A925-07FF-4C35-8F25-A1D9E00C12B7}"/>
              </a:ext>
            </a:extLst>
          </p:cNvPr>
          <p:cNvSpPr>
            <a:spLocks noGrp="1"/>
          </p:cNvSpPr>
          <p:nvPr>
            <p:ph type="title" idx="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="" xmlns:a16="http://schemas.microsoft.com/office/drawing/2014/main" id="{1B0A0A53-94FD-49A7-AE2E-6928A94285EB}"/>
              </a:ext>
            </a:extLst>
          </p:cNvPr>
          <p:cNvSpPr>
            <a:spLocks noGrp="1"/>
          </p:cNvSpPr>
          <p:nvPr>
            <p:ph type="title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="" xmlns:a16="http://schemas.microsoft.com/office/drawing/2014/main" id="{D357C060-0DC4-4E14-B26D-40B027DE5798}"/>
              </a:ext>
            </a:extLst>
          </p:cNvPr>
          <p:cNvSpPr>
            <a:spLocks noGrp="1"/>
          </p:cNvSpPr>
          <p:nvPr>
            <p:ph type="title" idx="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ubtitle 8">
            <a:extLst>
              <a:ext uri="{FF2B5EF4-FFF2-40B4-BE49-F238E27FC236}">
                <a16:creationId xmlns="" xmlns:a16="http://schemas.microsoft.com/office/drawing/2014/main" id="{A976FA81-BF71-4AB7-922E-B497E8FE0F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ubtitle 9">
            <a:extLst>
              <a:ext uri="{FF2B5EF4-FFF2-40B4-BE49-F238E27FC236}">
                <a16:creationId xmlns="" xmlns:a16="http://schemas.microsoft.com/office/drawing/2014/main" id="{D813A8EF-7A6B-4A1E-9D56-9E5906209F62}"/>
              </a:ext>
            </a:extLst>
          </p:cNvPr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ubtitle 10">
            <a:extLst>
              <a:ext uri="{FF2B5EF4-FFF2-40B4-BE49-F238E27FC236}">
                <a16:creationId xmlns="" xmlns:a16="http://schemas.microsoft.com/office/drawing/2014/main" id="{BAF2B5BA-2DFE-4ACD-ABC5-EEBE5B973EA5}"/>
              </a:ext>
            </a:extLst>
          </p:cNvPr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ubtitle 11">
            <a:extLst>
              <a:ext uri="{FF2B5EF4-FFF2-40B4-BE49-F238E27FC236}">
                <a16:creationId xmlns="" xmlns:a16="http://schemas.microsoft.com/office/drawing/2014/main" id="{4BBFEFC0-4E8F-464C-9BB4-DE7776F8F15D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Subtitle 12">
            <a:extLst>
              <a:ext uri="{FF2B5EF4-FFF2-40B4-BE49-F238E27FC236}">
                <a16:creationId xmlns="" xmlns:a16="http://schemas.microsoft.com/office/drawing/2014/main" id="{AF907276-995B-4D76-8F1C-9794C94F7750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Subtitle 13">
            <a:extLst>
              <a:ext uri="{FF2B5EF4-FFF2-40B4-BE49-F238E27FC236}">
                <a16:creationId xmlns="" xmlns:a16="http://schemas.microsoft.com/office/drawing/2014/main" id="{19E7CE68-D272-4197-8936-6FCCF7132701}"/>
              </a:ext>
            </a:extLst>
          </p:cNvPr>
          <p:cNvSpPr>
            <a:spLocks noGrp="1"/>
          </p:cNvSpPr>
          <p:nvPr>
            <p:ph type="subTitle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9E540E06-5DE4-46CD-B534-563B9D2FA2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48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smtClean="0"/>
              <a:t>Organizing: Summarizing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ES" altLang="es-ES" sz="2400" dirty="0" err="1" smtClean="0"/>
              <a:t>Build</a:t>
            </a:r>
            <a:r>
              <a:rPr lang="es-ES" altLang="es-ES" sz="2400" dirty="0" smtClean="0"/>
              <a:t> a concept </a:t>
            </a:r>
            <a:r>
              <a:rPr lang="es-ES" altLang="es-ES" sz="2400" dirty="0" err="1" smtClean="0"/>
              <a:t>map</a:t>
            </a:r>
            <a:endParaRPr lang="es-ES" altLang="es-ES" sz="2400" dirty="0" smtClean="0"/>
          </a:p>
          <a:p>
            <a:pPr eaLnBrk="1" hangingPunct="1"/>
            <a:r>
              <a:rPr lang="es-ES" altLang="es-ES" sz="2400" dirty="0" smtClean="0"/>
              <a:t>Try </a:t>
            </a:r>
            <a:r>
              <a:rPr lang="es-ES" altLang="es-ES" sz="2400" dirty="0" err="1" smtClean="0"/>
              <a:t>to</a:t>
            </a:r>
            <a:r>
              <a:rPr lang="es-ES" altLang="es-ES" sz="2400" dirty="0" smtClean="0"/>
              <a:t> determine </a:t>
            </a:r>
            <a:r>
              <a:rPr lang="es-ES" altLang="es-ES" sz="2400" dirty="0" err="1" smtClean="0"/>
              <a:t>which</a:t>
            </a:r>
            <a:r>
              <a:rPr lang="es-ES" altLang="es-ES" sz="2400" dirty="0" smtClean="0"/>
              <a:t> variables </a:t>
            </a:r>
            <a:r>
              <a:rPr lang="es-ES" altLang="es-ES" sz="2400" dirty="0" err="1" smtClean="0"/>
              <a:t>or</a:t>
            </a:r>
            <a:r>
              <a:rPr lang="es-ES" altLang="es-ES" sz="2400" dirty="0" smtClean="0"/>
              <a:t> </a:t>
            </a:r>
            <a:r>
              <a:rPr lang="es-ES" altLang="es-ES" sz="2400" dirty="0" err="1" smtClean="0"/>
              <a:t>dimensions</a:t>
            </a:r>
            <a:r>
              <a:rPr lang="es-ES" altLang="es-ES" sz="2400" dirty="0" smtClean="0"/>
              <a:t> </a:t>
            </a:r>
            <a:r>
              <a:rPr lang="es-ES" altLang="es-ES" sz="2400" dirty="0" err="1" smtClean="0"/>
              <a:t>make</a:t>
            </a:r>
            <a:r>
              <a:rPr lang="es-ES" altLang="es-ES" sz="2400" dirty="0" smtClean="0"/>
              <a:t> </a:t>
            </a:r>
            <a:r>
              <a:rPr lang="es-ES" altLang="es-ES" sz="2400" dirty="0" err="1" smtClean="0"/>
              <a:t>papers</a:t>
            </a:r>
            <a:r>
              <a:rPr lang="es-ES" altLang="es-ES" sz="2400" dirty="0" smtClean="0"/>
              <a:t> similar </a:t>
            </a:r>
            <a:r>
              <a:rPr lang="es-ES" altLang="es-ES" sz="2400" dirty="0" err="1" smtClean="0"/>
              <a:t>or</a:t>
            </a:r>
            <a:r>
              <a:rPr lang="es-ES" altLang="es-ES" sz="2400" dirty="0" smtClean="0"/>
              <a:t> </a:t>
            </a:r>
            <a:r>
              <a:rPr lang="es-ES" altLang="es-ES" sz="2400" dirty="0" err="1" smtClean="0"/>
              <a:t>different</a:t>
            </a:r>
            <a:endParaRPr lang="es-ES" altLang="es-ES" sz="2400" dirty="0" smtClean="0"/>
          </a:p>
          <a:p>
            <a:pPr eaLnBrk="1" hangingPunct="1"/>
            <a:r>
              <a:rPr lang="es-ES" altLang="es-ES" sz="2400" dirty="0" err="1" smtClean="0"/>
              <a:t>Build</a:t>
            </a:r>
            <a:r>
              <a:rPr lang="es-ES" altLang="es-ES" sz="2400" dirty="0" smtClean="0"/>
              <a:t> </a:t>
            </a:r>
            <a:r>
              <a:rPr lang="es-ES" altLang="es-ES" sz="2400" dirty="0" err="1" smtClean="0"/>
              <a:t>tables</a:t>
            </a:r>
            <a:r>
              <a:rPr lang="es-ES" altLang="es-ES" sz="2400" dirty="0" smtClean="0"/>
              <a:t> </a:t>
            </a:r>
            <a:r>
              <a:rPr lang="es-ES" altLang="es-ES" sz="2400" dirty="0" err="1" smtClean="0"/>
              <a:t>summarizing</a:t>
            </a:r>
            <a:r>
              <a:rPr lang="es-ES" altLang="es-ES" sz="2400" dirty="0" smtClean="0"/>
              <a:t> </a:t>
            </a:r>
            <a:r>
              <a:rPr lang="es-ES" altLang="es-ES" sz="2400" dirty="0" err="1" smtClean="0"/>
              <a:t>information</a:t>
            </a:r>
            <a:endParaRPr lang="es-ES" altLang="es-ES" sz="2400" dirty="0" smtClean="0"/>
          </a:p>
          <a:p>
            <a:pPr eaLnBrk="1" hangingPunct="1"/>
            <a:r>
              <a:rPr lang="es-ES" altLang="es-ES" sz="2400" dirty="0" err="1" smtClean="0"/>
              <a:t>Draw</a:t>
            </a:r>
            <a:r>
              <a:rPr lang="es-ES" altLang="es-ES" sz="2400" dirty="0" smtClean="0"/>
              <a:t> </a:t>
            </a:r>
            <a:r>
              <a:rPr lang="es-ES" altLang="es-ES" sz="2400" dirty="0" err="1" smtClean="0"/>
              <a:t>flowcharts</a:t>
            </a:r>
            <a:endParaRPr lang="es-ES" altLang="es-ES" sz="2400" dirty="0" smtClean="0"/>
          </a:p>
        </p:txBody>
      </p:sp>
    </p:spTree>
    <p:extLst>
      <p:ext uri="{BB962C8B-B14F-4D97-AF65-F5344CB8AC3E}">
        <p14:creationId xmlns:p14="http://schemas.microsoft.com/office/powerpoint/2010/main" val="2276958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Conclusion </a:t>
            </a:r>
            <a:endParaRPr lang="en-US" dirty="0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4303266" y="2008824"/>
            <a:ext cx="537469" cy="5374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55721" tIns="27861" rIns="55721" bIns="27861" numCol="1" anchor="ctr" anchorCtr="0" compatLnSpc="1">
            <a:prstTxWarp prst="textNoShape">
              <a:avLst/>
            </a:prstTxWarp>
          </a:bodyPr>
          <a:lstStyle/>
          <a:p>
            <a:pPr algn="ctr">
              <a:buClrTx/>
              <a:buFontTx/>
              <a:buNone/>
            </a:pPr>
            <a:r>
              <a:rPr lang="en-US" sz="1950" b="1" kern="1200" dirty="0">
                <a:solidFill>
                  <a:srgbClr val="FFFFFF"/>
                </a:solidFill>
                <a:latin typeface="Roboto"/>
              </a:rPr>
              <a:t>01</a:t>
            </a:r>
          </a:p>
        </p:txBody>
      </p:sp>
      <p:sp>
        <p:nvSpPr>
          <p:cNvPr id="30" name="Rectangle 5"/>
          <p:cNvSpPr>
            <a:spLocks noChangeArrowheads="1"/>
          </p:cNvSpPr>
          <p:nvPr/>
        </p:nvSpPr>
        <p:spPr bwMode="auto">
          <a:xfrm flipH="1">
            <a:off x="4303266" y="2631570"/>
            <a:ext cx="537469" cy="53746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55721" tIns="27861" rIns="55721" bIns="27861" numCol="1" anchor="ctr" anchorCtr="0" compatLnSpc="1">
            <a:prstTxWarp prst="textNoShape">
              <a:avLst/>
            </a:prstTxWarp>
          </a:bodyPr>
          <a:lstStyle/>
          <a:p>
            <a:pPr algn="ctr">
              <a:buClrTx/>
              <a:buFontTx/>
              <a:buNone/>
            </a:pPr>
            <a:r>
              <a:rPr lang="en-US" sz="1950" b="1" kern="1200" dirty="0">
                <a:solidFill>
                  <a:srgbClr val="FFFFFF"/>
                </a:solidFill>
                <a:latin typeface="Roboto"/>
              </a:rPr>
              <a:t>02</a:t>
            </a:r>
          </a:p>
        </p:txBody>
      </p:sp>
      <p:sp>
        <p:nvSpPr>
          <p:cNvPr id="38" name="Rectangle 5"/>
          <p:cNvSpPr>
            <a:spLocks noChangeArrowheads="1"/>
          </p:cNvSpPr>
          <p:nvPr/>
        </p:nvSpPr>
        <p:spPr bwMode="auto">
          <a:xfrm>
            <a:off x="4303266" y="3254349"/>
            <a:ext cx="537469" cy="53746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55721" tIns="27861" rIns="55721" bIns="27861" numCol="1" anchor="ctr" anchorCtr="0" compatLnSpc="1">
            <a:prstTxWarp prst="textNoShape">
              <a:avLst/>
            </a:prstTxWarp>
          </a:bodyPr>
          <a:lstStyle/>
          <a:p>
            <a:pPr algn="ctr">
              <a:buClrTx/>
              <a:buFontTx/>
              <a:buNone/>
            </a:pPr>
            <a:r>
              <a:rPr lang="en-US" sz="1950" b="1" kern="1200" dirty="0">
                <a:solidFill>
                  <a:srgbClr val="FFFFFF"/>
                </a:solidFill>
                <a:latin typeface="Roboto"/>
              </a:rPr>
              <a:t>03</a:t>
            </a:r>
          </a:p>
        </p:txBody>
      </p:sp>
      <p:sp>
        <p:nvSpPr>
          <p:cNvPr id="46" name="Rectangle 5"/>
          <p:cNvSpPr>
            <a:spLocks noChangeArrowheads="1"/>
          </p:cNvSpPr>
          <p:nvPr/>
        </p:nvSpPr>
        <p:spPr bwMode="auto">
          <a:xfrm flipH="1">
            <a:off x="4303266" y="3877115"/>
            <a:ext cx="537469" cy="53746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55721" tIns="27861" rIns="55721" bIns="27861" numCol="1" anchor="ctr" anchorCtr="0" compatLnSpc="1">
            <a:prstTxWarp prst="textNoShape">
              <a:avLst/>
            </a:prstTxWarp>
          </a:bodyPr>
          <a:lstStyle/>
          <a:p>
            <a:pPr algn="ctr">
              <a:buClrTx/>
              <a:buFontTx/>
              <a:buNone/>
            </a:pPr>
            <a:r>
              <a:rPr lang="en-US" sz="1950" b="1" kern="1200" dirty="0">
                <a:solidFill>
                  <a:srgbClr val="FFFFFF"/>
                </a:solidFill>
                <a:latin typeface="Roboto"/>
              </a:rPr>
              <a:t>04</a:t>
            </a:r>
          </a:p>
        </p:txBody>
      </p:sp>
      <p:grpSp>
        <p:nvGrpSpPr>
          <p:cNvPr id="53" name="Group 52"/>
          <p:cNvGrpSpPr/>
          <p:nvPr/>
        </p:nvGrpSpPr>
        <p:grpSpPr>
          <a:xfrm>
            <a:off x="486382" y="1730800"/>
            <a:ext cx="3702911" cy="845197"/>
            <a:chOff x="-542461" y="1890714"/>
            <a:chExt cx="6076573" cy="1386990"/>
          </a:xfrm>
        </p:grpSpPr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399378" y="2298182"/>
              <a:ext cx="5134734" cy="979522"/>
            </a:xfrm>
            <a:prstGeom prst="roundRect">
              <a:avLst/>
            </a:prstGeom>
            <a:gradFill flip="none" rotWithShape="1">
              <a:gsLst>
                <a:gs pos="0">
                  <a:schemeClr val="bg1">
                    <a:lumMod val="65000"/>
                    <a:tint val="66000"/>
                    <a:satMod val="160000"/>
                  </a:schemeClr>
                </a:gs>
                <a:gs pos="50000">
                  <a:schemeClr val="bg1">
                    <a:lumMod val="65000"/>
                    <a:tint val="44500"/>
                    <a:satMod val="160000"/>
                  </a:schemeClr>
                </a:gs>
                <a:gs pos="100000">
                  <a:schemeClr val="bg1">
                    <a:lumMod val="65000"/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txBody>
            <a:bodyPr vert="horz" wrap="square" lIns="55721" tIns="27861" rIns="55721" bIns="27861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1097" kern="1200">
                <a:solidFill>
                  <a:srgbClr val="262626"/>
                </a:solidFill>
                <a:latin typeface="Roboto"/>
              </a:endParaRPr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-542461" y="2298182"/>
              <a:ext cx="6076569" cy="979522"/>
              <a:chOff x="591575" y="2298182"/>
              <a:chExt cx="6076569" cy="979522"/>
            </a:xfr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</p:grpSpPr>
          <p:sp>
            <p:nvSpPr>
              <p:cNvPr id="21" name="Freeform 20"/>
              <p:cNvSpPr/>
              <p:nvPr/>
            </p:nvSpPr>
            <p:spPr>
              <a:xfrm>
                <a:off x="3003868" y="2298182"/>
                <a:ext cx="1179512" cy="979522"/>
              </a:xfrm>
              <a:custGeom>
                <a:avLst/>
                <a:gdLst>
                  <a:gd name="connsiteX0" fmla="*/ 0 w 1179512"/>
                  <a:gd name="connsiteY0" fmla="*/ 0 h 979522"/>
                  <a:gd name="connsiteX1" fmla="*/ 1122857 w 1179512"/>
                  <a:gd name="connsiteY1" fmla="*/ 0 h 979522"/>
                  <a:gd name="connsiteX2" fmla="*/ 1179512 w 1179512"/>
                  <a:gd name="connsiteY2" fmla="*/ 0 h 979522"/>
                  <a:gd name="connsiteX3" fmla="*/ 1179512 w 1179512"/>
                  <a:gd name="connsiteY3" fmla="*/ 979522 h 979522"/>
                  <a:gd name="connsiteX4" fmla="*/ 1079437 w 1179512"/>
                  <a:gd name="connsiteY4" fmla="*/ 979522 h 979522"/>
                  <a:gd name="connsiteX5" fmla="*/ 806982 w 1179512"/>
                  <a:gd name="connsiteY5" fmla="*/ 979522 h 979522"/>
                  <a:gd name="connsiteX6" fmla="*/ 642562 w 1179512"/>
                  <a:gd name="connsiteY6" fmla="*/ 945419 h 979522"/>
                  <a:gd name="connsiteX7" fmla="*/ 561297 w 1179512"/>
                  <a:gd name="connsiteY7" fmla="*/ 901842 h 979522"/>
                  <a:gd name="connsiteX8" fmla="*/ 459243 w 1179512"/>
                  <a:gd name="connsiteY8" fmla="*/ 799533 h 979522"/>
                  <a:gd name="connsiteX9" fmla="*/ 438454 w 1179512"/>
                  <a:gd name="connsiteY9" fmla="*/ 532390 h 979522"/>
                  <a:gd name="connsiteX10" fmla="*/ 0 w 1179512"/>
                  <a:gd name="connsiteY10" fmla="*/ 0 h 9795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79512" h="979522">
                    <a:moveTo>
                      <a:pt x="0" y="0"/>
                    </a:moveTo>
                    <a:cubicBezTo>
                      <a:pt x="0" y="0"/>
                      <a:pt x="0" y="0"/>
                      <a:pt x="1122857" y="0"/>
                    </a:cubicBezTo>
                    <a:lnTo>
                      <a:pt x="1179512" y="0"/>
                    </a:lnTo>
                    <a:lnTo>
                      <a:pt x="1179512" y="979522"/>
                    </a:lnTo>
                    <a:lnTo>
                      <a:pt x="1079437" y="979522"/>
                    </a:lnTo>
                    <a:cubicBezTo>
                      <a:pt x="994413" y="979522"/>
                      <a:pt x="903721" y="979522"/>
                      <a:pt x="806982" y="979522"/>
                    </a:cubicBezTo>
                    <a:cubicBezTo>
                      <a:pt x="733277" y="977628"/>
                      <a:pt x="676580" y="960576"/>
                      <a:pt x="642562" y="945419"/>
                    </a:cubicBezTo>
                    <a:cubicBezTo>
                      <a:pt x="599095" y="928367"/>
                      <a:pt x="570746" y="907526"/>
                      <a:pt x="561297" y="901842"/>
                    </a:cubicBezTo>
                    <a:cubicBezTo>
                      <a:pt x="551848" y="894264"/>
                      <a:pt x="495151" y="854477"/>
                      <a:pt x="459243" y="799533"/>
                    </a:cubicBezTo>
                    <a:cubicBezTo>
                      <a:pt x="391207" y="691539"/>
                      <a:pt x="430895" y="555126"/>
                      <a:pt x="438454" y="532390"/>
                    </a:cubicBezTo>
                    <a:cubicBezTo>
                      <a:pt x="438454" y="532390"/>
                      <a:pt x="438454" y="53239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ClrTx/>
                  <a:buFontTx/>
                  <a:buNone/>
                </a:pPr>
                <a:endParaRPr lang="en-US" sz="1097" kern="1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5" name="Round Same Side Corner Rectangle 24"/>
              <p:cNvSpPr/>
              <p:nvPr/>
            </p:nvSpPr>
            <p:spPr>
              <a:xfrm rot="5400000">
                <a:off x="3140100" y="-250341"/>
                <a:ext cx="979520" cy="6076569"/>
              </a:xfrm>
              <a:prstGeom prst="round2Same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ClrTx/>
                  <a:buFontTx/>
                  <a:buNone/>
                </a:pPr>
                <a:endParaRPr lang="en-US" sz="1097" kern="12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1845434" y="1890714"/>
              <a:ext cx="1069804" cy="1188049"/>
            </a:xfrm>
            <a:custGeom>
              <a:avLst/>
              <a:gdLst>
                <a:gd name="T0" fmla="*/ 542 w 566"/>
                <a:gd name="T1" fmla="*/ 230 h 627"/>
                <a:gd name="T2" fmla="*/ 360 w 566"/>
                <a:gd name="T3" fmla="*/ 56 h 627"/>
                <a:gd name="T4" fmla="*/ 305 w 566"/>
                <a:gd name="T5" fmla="*/ 24 h 627"/>
                <a:gd name="T6" fmla="*/ 160 w 566"/>
                <a:gd name="T7" fmla="*/ 9 h 627"/>
                <a:gd name="T8" fmla="*/ 20 w 566"/>
                <a:gd name="T9" fmla="*/ 110 h 627"/>
                <a:gd name="T10" fmla="*/ 9 w 566"/>
                <a:gd name="T11" fmla="*/ 215 h 627"/>
                <a:gd name="T12" fmla="*/ 9 w 566"/>
                <a:gd name="T13" fmla="*/ 215 h 627"/>
                <a:gd name="T14" fmla="*/ 247 w 566"/>
                <a:gd name="T15" fmla="*/ 627 h 627"/>
                <a:gd name="T16" fmla="*/ 241 w 566"/>
                <a:gd name="T17" fmla="*/ 496 h 627"/>
                <a:gd name="T18" fmla="*/ 241 w 566"/>
                <a:gd name="T19" fmla="*/ 496 h 627"/>
                <a:gd name="T20" fmla="*/ 241 w 566"/>
                <a:gd name="T21" fmla="*/ 496 h 627"/>
                <a:gd name="T22" fmla="*/ 241 w 566"/>
                <a:gd name="T23" fmla="*/ 496 h 627"/>
                <a:gd name="T24" fmla="*/ 241 w 566"/>
                <a:gd name="T25" fmla="*/ 496 h 627"/>
                <a:gd name="T26" fmla="*/ 271 w 566"/>
                <a:gd name="T27" fmla="*/ 432 h 627"/>
                <a:gd name="T28" fmla="*/ 397 w 566"/>
                <a:gd name="T29" fmla="*/ 343 h 627"/>
                <a:gd name="T30" fmla="*/ 522 w 566"/>
                <a:gd name="T31" fmla="*/ 300 h 627"/>
                <a:gd name="T32" fmla="*/ 542 w 566"/>
                <a:gd name="T33" fmla="*/ 230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6" h="627">
                  <a:moveTo>
                    <a:pt x="542" y="230"/>
                  </a:moveTo>
                  <a:cubicBezTo>
                    <a:pt x="360" y="56"/>
                    <a:pt x="360" y="56"/>
                    <a:pt x="360" y="56"/>
                  </a:cubicBezTo>
                  <a:cubicBezTo>
                    <a:pt x="344" y="41"/>
                    <a:pt x="326" y="30"/>
                    <a:pt x="305" y="24"/>
                  </a:cubicBezTo>
                  <a:cubicBezTo>
                    <a:pt x="270" y="13"/>
                    <a:pt x="212" y="0"/>
                    <a:pt x="160" y="9"/>
                  </a:cubicBezTo>
                  <a:cubicBezTo>
                    <a:pt x="149" y="11"/>
                    <a:pt x="58" y="29"/>
                    <a:pt x="20" y="110"/>
                  </a:cubicBezTo>
                  <a:cubicBezTo>
                    <a:pt x="0" y="154"/>
                    <a:pt x="5" y="196"/>
                    <a:pt x="9" y="215"/>
                  </a:cubicBezTo>
                  <a:cubicBezTo>
                    <a:pt x="9" y="215"/>
                    <a:pt x="9" y="215"/>
                    <a:pt x="9" y="215"/>
                  </a:cubicBezTo>
                  <a:cubicBezTo>
                    <a:pt x="247" y="627"/>
                    <a:pt x="247" y="627"/>
                    <a:pt x="247" y="627"/>
                  </a:cubicBezTo>
                  <a:cubicBezTo>
                    <a:pt x="226" y="588"/>
                    <a:pt x="227" y="539"/>
                    <a:pt x="241" y="496"/>
                  </a:cubicBezTo>
                  <a:cubicBezTo>
                    <a:pt x="241" y="496"/>
                    <a:pt x="241" y="496"/>
                    <a:pt x="241" y="496"/>
                  </a:cubicBezTo>
                  <a:cubicBezTo>
                    <a:pt x="241" y="496"/>
                    <a:pt x="241" y="496"/>
                    <a:pt x="241" y="496"/>
                  </a:cubicBezTo>
                  <a:cubicBezTo>
                    <a:pt x="241" y="496"/>
                    <a:pt x="241" y="496"/>
                    <a:pt x="241" y="496"/>
                  </a:cubicBezTo>
                  <a:cubicBezTo>
                    <a:pt x="241" y="496"/>
                    <a:pt x="241" y="496"/>
                    <a:pt x="241" y="496"/>
                  </a:cubicBezTo>
                  <a:cubicBezTo>
                    <a:pt x="248" y="472"/>
                    <a:pt x="258" y="451"/>
                    <a:pt x="271" y="432"/>
                  </a:cubicBezTo>
                  <a:cubicBezTo>
                    <a:pt x="302" y="387"/>
                    <a:pt x="342" y="369"/>
                    <a:pt x="397" y="343"/>
                  </a:cubicBezTo>
                  <a:cubicBezTo>
                    <a:pt x="429" y="328"/>
                    <a:pt x="470" y="312"/>
                    <a:pt x="522" y="300"/>
                  </a:cubicBezTo>
                  <a:cubicBezTo>
                    <a:pt x="555" y="293"/>
                    <a:pt x="566" y="253"/>
                    <a:pt x="542" y="23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65000"/>
                    <a:tint val="66000"/>
                    <a:satMod val="160000"/>
                  </a:schemeClr>
                </a:gs>
                <a:gs pos="50000">
                  <a:schemeClr val="bg1">
                    <a:lumMod val="65000"/>
                    <a:tint val="44500"/>
                    <a:satMod val="160000"/>
                  </a:schemeClr>
                </a:gs>
                <a:gs pos="100000">
                  <a:schemeClr val="bg1">
                    <a:lumMod val="65000"/>
                    <a:tint val="23500"/>
                    <a:satMod val="160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txBody>
            <a:bodyPr vert="horz" wrap="square" lIns="55721" tIns="27861" rIns="55721" bIns="27861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1097" kern="1200">
                <a:solidFill>
                  <a:srgbClr val="262626"/>
                </a:solidFill>
                <a:latin typeface="Roboto"/>
              </a:endParaRPr>
            </a:p>
          </p:txBody>
        </p:sp>
      </p:grpSp>
      <p:sp>
        <p:nvSpPr>
          <p:cNvPr id="31" name="Freeform 6"/>
          <p:cNvSpPr>
            <a:spLocks/>
          </p:cNvSpPr>
          <p:nvPr/>
        </p:nvSpPr>
        <p:spPr bwMode="auto">
          <a:xfrm flipH="1">
            <a:off x="4954709" y="2601868"/>
            <a:ext cx="2675834" cy="596896"/>
          </a:xfrm>
          <a:prstGeom prst="roundRect">
            <a:avLst/>
          </a:prstGeom>
          <a:gradFill flip="none" rotWithShape="1">
            <a:gsLst>
              <a:gs pos="0">
                <a:schemeClr val="bg1">
                  <a:lumMod val="65000"/>
                  <a:tint val="66000"/>
                  <a:satMod val="160000"/>
                </a:schemeClr>
              </a:gs>
              <a:gs pos="50000">
                <a:schemeClr val="bg1">
                  <a:lumMod val="65000"/>
                  <a:tint val="44500"/>
                  <a:satMod val="160000"/>
                </a:schemeClr>
              </a:gs>
              <a:gs pos="100000">
                <a:schemeClr val="bg1">
                  <a:lumMod val="65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txBody>
          <a:bodyPr vert="horz" wrap="square" lIns="55721" tIns="27861" rIns="55721" bIns="27861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buFontTx/>
              <a:buNone/>
            </a:pPr>
            <a:endParaRPr lang="en-US" sz="1097" kern="1200">
              <a:solidFill>
                <a:srgbClr val="262626"/>
              </a:solidFill>
              <a:latin typeface="Roboto"/>
            </a:endParaRPr>
          </a:p>
        </p:txBody>
      </p:sp>
      <p:grpSp>
        <p:nvGrpSpPr>
          <p:cNvPr id="32" name="Group 31"/>
          <p:cNvGrpSpPr/>
          <p:nvPr/>
        </p:nvGrpSpPr>
        <p:grpSpPr>
          <a:xfrm flipH="1">
            <a:off x="4954706" y="2601868"/>
            <a:ext cx="3051157" cy="596897"/>
            <a:chOff x="3003868" y="2298181"/>
            <a:chExt cx="3664280" cy="979523"/>
          </a:xfr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lin ang="0" scaled="1"/>
            <a:tileRect/>
          </a:gradFill>
        </p:grpSpPr>
        <p:sp>
          <p:nvSpPr>
            <p:cNvPr id="35" name="Freeform 34"/>
            <p:cNvSpPr/>
            <p:nvPr/>
          </p:nvSpPr>
          <p:spPr>
            <a:xfrm>
              <a:off x="3003868" y="2298182"/>
              <a:ext cx="1179512" cy="979522"/>
            </a:xfrm>
            <a:custGeom>
              <a:avLst/>
              <a:gdLst>
                <a:gd name="connsiteX0" fmla="*/ 0 w 1179512"/>
                <a:gd name="connsiteY0" fmla="*/ 0 h 979522"/>
                <a:gd name="connsiteX1" fmla="*/ 1122857 w 1179512"/>
                <a:gd name="connsiteY1" fmla="*/ 0 h 979522"/>
                <a:gd name="connsiteX2" fmla="*/ 1179512 w 1179512"/>
                <a:gd name="connsiteY2" fmla="*/ 0 h 979522"/>
                <a:gd name="connsiteX3" fmla="*/ 1179512 w 1179512"/>
                <a:gd name="connsiteY3" fmla="*/ 979522 h 979522"/>
                <a:gd name="connsiteX4" fmla="*/ 1079437 w 1179512"/>
                <a:gd name="connsiteY4" fmla="*/ 979522 h 979522"/>
                <a:gd name="connsiteX5" fmla="*/ 806982 w 1179512"/>
                <a:gd name="connsiteY5" fmla="*/ 979522 h 979522"/>
                <a:gd name="connsiteX6" fmla="*/ 642562 w 1179512"/>
                <a:gd name="connsiteY6" fmla="*/ 945419 h 979522"/>
                <a:gd name="connsiteX7" fmla="*/ 561297 w 1179512"/>
                <a:gd name="connsiteY7" fmla="*/ 901842 h 979522"/>
                <a:gd name="connsiteX8" fmla="*/ 459243 w 1179512"/>
                <a:gd name="connsiteY8" fmla="*/ 799533 h 979522"/>
                <a:gd name="connsiteX9" fmla="*/ 438454 w 1179512"/>
                <a:gd name="connsiteY9" fmla="*/ 532390 h 979522"/>
                <a:gd name="connsiteX10" fmla="*/ 0 w 1179512"/>
                <a:gd name="connsiteY10" fmla="*/ 0 h 979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79512" h="979522">
                  <a:moveTo>
                    <a:pt x="0" y="0"/>
                  </a:moveTo>
                  <a:cubicBezTo>
                    <a:pt x="0" y="0"/>
                    <a:pt x="0" y="0"/>
                    <a:pt x="1122857" y="0"/>
                  </a:cubicBezTo>
                  <a:lnTo>
                    <a:pt x="1179512" y="0"/>
                  </a:lnTo>
                  <a:lnTo>
                    <a:pt x="1179512" y="979522"/>
                  </a:lnTo>
                  <a:lnTo>
                    <a:pt x="1079437" y="979522"/>
                  </a:lnTo>
                  <a:cubicBezTo>
                    <a:pt x="994413" y="979522"/>
                    <a:pt x="903721" y="979522"/>
                    <a:pt x="806982" y="979522"/>
                  </a:cubicBezTo>
                  <a:cubicBezTo>
                    <a:pt x="733277" y="977628"/>
                    <a:pt x="676580" y="960576"/>
                    <a:pt x="642562" y="945419"/>
                  </a:cubicBezTo>
                  <a:cubicBezTo>
                    <a:pt x="599095" y="928367"/>
                    <a:pt x="570746" y="907526"/>
                    <a:pt x="561297" y="901842"/>
                  </a:cubicBezTo>
                  <a:cubicBezTo>
                    <a:pt x="551848" y="894264"/>
                    <a:pt x="495151" y="854477"/>
                    <a:pt x="459243" y="799533"/>
                  </a:cubicBezTo>
                  <a:cubicBezTo>
                    <a:pt x="391207" y="691539"/>
                    <a:pt x="430895" y="555126"/>
                    <a:pt x="438454" y="532390"/>
                  </a:cubicBezTo>
                  <a:cubicBezTo>
                    <a:pt x="438454" y="532390"/>
                    <a:pt x="438454" y="53239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en-US" sz="1097" kern="1200">
                <a:solidFill>
                  <a:srgbClr val="FFFFFF"/>
                </a:solidFill>
              </a:endParaRPr>
            </a:p>
          </p:txBody>
        </p:sp>
        <p:sp>
          <p:nvSpPr>
            <p:cNvPr id="36" name="Round Same Side Corner Rectangle 35"/>
            <p:cNvSpPr/>
            <p:nvPr/>
          </p:nvSpPr>
          <p:spPr>
            <a:xfrm rot="5400000">
              <a:off x="4936003" y="1545558"/>
              <a:ext cx="979522" cy="2484768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en-US" sz="1097" kern="1200">
                <a:solidFill>
                  <a:srgbClr val="FFFFFF"/>
                </a:solidFill>
              </a:endParaRPr>
            </a:p>
          </p:txBody>
        </p:sp>
      </p:grpSp>
      <p:sp>
        <p:nvSpPr>
          <p:cNvPr id="33" name="Freeform 9"/>
          <p:cNvSpPr>
            <a:spLocks/>
          </p:cNvSpPr>
          <p:nvPr/>
        </p:nvSpPr>
        <p:spPr bwMode="auto">
          <a:xfrm flipH="1">
            <a:off x="6550585" y="2353567"/>
            <a:ext cx="651912" cy="723968"/>
          </a:xfrm>
          <a:custGeom>
            <a:avLst/>
            <a:gdLst>
              <a:gd name="T0" fmla="*/ 542 w 566"/>
              <a:gd name="T1" fmla="*/ 230 h 627"/>
              <a:gd name="T2" fmla="*/ 360 w 566"/>
              <a:gd name="T3" fmla="*/ 56 h 627"/>
              <a:gd name="T4" fmla="*/ 305 w 566"/>
              <a:gd name="T5" fmla="*/ 24 h 627"/>
              <a:gd name="T6" fmla="*/ 160 w 566"/>
              <a:gd name="T7" fmla="*/ 9 h 627"/>
              <a:gd name="T8" fmla="*/ 20 w 566"/>
              <a:gd name="T9" fmla="*/ 110 h 627"/>
              <a:gd name="T10" fmla="*/ 9 w 566"/>
              <a:gd name="T11" fmla="*/ 215 h 627"/>
              <a:gd name="T12" fmla="*/ 9 w 566"/>
              <a:gd name="T13" fmla="*/ 215 h 627"/>
              <a:gd name="T14" fmla="*/ 247 w 566"/>
              <a:gd name="T15" fmla="*/ 627 h 627"/>
              <a:gd name="T16" fmla="*/ 241 w 566"/>
              <a:gd name="T17" fmla="*/ 496 h 627"/>
              <a:gd name="T18" fmla="*/ 241 w 566"/>
              <a:gd name="T19" fmla="*/ 496 h 627"/>
              <a:gd name="T20" fmla="*/ 241 w 566"/>
              <a:gd name="T21" fmla="*/ 496 h 627"/>
              <a:gd name="T22" fmla="*/ 241 w 566"/>
              <a:gd name="T23" fmla="*/ 496 h 627"/>
              <a:gd name="T24" fmla="*/ 241 w 566"/>
              <a:gd name="T25" fmla="*/ 496 h 627"/>
              <a:gd name="T26" fmla="*/ 271 w 566"/>
              <a:gd name="T27" fmla="*/ 432 h 627"/>
              <a:gd name="T28" fmla="*/ 397 w 566"/>
              <a:gd name="T29" fmla="*/ 343 h 627"/>
              <a:gd name="T30" fmla="*/ 522 w 566"/>
              <a:gd name="T31" fmla="*/ 300 h 627"/>
              <a:gd name="T32" fmla="*/ 542 w 566"/>
              <a:gd name="T33" fmla="*/ 230 h 6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66" h="627">
                <a:moveTo>
                  <a:pt x="542" y="230"/>
                </a:moveTo>
                <a:cubicBezTo>
                  <a:pt x="360" y="56"/>
                  <a:pt x="360" y="56"/>
                  <a:pt x="360" y="56"/>
                </a:cubicBezTo>
                <a:cubicBezTo>
                  <a:pt x="344" y="41"/>
                  <a:pt x="326" y="30"/>
                  <a:pt x="305" y="24"/>
                </a:cubicBezTo>
                <a:cubicBezTo>
                  <a:pt x="270" y="13"/>
                  <a:pt x="212" y="0"/>
                  <a:pt x="160" y="9"/>
                </a:cubicBezTo>
                <a:cubicBezTo>
                  <a:pt x="149" y="11"/>
                  <a:pt x="58" y="29"/>
                  <a:pt x="20" y="110"/>
                </a:cubicBezTo>
                <a:cubicBezTo>
                  <a:pt x="0" y="154"/>
                  <a:pt x="5" y="196"/>
                  <a:pt x="9" y="215"/>
                </a:cubicBezTo>
                <a:cubicBezTo>
                  <a:pt x="9" y="215"/>
                  <a:pt x="9" y="215"/>
                  <a:pt x="9" y="215"/>
                </a:cubicBezTo>
                <a:cubicBezTo>
                  <a:pt x="247" y="627"/>
                  <a:pt x="247" y="627"/>
                  <a:pt x="247" y="627"/>
                </a:cubicBezTo>
                <a:cubicBezTo>
                  <a:pt x="226" y="588"/>
                  <a:pt x="227" y="539"/>
                  <a:pt x="241" y="496"/>
                </a:cubicBezTo>
                <a:cubicBezTo>
                  <a:pt x="241" y="496"/>
                  <a:pt x="241" y="496"/>
                  <a:pt x="241" y="496"/>
                </a:cubicBezTo>
                <a:cubicBezTo>
                  <a:pt x="241" y="496"/>
                  <a:pt x="241" y="496"/>
                  <a:pt x="241" y="496"/>
                </a:cubicBezTo>
                <a:cubicBezTo>
                  <a:pt x="241" y="496"/>
                  <a:pt x="241" y="496"/>
                  <a:pt x="241" y="496"/>
                </a:cubicBezTo>
                <a:cubicBezTo>
                  <a:pt x="241" y="496"/>
                  <a:pt x="241" y="496"/>
                  <a:pt x="241" y="496"/>
                </a:cubicBezTo>
                <a:cubicBezTo>
                  <a:pt x="248" y="472"/>
                  <a:pt x="258" y="451"/>
                  <a:pt x="271" y="432"/>
                </a:cubicBezTo>
                <a:cubicBezTo>
                  <a:pt x="302" y="387"/>
                  <a:pt x="342" y="369"/>
                  <a:pt x="397" y="343"/>
                </a:cubicBezTo>
                <a:cubicBezTo>
                  <a:pt x="429" y="328"/>
                  <a:pt x="470" y="312"/>
                  <a:pt x="522" y="300"/>
                </a:cubicBezTo>
                <a:cubicBezTo>
                  <a:pt x="555" y="293"/>
                  <a:pt x="566" y="253"/>
                  <a:pt x="542" y="230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65000"/>
                  <a:tint val="66000"/>
                  <a:satMod val="160000"/>
                </a:schemeClr>
              </a:gs>
              <a:gs pos="50000">
                <a:schemeClr val="bg1">
                  <a:lumMod val="65000"/>
                  <a:tint val="44500"/>
                  <a:satMod val="160000"/>
                </a:schemeClr>
              </a:gs>
              <a:gs pos="100000">
                <a:schemeClr val="bg1">
                  <a:lumMod val="65000"/>
                  <a:tint val="23500"/>
                  <a:satMod val="160000"/>
                </a:schemeClr>
              </a:gs>
            </a:gsLst>
            <a:lin ang="18900000" scaled="1"/>
            <a:tileRect/>
          </a:gradFill>
          <a:ln>
            <a:noFill/>
          </a:ln>
        </p:spPr>
        <p:txBody>
          <a:bodyPr vert="horz" wrap="square" lIns="55721" tIns="27861" rIns="55721" bIns="27861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buFontTx/>
              <a:buNone/>
            </a:pPr>
            <a:endParaRPr lang="en-US" sz="1097" kern="1200">
              <a:solidFill>
                <a:srgbClr val="262626"/>
              </a:solidFill>
              <a:latin typeface="Roboto"/>
            </a:endParaRPr>
          </a:p>
        </p:txBody>
      </p:sp>
      <p:sp>
        <p:nvSpPr>
          <p:cNvPr id="39" name="Freeform 6"/>
          <p:cNvSpPr>
            <a:spLocks/>
          </p:cNvSpPr>
          <p:nvPr/>
        </p:nvSpPr>
        <p:spPr bwMode="auto">
          <a:xfrm>
            <a:off x="486381" y="3224635"/>
            <a:ext cx="3702912" cy="596896"/>
          </a:xfrm>
          <a:prstGeom prst="roundRect">
            <a:avLst/>
          </a:prstGeom>
          <a:gradFill flip="none" rotWithShape="1">
            <a:gsLst>
              <a:gs pos="0">
                <a:schemeClr val="bg1">
                  <a:lumMod val="65000"/>
                  <a:tint val="66000"/>
                  <a:satMod val="160000"/>
                </a:schemeClr>
              </a:gs>
              <a:gs pos="50000">
                <a:schemeClr val="bg1">
                  <a:lumMod val="65000"/>
                  <a:tint val="44500"/>
                  <a:satMod val="160000"/>
                </a:schemeClr>
              </a:gs>
              <a:gs pos="100000">
                <a:schemeClr val="bg1">
                  <a:lumMod val="65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txBody>
          <a:bodyPr vert="horz" wrap="square" lIns="55721" tIns="27861" rIns="55721" bIns="27861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buFontTx/>
              <a:buNone/>
            </a:pPr>
            <a:endParaRPr lang="en-US" sz="1097" kern="1200">
              <a:solidFill>
                <a:srgbClr val="262626"/>
              </a:solidFill>
              <a:latin typeface="Roboto"/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486381" y="3224635"/>
            <a:ext cx="3702912" cy="698028"/>
            <a:chOff x="2666815" y="2298180"/>
            <a:chExt cx="4001333" cy="979524"/>
          </a:xfrm>
          <a:gradFill flip="none" rotWithShape="1">
            <a:gsLst>
              <a:gs pos="0">
                <a:schemeClr val="accent3">
                  <a:shade val="30000"/>
                  <a:satMod val="115000"/>
                </a:schemeClr>
              </a:gs>
              <a:gs pos="50000">
                <a:schemeClr val="accent3">
                  <a:shade val="67500"/>
                  <a:satMod val="115000"/>
                </a:schemeClr>
              </a:gs>
              <a:gs pos="100000">
                <a:schemeClr val="accent3">
                  <a:shade val="100000"/>
                  <a:satMod val="115000"/>
                </a:schemeClr>
              </a:gs>
            </a:gsLst>
            <a:lin ang="0" scaled="1"/>
            <a:tileRect/>
          </a:gradFill>
        </p:grpSpPr>
        <p:sp>
          <p:nvSpPr>
            <p:cNvPr id="43" name="Freeform 42"/>
            <p:cNvSpPr/>
            <p:nvPr/>
          </p:nvSpPr>
          <p:spPr>
            <a:xfrm>
              <a:off x="3003868" y="2298182"/>
              <a:ext cx="1179512" cy="979522"/>
            </a:xfrm>
            <a:custGeom>
              <a:avLst/>
              <a:gdLst>
                <a:gd name="connsiteX0" fmla="*/ 0 w 1179512"/>
                <a:gd name="connsiteY0" fmla="*/ 0 h 979522"/>
                <a:gd name="connsiteX1" fmla="*/ 1122857 w 1179512"/>
                <a:gd name="connsiteY1" fmla="*/ 0 h 979522"/>
                <a:gd name="connsiteX2" fmla="*/ 1179512 w 1179512"/>
                <a:gd name="connsiteY2" fmla="*/ 0 h 979522"/>
                <a:gd name="connsiteX3" fmla="*/ 1179512 w 1179512"/>
                <a:gd name="connsiteY3" fmla="*/ 979522 h 979522"/>
                <a:gd name="connsiteX4" fmla="*/ 1079437 w 1179512"/>
                <a:gd name="connsiteY4" fmla="*/ 979522 h 979522"/>
                <a:gd name="connsiteX5" fmla="*/ 806982 w 1179512"/>
                <a:gd name="connsiteY5" fmla="*/ 979522 h 979522"/>
                <a:gd name="connsiteX6" fmla="*/ 642562 w 1179512"/>
                <a:gd name="connsiteY6" fmla="*/ 945419 h 979522"/>
                <a:gd name="connsiteX7" fmla="*/ 561297 w 1179512"/>
                <a:gd name="connsiteY7" fmla="*/ 901842 h 979522"/>
                <a:gd name="connsiteX8" fmla="*/ 459243 w 1179512"/>
                <a:gd name="connsiteY8" fmla="*/ 799533 h 979522"/>
                <a:gd name="connsiteX9" fmla="*/ 438454 w 1179512"/>
                <a:gd name="connsiteY9" fmla="*/ 532390 h 979522"/>
                <a:gd name="connsiteX10" fmla="*/ 0 w 1179512"/>
                <a:gd name="connsiteY10" fmla="*/ 0 h 979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79512" h="979522">
                  <a:moveTo>
                    <a:pt x="0" y="0"/>
                  </a:moveTo>
                  <a:cubicBezTo>
                    <a:pt x="0" y="0"/>
                    <a:pt x="0" y="0"/>
                    <a:pt x="1122857" y="0"/>
                  </a:cubicBezTo>
                  <a:lnTo>
                    <a:pt x="1179512" y="0"/>
                  </a:lnTo>
                  <a:lnTo>
                    <a:pt x="1179512" y="979522"/>
                  </a:lnTo>
                  <a:lnTo>
                    <a:pt x="1079437" y="979522"/>
                  </a:lnTo>
                  <a:cubicBezTo>
                    <a:pt x="994413" y="979522"/>
                    <a:pt x="903721" y="979522"/>
                    <a:pt x="806982" y="979522"/>
                  </a:cubicBezTo>
                  <a:cubicBezTo>
                    <a:pt x="733277" y="977628"/>
                    <a:pt x="676580" y="960576"/>
                    <a:pt x="642562" y="945419"/>
                  </a:cubicBezTo>
                  <a:cubicBezTo>
                    <a:pt x="599095" y="928367"/>
                    <a:pt x="570746" y="907526"/>
                    <a:pt x="561297" y="901842"/>
                  </a:cubicBezTo>
                  <a:cubicBezTo>
                    <a:pt x="551848" y="894264"/>
                    <a:pt x="495151" y="854477"/>
                    <a:pt x="459243" y="799533"/>
                  </a:cubicBezTo>
                  <a:cubicBezTo>
                    <a:pt x="391207" y="691539"/>
                    <a:pt x="430895" y="555126"/>
                    <a:pt x="438454" y="532390"/>
                  </a:cubicBezTo>
                  <a:cubicBezTo>
                    <a:pt x="438454" y="532390"/>
                    <a:pt x="438454" y="53239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en-US" sz="1097" kern="1200">
                <a:solidFill>
                  <a:srgbClr val="FFFFFF"/>
                </a:solidFill>
              </a:endParaRPr>
            </a:p>
          </p:txBody>
        </p:sp>
        <p:sp>
          <p:nvSpPr>
            <p:cNvPr id="44" name="Round Same Side Corner Rectangle 43"/>
            <p:cNvSpPr/>
            <p:nvPr/>
          </p:nvSpPr>
          <p:spPr>
            <a:xfrm rot="5400000">
              <a:off x="4177721" y="787274"/>
              <a:ext cx="979521" cy="4001333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en-US" sz="1097" kern="1200">
                <a:solidFill>
                  <a:srgbClr val="FFFFFF"/>
                </a:solidFill>
              </a:endParaRPr>
            </a:p>
          </p:txBody>
        </p:sp>
      </p:grpSp>
      <p:sp>
        <p:nvSpPr>
          <p:cNvPr id="41" name="Freeform 9"/>
          <p:cNvSpPr>
            <a:spLocks/>
          </p:cNvSpPr>
          <p:nvPr/>
        </p:nvSpPr>
        <p:spPr bwMode="auto">
          <a:xfrm>
            <a:off x="1941503" y="2976334"/>
            <a:ext cx="651912" cy="723968"/>
          </a:xfrm>
          <a:custGeom>
            <a:avLst/>
            <a:gdLst>
              <a:gd name="T0" fmla="*/ 542 w 566"/>
              <a:gd name="T1" fmla="*/ 230 h 627"/>
              <a:gd name="T2" fmla="*/ 360 w 566"/>
              <a:gd name="T3" fmla="*/ 56 h 627"/>
              <a:gd name="T4" fmla="*/ 305 w 566"/>
              <a:gd name="T5" fmla="*/ 24 h 627"/>
              <a:gd name="T6" fmla="*/ 160 w 566"/>
              <a:gd name="T7" fmla="*/ 9 h 627"/>
              <a:gd name="T8" fmla="*/ 20 w 566"/>
              <a:gd name="T9" fmla="*/ 110 h 627"/>
              <a:gd name="T10" fmla="*/ 9 w 566"/>
              <a:gd name="T11" fmla="*/ 215 h 627"/>
              <a:gd name="T12" fmla="*/ 9 w 566"/>
              <a:gd name="T13" fmla="*/ 215 h 627"/>
              <a:gd name="T14" fmla="*/ 247 w 566"/>
              <a:gd name="T15" fmla="*/ 627 h 627"/>
              <a:gd name="T16" fmla="*/ 241 w 566"/>
              <a:gd name="T17" fmla="*/ 496 h 627"/>
              <a:gd name="T18" fmla="*/ 241 w 566"/>
              <a:gd name="T19" fmla="*/ 496 h 627"/>
              <a:gd name="T20" fmla="*/ 241 w 566"/>
              <a:gd name="T21" fmla="*/ 496 h 627"/>
              <a:gd name="T22" fmla="*/ 241 w 566"/>
              <a:gd name="T23" fmla="*/ 496 h 627"/>
              <a:gd name="T24" fmla="*/ 241 w 566"/>
              <a:gd name="T25" fmla="*/ 496 h 627"/>
              <a:gd name="T26" fmla="*/ 271 w 566"/>
              <a:gd name="T27" fmla="*/ 432 h 627"/>
              <a:gd name="T28" fmla="*/ 397 w 566"/>
              <a:gd name="T29" fmla="*/ 343 h 627"/>
              <a:gd name="T30" fmla="*/ 522 w 566"/>
              <a:gd name="T31" fmla="*/ 300 h 627"/>
              <a:gd name="T32" fmla="*/ 542 w 566"/>
              <a:gd name="T33" fmla="*/ 230 h 6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66" h="627">
                <a:moveTo>
                  <a:pt x="542" y="230"/>
                </a:moveTo>
                <a:cubicBezTo>
                  <a:pt x="360" y="56"/>
                  <a:pt x="360" y="56"/>
                  <a:pt x="360" y="56"/>
                </a:cubicBezTo>
                <a:cubicBezTo>
                  <a:pt x="344" y="41"/>
                  <a:pt x="326" y="30"/>
                  <a:pt x="305" y="24"/>
                </a:cubicBezTo>
                <a:cubicBezTo>
                  <a:pt x="270" y="13"/>
                  <a:pt x="212" y="0"/>
                  <a:pt x="160" y="9"/>
                </a:cubicBezTo>
                <a:cubicBezTo>
                  <a:pt x="149" y="11"/>
                  <a:pt x="58" y="29"/>
                  <a:pt x="20" y="110"/>
                </a:cubicBezTo>
                <a:cubicBezTo>
                  <a:pt x="0" y="154"/>
                  <a:pt x="5" y="196"/>
                  <a:pt x="9" y="215"/>
                </a:cubicBezTo>
                <a:cubicBezTo>
                  <a:pt x="9" y="215"/>
                  <a:pt x="9" y="215"/>
                  <a:pt x="9" y="215"/>
                </a:cubicBezTo>
                <a:cubicBezTo>
                  <a:pt x="247" y="627"/>
                  <a:pt x="247" y="627"/>
                  <a:pt x="247" y="627"/>
                </a:cubicBezTo>
                <a:cubicBezTo>
                  <a:pt x="226" y="588"/>
                  <a:pt x="227" y="539"/>
                  <a:pt x="241" y="496"/>
                </a:cubicBezTo>
                <a:cubicBezTo>
                  <a:pt x="241" y="496"/>
                  <a:pt x="241" y="496"/>
                  <a:pt x="241" y="496"/>
                </a:cubicBezTo>
                <a:cubicBezTo>
                  <a:pt x="241" y="496"/>
                  <a:pt x="241" y="496"/>
                  <a:pt x="241" y="496"/>
                </a:cubicBezTo>
                <a:cubicBezTo>
                  <a:pt x="241" y="496"/>
                  <a:pt x="241" y="496"/>
                  <a:pt x="241" y="496"/>
                </a:cubicBezTo>
                <a:cubicBezTo>
                  <a:pt x="241" y="496"/>
                  <a:pt x="241" y="496"/>
                  <a:pt x="241" y="496"/>
                </a:cubicBezTo>
                <a:cubicBezTo>
                  <a:pt x="248" y="472"/>
                  <a:pt x="258" y="451"/>
                  <a:pt x="271" y="432"/>
                </a:cubicBezTo>
                <a:cubicBezTo>
                  <a:pt x="302" y="387"/>
                  <a:pt x="342" y="369"/>
                  <a:pt x="397" y="343"/>
                </a:cubicBezTo>
                <a:cubicBezTo>
                  <a:pt x="429" y="328"/>
                  <a:pt x="470" y="312"/>
                  <a:pt x="522" y="300"/>
                </a:cubicBezTo>
                <a:cubicBezTo>
                  <a:pt x="555" y="293"/>
                  <a:pt x="566" y="253"/>
                  <a:pt x="542" y="230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65000"/>
                  <a:tint val="66000"/>
                  <a:satMod val="160000"/>
                </a:schemeClr>
              </a:gs>
              <a:gs pos="50000">
                <a:schemeClr val="bg1">
                  <a:lumMod val="65000"/>
                  <a:tint val="44500"/>
                  <a:satMod val="160000"/>
                </a:schemeClr>
              </a:gs>
              <a:gs pos="100000">
                <a:schemeClr val="bg1">
                  <a:lumMod val="65000"/>
                  <a:tint val="23500"/>
                  <a:satMod val="160000"/>
                </a:schemeClr>
              </a:gs>
            </a:gsLst>
            <a:lin ang="18900000" scaled="1"/>
            <a:tileRect/>
          </a:gradFill>
          <a:ln>
            <a:noFill/>
          </a:ln>
        </p:spPr>
        <p:txBody>
          <a:bodyPr vert="horz" wrap="square" lIns="55721" tIns="27861" rIns="55721" bIns="27861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buFontTx/>
              <a:buNone/>
            </a:pPr>
            <a:endParaRPr lang="en-US" sz="1097" kern="1200">
              <a:solidFill>
                <a:srgbClr val="262626"/>
              </a:solidFill>
              <a:latin typeface="Roboto"/>
            </a:endParaRPr>
          </a:p>
        </p:txBody>
      </p:sp>
      <p:sp>
        <p:nvSpPr>
          <p:cNvPr id="47" name="Freeform 6"/>
          <p:cNvSpPr>
            <a:spLocks/>
          </p:cNvSpPr>
          <p:nvPr/>
        </p:nvSpPr>
        <p:spPr bwMode="auto">
          <a:xfrm flipH="1">
            <a:off x="4954709" y="3847402"/>
            <a:ext cx="2675834" cy="596896"/>
          </a:xfrm>
          <a:prstGeom prst="roundRect">
            <a:avLst/>
          </a:prstGeom>
          <a:gradFill flip="none" rotWithShape="1">
            <a:gsLst>
              <a:gs pos="0">
                <a:schemeClr val="bg1">
                  <a:lumMod val="65000"/>
                  <a:tint val="66000"/>
                  <a:satMod val="160000"/>
                </a:schemeClr>
              </a:gs>
              <a:gs pos="50000">
                <a:schemeClr val="bg1">
                  <a:lumMod val="65000"/>
                  <a:tint val="44500"/>
                  <a:satMod val="160000"/>
                </a:schemeClr>
              </a:gs>
              <a:gs pos="100000">
                <a:schemeClr val="bg1">
                  <a:lumMod val="65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txBody>
          <a:bodyPr vert="horz" wrap="square" lIns="55721" tIns="27861" rIns="55721" bIns="27861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buFontTx/>
              <a:buNone/>
            </a:pPr>
            <a:endParaRPr lang="en-US" sz="1097" kern="1200">
              <a:solidFill>
                <a:srgbClr val="262626"/>
              </a:solidFill>
              <a:latin typeface="Roboto"/>
            </a:endParaRPr>
          </a:p>
        </p:txBody>
      </p:sp>
      <p:grpSp>
        <p:nvGrpSpPr>
          <p:cNvPr id="48" name="Group 47"/>
          <p:cNvGrpSpPr/>
          <p:nvPr/>
        </p:nvGrpSpPr>
        <p:grpSpPr>
          <a:xfrm flipH="1">
            <a:off x="4954706" y="3847401"/>
            <a:ext cx="3801477" cy="596897"/>
            <a:chOff x="3003868" y="2298181"/>
            <a:chExt cx="3664280" cy="979523"/>
          </a:xfr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0" scaled="1"/>
            <a:tileRect/>
          </a:gradFill>
        </p:grpSpPr>
        <p:sp>
          <p:nvSpPr>
            <p:cNvPr id="51" name="Freeform 50"/>
            <p:cNvSpPr/>
            <p:nvPr/>
          </p:nvSpPr>
          <p:spPr>
            <a:xfrm>
              <a:off x="3003868" y="2298182"/>
              <a:ext cx="1179512" cy="979522"/>
            </a:xfrm>
            <a:custGeom>
              <a:avLst/>
              <a:gdLst>
                <a:gd name="connsiteX0" fmla="*/ 0 w 1179512"/>
                <a:gd name="connsiteY0" fmla="*/ 0 h 979522"/>
                <a:gd name="connsiteX1" fmla="*/ 1122857 w 1179512"/>
                <a:gd name="connsiteY1" fmla="*/ 0 h 979522"/>
                <a:gd name="connsiteX2" fmla="*/ 1179512 w 1179512"/>
                <a:gd name="connsiteY2" fmla="*/ 0 h 979522"/>
                <a:gd name="connsiteX3" fmla="*/ 1179512 w 1179512"/>
                <a:gd name="connsiteY3" fmla="*/ 979522 h 979522"/>
                <a:gd name="connsiteX4" fmla="*/ 1079437 w 1179512"/>
                <a:gd name="connsiteY4" fmla="*/ 979522 h 979522"/>
                <a:gd name="connsiteX5" fmla="*/ 806982 w 1179512"/>
                <a:gd name="connsiteY5" fmla="*/ 979522 h 979522"/>
                <a:gd name="connsiteX6" fmla="*/ 642562 w 1179512"/>
                <a:gd name="connsiteY6" fmla="*/ 945419 h 979522"/>
                <a:gd name="connsiteX7" fmla="*/ 561297 w 1179512"/>
                <a:gd name="connsiteY7" fmla="*/ 901842 h 979522"/>
                <a:gd name="connsiteX8" fmla="*/ 459243 w 1179512"/>
                <a:gd name="connsiteY8" fmla="*/ 799533 h 979522"/>
                <a:gd name="connsiteX9" fmla="*/ 438454 w 1179512"/>
                <a:gd name="connsiteY9" fmla="*/ 532390 h 979522"/>
                <a:gd name="connsiteX10" fmla="*/ 0 w 1179512"/>
                <a:gd name="connsiteY10" fmla="*/ 0 h 979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79512" h="979522">
                  <a:moveTo>
                    <a:pt x="0" y="0"/>
                  </a:moveTo>
                  <a:cubicBezTo>
                    <a:pt x="0" y="0"/>
                    <a:pt x="0" y="0"/>
                    <a:pt x="1122857" y="0"/>
                  </a:cubicBezTo>
                  <a:lnTo>
                    <a:pt x="1179512" y="0"/>
                  </a:lnTo>
                  <a:lnTo>
                    <a:pt x="1179512" y="979522"/>
                  </a:lnTo>
                  <a:lnTo>
                    <a:pt x="1079437" y="979522"/>
                  </a:lnTo>
                  <a:cubicBezTo>
                    <a:pt x="994413" y="979522"/>
                    <a:pt x="903721" y="979522"/>
                    <a:pt x="806982" y="979522"/>
                  </a:cubicBezTo>
                  <a:cubicBezTo>
                    <a:pt x="733277" y="977628"/>
                    <a:pt x="676580" y="960576"/>
                    <a:pt x="642562" y="945419"/>
                  </a:cubicBezTo>
                  <a:cubicBezTo>
                    <a:pt x="599095" y="928367"/>
                    <a:pt x="570746" y="907526"/>
                    <a:pt x="561297" y="901842"/>
                  </a:cubicBezTo>
                  <a:cubicBezTo>
                    <a:pt x="551848" y="894264"/>
                    <a:pt x="495151" y="854477"/>
                    <a:pt x="459243" y="799533"/>
                  </a:cubicBezTo>
                  <a:cubicBezTo>
                    <a:pt x="391207" y="691539"/>
                    <a:pt x="430895" y="555126"/>
                    <a:pt x="438454" y="532390"/>
                  </a:cubicBezTo>
                  <a:cubicBezTo>
                    <a:pt x="438454" y="532390"/>
                    <a:pt x="438454" y="53239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en-US" sz="1097" kern="1200">
                <a:solidFill>
                  <a:srgbClr val="FFFFFF"/>
                </a:solidFill>
              </a:endParaRPr>
            </a:p>
          </p:txBody>
        </p:sp>
        <p:sp>
          <p:nvSpPr>
            <p:cNvPr id="52" name="Round Same Side Corner Rectangle 51"/>
            <p:cNvSpPr/>
            <p:nvPr/>
          </p:nvSpPr>
          <p:spPr>
            <a:xfrm rot="5400000">
              <a:off x="4936003" y="1545558"/>
              <a:ext cx="979522" cy="2484768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en-US" sz="1097" kern="1200">
                <a:solidFill>
                  <a:srgbClr val="FFFFFF"/>
                </a:solidFill>
              </a:endParaRPr>
            </a:p>
          </p:txBody>
        </p:sp>
      </p:grpSp>
      <p:sp>
        <p:nvSpPr>
          <p:cNvPr id="49" name="Freeform 9"/>
          <p:cNvSpPr>
            <a:spLocks/>
          </p:cNvSpPr>
          <p:nvPr/>
        </p:nvSpPr>
        <p:spPr bwMode="auto">
          <a:xfrm flipH="1">
            <a:off x="6550585" y="3599101"/>
            <a:ext cx="651912" cy="723968"/>
          </a:xfrm>
          <a:custGeom>
            <a:avLst/>
            <a:gdLst>
              <a:gd name="T0" fmla="*/ 542 w 566"/>
              <a:gd name="T1" fmla="*/ 230 h 627"/>
              <a:gd name="T2" fmla="*/ 360 w 566"/>
              <a:gd name="T3" fmla="*/ 56 h 627"/>
              <a:gd name="T4" fmla="*/ 305 w 566"/>
              <a:gd name="T5" fmla="*/ 24 h 627"/>
              <a:gd name="T6" fmla="*/ 160 w 566"/>
              <a:gd name="T7" fmla="*/ 9 h 627"/>
              <a:gd name="T8" fmla="*/ 20 w 566"/>
              <a:gd name="T9" fmla="*/ 110 h 627"/>
              <a:gd name="T10" fmla="*/ 9 w 566"/>
              <a:gd name="T11" fmla="*/ 215 h 627"/>
              <a:gd name="T12" fmla="*/ 9 w 566"/>
              <a:gd name="T13" fmla="*/ 215 h 627"/>
              <a:gd name="T14" fmla="*/ 247 w 566"/>
              <a:gd name="T15" fmla="*/ 627 h 627"/>
              <a:gd name="T16" fmla="*/ 241 w 566"/>
              <a:gd name="T17" fmla="*/ 496 h 627"/>
              <a:gd name="T18" fmla="*/ 241 w 566"/>
              <a:gd name="T19" fmla="*/ 496 h 627"/>
              <a:gd name="T20" fmla="*/ 241 w 566"/>
              <a:gd name="T21" fmla="*/ 496 h 627"/>
              <a:gd name="T22" fmla="*/ 241 w 566"/>
              <a:gd name="T23" fmla="*/ 496 h 627"/>
              <a:gd name="T24" fmla="*/ 241 w 566"/>
              <a:gd name="T25" fmla="*/ 496 h 627"/>
              <a:gd name="T26" fmla="*/ 271 w 566"/>
              <a:gd name="T27" fmla="*/ 432 h 627"/>
              <a:gd name="T28" fmla="*/ 397 w 566"/>
              <a:gd name="T29" fmla="*/ 343 h 627"/>
              <a:gd name="T30" fmla="*/ 522 w 566"/>
              <a:gd name="T31" fmla="*/ 300 h 627"/>
              <a:gd name="T32" fmla="*/ 542 w 566"/>
              <a:gd name="T33" fmla="*/ 230 h 6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66" h="627">
                <a:moveTo>
                  <a:pt x="542" y="230"/>
                </a:moveTo>
                <a:cubicBezTo>
                  <a:pt x="360" y="56"/>
                  <a:pt x="360" y="56"/>
                  <a:pt x="360" y="56"/>
                </a:cubicBezTo>
                <a:cubicBezTo>
                  <a:pt x="344" y="41"/>
                  <a:pt x="326" y="30"/>
                  <a:pt x="305" y="24"/>
                </a:cubicBezTo>
                <a:cubicBezTo>
                  <a:pt x="270" y="13"/>
                  <a:pt x="212" y="0"/>
                  <a:pt x="160" y="9"/>
                </a:cubicBezTo>
                <a:cubicBezTo>
                  <a:pt x="149" y="11"/>
                  <a:pt x="58" y="29"/>
                  <a:pt x="20" y="110"/>
                </a:cubicBezTo>
                <a:cubicBezTo>
                  <a:pt x="0" y="154"/>
                  <a:pt x="5" y="196"/>
                  <a:pt x="9" y="215"/>
                </a:cubicBezTo>
                <a:cubicBezTo>
                  <a:pt x="9" y="215"/>
                  <a:pt x="9" y="215"/>
                  <a:pt x="9" y="215"/>
                </a:cubicBezTo>
                <a:cubicBezTo>
                  <a:pt x="247" y="627"/>
                  <a:pt x="247" y="627"/>
                  <a:pt x="247" y="627"/>
                </a:cubicBezTo>
                <a:cubicBezTo>
                  <a:pt x="226" y="588"/>
                  <a:pt x="227" y="539"/>
                  <a:pt x="241" y="496"/>
                </a:cubicBezTo>
                <a:cubicBezTo>
                  <a:pt x="241" y="496"/>
                  <a:pt x="241" y="496"/>
                  <a:pt x="241" y="496"/>
                </a:cubicBezTo>
                <a:cubicBezTo>
                  <a:pt x="241" y="496"/>
                  <a:pt x="241" y="496"/>
                  <a:pt x="241" y="496"/>
                </a:cubicBezTo>
                <a:cubicBezTo>
                  <a:pt x="241" y="496"/>
                  <a:pt x="241" y="496"/>
                  <a:pt x="241" y="496"/>
                </a:cubicBezTo>
                <a:cubicBezTo>
                  <a:pt x="241" y="496"/>
                  <a:pt x="241" y="496"/>
                  <a:pt x="241" y="496"/>
                </a:cubicBezTo>
                <a:cubicBezTo>
                  <a:pt x="248" y="472"/>
                  <a:pt x="258" y="451"/>
                  <a:pt x="271" y="432"/>
                </a:cubicBezTo>
                <a:cubicBezTo>
                  <a:pt x="302" y="387"/>
                  <a:pt x="342" y="369"/>
                  <a:pt x="397" y="343"/>
                </a:cubicBezTo>
                <a:cubicBezTo>
                  <a:pt x="429" y="328"/>
                  <a:pt x="470" y="312"/>
                  <a:pt x="522" y="300"/>
                </a:cubicBezTo>
                <a:cubicBezTo>
                  <a:pt x="555" y="293"/>
                  <a:pt x="566" y="253"/>
                  <a:pt x="542" y="230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65000"/>
                  <a:tint val="66000"/>
                  <a:satMod val="160000"/>
                </a:schemeClr>
              </a:gs>
              <a:gs pos="50000">
                <a:schemeClr val="bg1">
                  <a:lumMod val="65000"/>
                  <a:tint val="44500"/>
                  <a:satMod val="160000"/>
                </a:schemeClr>
              </a:gs>
              <a:gs pos="100000">
                <a:schemeClr val="bg1">
                  <a:lumMod val="65000"/>
                  <a:tint val="23500"/>
                  <a:satMod val="160000"/>
                </a:schemeClr>
              </a:gs>
            </a:gsLst>
            <a:lin ang="18900000" scaled="1"/>
            <a:tileRect/>
          </a:gradFill>
          <a:ln>
            <a:noFill/>
          </a:ln>
        </p:spPr>
        <p:txBody>
          <a:bodyPr vert="horz" wrap="square" lIns="55721" tIns="27861" rIns="55721" bIns="27861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buFontTx/>
              <a:buNone/>
            </a:pPr>
            <a:endParaRPr lang="en-US" sz="1097" kern="1200">
              <a:solidFill>
                <a:srgbClr val="262626"/>
              </a:solidFill>
              <a:latin typeface="Robot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989321" y="2671697"/>
            <a:ext cx="2606609" cy="58862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lvl="0">
              <a:buClrTx/>
            </a:pPr>
            <a:r>
              <a:rPr lang="id-ID" b="1" kern="1200" dirty="0">
                <a:solidFill>
                  <a:srgbClr val="FFC000"/>
                </a:solidFill>
                <a:latin typeface="Roboto"/>
              </a:rPr>
              <a:t>Try to find Research Gap before Writing your reseach proposal </a:t>
            </a:r>
            <a:endParaRPr lang="en-US" b="1" kern="1200" dirty="0">
              <a:solidFill>
                <a:srgbClr val="FFC000"/>
              </a:solidFill>
              <a:latin typeface="Roboto"/>
            </a:endParaRPr>
          </a:p>
          <a:p>
            <a:pPr defTabSz="557213">
              <a:spcBef>
                <a:spcPct val="20000"/>
              </a:spcBef>
              <a:buClrTx/>
              <a:defRPr/>
            </a:pPr>
            <a:endParaRPr lang="en-US" sz="854" b="1" kern="1200" dirty="0">
              <a:solidFill>
                <a:srgbClr val="FFFFFF"/>
              </a:solidFill>
              <a:latin typeface="Roboto (Body)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107424" y="3922663"/>
            <a:ext cx="3297273" cy="54906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557213">
              <a:spcBef>
                <a:spcPct val="20000"/>
              </a:spcBef>
              <a:buClrTx/>
              <a:defRPr/>
            </a:pPr>
            <a:r>
              <a:rPr lang="id-ID" b="1" kern="1200" dirty="0" smtClean="0">
                <a:solidFill>
                  <a:srgbClr val="FFC000"/>
                </a:solidFill>
                <a:latin typeface="Roboto (Body)"/>
              </a:rPr>
              <a:t>Read Carefully and follow an  author guideline on each journal </a:t>
            </a:r>
            <a:r>
              <a:rPr lang="en-US" b="1" kern="1200" dirty="0" smtClean="0">
                <a:solidFill>
                  <a:srgbClr val="FFC000"/>
                </a:solidFill>
                <a:latin typeface="Roboto (Body)"/>
              </a:rPr>
              <a:t> </a:t>
            </a:r>
            <a:endParaRPr lang="en-US" b="1" kern="1200" dirty="0">
              <a:solidFill>
                <a:srgbClr val="FFC000"/>
              </a:solidFill>
              <a:latin typeface="Roboto (Body)"/>
            </a:endParaRPr>
          </a:p>
          <a:p>
            <a:pPr defTabSz="557213">
              <a:spcBef>
                <a:spcPct val="20000"/>
              </a:spcBef>
              <a:buClrTx/>
              <a:defRPr/>
            </a:pPr>
            <a:endParaRPr lang="en-US" sz="640" kern="1200" dirty="0">
              <a:solidFill>
                <a:srgbClr val="FFFFFF"/>
              </a:solidFill>
              <a:latin typeface="Roboto (Body)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86381" y="2054362"/>
            <a:ext cx="3522146" cy="36933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557213">
              <a:spcBef>
                <a:spcPct val="20000"/>
              </a:spcBef>
              <a:buClrTx/>
              <a:defRPr/>
            </a:pPr>
            <a:r>
              <a:rPr lang="en-US" sz="854" b="1" kern="1200" dirty="0" smtClean="0">
                <a:solidFill>
                  <a:srgbClr val="FFFFFF"/>
                </a:solidFill>
                <a:latin typeface="Roboto (Body)"/>
              </a:rPr>
              <a:t>  </a:t>
            </a:r>
            <a:r>
              <a:rPr lang="en-US" sz="1200" b="1" dirty="0" smtClean="0"/>
              <a:t> </a:t>
            </a:r>
            <a:r>
              <a:rPr lang="en-US" sz="1200" b="1" dirty="0">
                <a:solidFill>
                  <a:srgbClr val="FFC000"/>
                </a:solidFill>
              </a:rPr>
              <a:t>State-of-the-Art (</a:t>
            </a:r>
            <a:r>
              <a:rPr lang="en-US" sz="1200" b="1" dirty="0" err="1">
                <a:solidFill>
                  <a:srgbClr val="FFC000"/>
                </a:solidFill>
              </a:rPr>
              <a:t>SoTA</a:t>
            </a:r>
            <a:r>
              <a:rPr lang="en-US" sz="1200" b="1" dirty="0">
                <a:solidFill>
                  <a:srgbClr val="FFC000"/>
                </a:solidFill>
              </a:rPr>
              <a:t>) excavated and delivered with LITERATURE REVIEW</a:t>
            </a:r>
            <a:endParaRPr lang="en-US" sz="1200" kern="1200" dirty="0">
              <a:solidFill>
                <a:srgbClr val="FFC000"/>
              </a:solidFill>
              <a:latin typeface="Roboto (Body)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80937" y="3299897"/>
            <a:ext cx="3327590" cy="80406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557213">
              <a:spcBef>
                <a:spcPct val="20000"/>
              </a:spcBef>
              <a:buClrTx/>
              <a:defRPr/>
            </a:pPr>
            <a:r>
              <a:rPr lang="id-ID" b="1" kern="1200" dirty="0" smtClean="0">
                <a:solidFill>
                  <a:srgbClr val="FFC000"/>
                </a:solidFill>
                <a:latin typeface="Roboto"/>
              </a:rPr>
              <a:t>Use </a:t>
            </a:r>
            <a:r>
              <a:rPr lang="id-ID" b="1" kern="1200" dirty="0">
                <a:solidFill>
                  <a:srgbClr val="FFC000"/>
                </a:solidFill>
                <a:latin typeface="Roboto"/>
              </a:rPr>
              <a:t>any tools such as : open knowledge maps in orde to find a novelty in your topic research </a:t>
            </a:r>
            <a:endParaRPr lang="en-US" b="1" kern="1200" dirty="0">
              <a:solidFill>
                <a:srgbClr val="FFC000"/>
              </a:solidFill>
              <a:latin typeface="Roboto"/>
            </a:endParaRPr>
          </a:p>
          <a:p>
            <a:pPr defTabSz="557213">
              <a:spcBef>
                <a:spcPct val="20000"/>
              </a:spcBef>
              <a:buClrTx/>
              <a:defRPr/>
            </a:pPr>
            <a:endParaRPr lang="en-US" sz="854" b="1" kern="1200" dirty="0">
              <a:solidFill>
                <a:srgbClr val="FFFFFF"/>
              </a:solidFill>
              <a:latin typeface="Roboto (Body)"/>
            </a:endParaRPr>
          </a:p>
        </p:txBody>
      </p:sp>
    </p:spTree>
    <p:extLst>
      <p:ext uri="{BB962C8B-B14F-4D97-AF65-F5344CB8AC3E}">
        <p14:creationId xmlns:p14="http://schemas.microsoft.com/office/powerpoint/2010/main" val="22272905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Recommendation </a:t>
            </a:r>
            <a:endParaRPr lang="en-US" dirty="0"/>
          </a:p>
        </p:txBody>
      </p:sp>
      <p:sp>
        <p:nvSpPr>
          <p:cNvPr id="63" name="Freeform 11"/>
          <p:cNvSpPr>
            <a:spLocks/>
          </p:cNvSpPr>
          <p:nvPr/>
        </p:nvSpPr>
        <p:spPr bwMode="auto">
          <a:xfrm>
            <a:off x="2400116" y="4303894"/>
            <a:ext cx="160463" cy="155930"/>
          </a:xfrm>
          <a:custGeom>
            <a:avLst/>
            <a:gdLst>
              <a:gd name="T0" fmla="*/ 142 w 142"/>
              <a:gd name="T1" fmla="*/ 0 h 138"/>
              <a:gd name="T2" fmla="*/ 142 w 142"/>
              <a:gd name="T3" fmla="*/ 128 h 138"/>
              <a:gd name="T4" fmla="*/ 71 w 142"/>
              <a:gd name="T5" fmla="*/ 138 h 138"/>
              <a:gd name="T6" fmla="*/ 0 w 142"/>
              <a:gd name="T7" fmla="*/ 128 h 138"/>
              <a:gd name="T8" fmla="*/ 0 w 142"/>
              <a:gd name="T9" fmla="*/ 128 h 138"/>
              <a:gd name="T10" fmla="*/ 0 w 142"/>
              <a:gd name="T11" fmla="*/ 0 h 138"/>
              <a:gd name="T12" fmla="*/ 142 w 142"/>
              <a:gd name="T13" fmla="*/ 0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2" h="138">
                <a:moveTo>
                  <a:pt x="142" y="0"/>
                </a:moveTo>
                <a:cubicBezTo>
                  <a:pt x="142" y="128"/>
                  <a:pt x="142" y="128"/>
                  <a:pt x="142" y="128"/>
                </a:cubicBezTo>
                <a:cubicBezTo>
                  <a:pt x="142" y="133"/>
                  <a:pt x="110" y="138"/>
                  <a:pt x="71" y="138"/>
                </a:cubicBezTo>
                <a:cubicBezTo>
                  <a:pt x="32" y="138"/>
                  <a:pt x="0" y="133"/>
                  <a:pt x="0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0"/>
                  <a:pt x="0" y="0"/>
                  <a:pt x="0" y="0"/>
                </a:cubicBezTo>
                <a:lnTo>
                  <a:pt x="142" y="0"/>
                </a:lnTo>
                <a:close/>
              </a:path>
            </a:pathLst>
          </a:custGeom>
          <a:gradFill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65000"/>
                </a:schemeClr>
              </a:gs>
            </a:gsLst>
            <a:lin ang="0" scaled="0"/>
          </a:gradFill>
          <a:ln>
            <a:noFill/>
          </a:ln>
        </p:spPr>
        <p:txBody>
          <a:bodyPr vert="horz" wrap="square" lIns="55721" tIns="27861" rIns="55721" bIns="27861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buFontTx/>
              <a:buNone/>
            </a:pPr>
            <a:endParaRPr lang="en-US" sz="1097" kern="1200">
              <a:solidFill>
                <a:srgbClr val="262626"/>
              </a:solidFill>
              <a:latin typeface="Roboto"/>
            </a:endParaRPr>
          </a:p>
        </p:txBody>
      </p:sp>
      <p:sp>
        <p:nvSpPr>
          <p:cNvPr id="66" name="Freeform 11"/>
          <p:cNvSpPr>
            <a:spLocks/>
          </p:cNvSpPr>
          <p:nvPr/>
        </p:nvSpPr>
        <p:spPr bwMode="auto">
          <a:xfrm>
            <a:off x="6583875" y="4303894"/>
            <a:ext cx="160463" cy="155930"/>
          </a:xfrm>
          <a:custGeom>
            <a:avLst/>
            <a:gdLst>
              <a:gd name="T0" fmla="*/ 142 w 142"/>
              <a:gd name="T1" fmla="*/ 0 h 138"/>
              <a:gd name="T2" fmla="*/ 142 w 142"/>
              <a:gd name="T3" fmla="*/ 128 h 138"/>
              <a:gd name="T4" fmla="*/ 71 w 142"/>
              <a:gd name="T5" fmla="*/ 138 h 138"/>
              <a:gd name="T6" fmla="*/ 0 w 142"/>
              <a:gd name="T7" fmla="*/ 128 h 138"/>
              <a:gd name="T8" fmla="*/ 0 w 142"/>
              <a:gd name="T9" fmla="*/ 128 h 138"/>
              <a:gd name="T10" fmla="*/ 0 w 142"/>
              <a:gd name="T11" fmla="*/ 0 h 138"/>
              <a:gd name="T12" fmla="*/ 142 w 142"/>
              <a:gd name="T13" fmla="*/ 0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2" h="138">
                <a:moveTo>
                  <a:pt x="142" y="0"/>
                </a:moveTo>
                <a:cubicBezTo>
                  <a:pt x="142" y="128"/>
                  <a:pt x="142" y="128"/>
                  <a:pt x="142" y="128"/>
                </a:cubicBezTo>
                <a:cubicBezTo>
                  <a:pt x="142" y="133"/>
                  <a:pt x="110" y="138"/>
                  <a:pt x="71" y="138"/>
                </a:cubicBezTo>
                <a:cubicBezTo>
                  <a:pt x="32" y="138"/>
                  <a:pt x="0" y="133"/>
                  <a:pt x="0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0"/>
                  <a:pt x="0" y="0"/>
                  <a:pt x="0" y="0"/>
                </a:cubicBezTo>
                <a:lnTo>
                  <a:pt x="142" y="0"/>
                </a:lnTo>
                <a:close/>
              </a:path>
            </a:pathLst>
          </a:custGeom>
          <a:gradFill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65000"/>
                </a:schemeClr>
              </a:gs>
            </a:gsLst>
            <a:lin ang="0" scaled="0"/>
          </a:gradFill>
          <a:ln>
            <a:noFill/>
          </a:ln>
        </p:spPr>
        <p:txBody>
          <a:bodyPr vert="horz" wrap="square" lIns="55721" tIns="27861" rIns="55721" bIns="27861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buFontTx/>
              <a:buNone/>
            </a:pPr>
            <a:endParaRPr lang="en-US" sz="1097" kern="1200">
              <a:solidFill>
                <a:srgbClr val="262626"/>
              </a:solidFill>
              <a:latin typeface="Roboto"/>
            </a:endParaRPr>
          </a:p>
        </p:txBody>
      </p:sp>
      <p:grpSp>
        <p:nvGrpSpPr>
          <p:cNvPr id="52" name="Group 51"/>
          <p:cNvGrpSpPr/>
          <p:nvPr/>
        </p:nvGrpSpPr>
        <p:grpSpPr>
          <a:xfrm>
            <a:off x="2116360" y="3550854"/>
            <a:ext cx="4911281" cy="775117"/>
            <a:chOff x="2229529" y="4543364"/>
            <a:chExt cx="8059538" cy="1271987"/>
          </a:xfrm>
        </p:grpSpPr>
        <p:grpSp>
          <p:nvGrpSpPr>
            <p:cNvPr id="30" name="Group 29"/>
            <p:cNvGrpSpPr/>
            <p:nvPr/>
          </p:nvGrpSpPr>
          <p:grpSpPr>
            <a:xfrm>
              <a:off x="9094440" y="4543364"/>
              <a:ext cx="1194627" cy="1271987"/>
              <a:chOff x="5571672" y="2936875"/>
              <a:chExt cx="1274762" cy="1357312"/>
            </a:xfrm>
          </p:grpSpPr>
          <p:sp>
            <p:nvSpPr>
              <p:cNvPr id="35" name="Freeform 7"/>
              <p:cNvSpPr>
                <a:spLocks/>
              </p:cNvSpPr>
              <p:nvPr/>
            </p:nvSpPr>
            <p:spPr bwMode="auto">
              <a:xfrm flipH="1">
                <a:off x="5571672" y="3130550"/>
                <a:ext cx="1274762" cy="1163637"/>
              </a:xfrm>
              <a:custGeom>
                <a:avLst/>
                <a:gdLst>
                  <a:gd name="T0" fmla="*/ 645 w 645"/>
                  <a:gd name="T1" fmla="*/ 492 h 588"/>
                  <a:gd name="T2" fmla="*/ 322 w 645"/>
                  <a:gd name="T3" fmla="*/ 588 h 588"/>
                  <a:gd name="T4" fmla="*/ 0 w 645"/>
                  <a:gd name="T5" fmla="*/ 492 h 588"/>
                  <a:gd name="T6" fmla="*/ 0 w 645"/>
                  <a:gd name="T7" fmla="*/ 0 h 588"/>
                  <a:gd name="T8" fmla="*/ 645 w 645"/>
                  <a:gd name="T9" fmla="*/ 0 h 588"/>
                  <a:gd name="T10" fmla="*/ 645 w 645"/>
                  <a:gd name="T11" fmla="*/ 492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45" h="588">
                    <a:moveTo>
                      <a:pt x="645" y="492"/>
                    </a:moveTo>
                    <a:cubicBezTo>
                      <a:pt x="645" y="523"/>
                      <a:pt x="500" y="588"/>
                      <a:pt x="322" y="588"/>
                    </a:cubicBezTo>
                    <a:cubicBezTo>
                      <a:pt x="144" y="588"/>
                      <a:pt x="0" y="523"/>
                      <a:pt x="0" y="49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645" y="0"/>
                      <a:pt x="645" y="0"/>
                      <a:pt x="645" y="0"/>
                    </a:cubicBezTo>
                    <a:lnTo>
                      <a:pt x="645" y="492"/>
                    </a:ln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65000"/>
                    </a:schemeClr>
                  </a:gs>
                  <a:gs pos="50000">
                    <a:schemeClr val="bg1">
                      <a:lumMod val="8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vert="horz" wrap="square" lIns="55721" tIns="27861" rIns="55721" bIns="27861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buClrTx/>
                  <a:buFontTx/>
                  <a:buNone/>
                </a:pPr>
                <a:endParaRPr lang="en-US" sz="1097" kern="1200">
                  <a:solidFill>
                    <a:srgbClr val="262626"/>
                  </a:solidFill>
                  <a:latin typeface="Roboto"/>
                </a:endParaRPr>
              </a:p>
            </p:txBody>
          </p:sp>
          <p:sp>
            <p:nvSpPr>
              <p:cNvPr id="36" name="Oval 8"/>
              <p:cNvSpPr>
                <a:spLocks noChangeArrowheads="1"/>
              </p:cNvSpPr>
              <p:nvPr/>
            </p:nvSpPr>
            <p:spPr bwMode="auto">
              <a:xfrm flipH="1">
                <a:off x="5571672" y="2936875"/>
                <a:ext cx="1274762" cy="38735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55721" tIns="27861" rIns="55721" bIns="27861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buClrTx/>
                  <a:buFontTx/>
                  <a:buNone/>
                </a:pPr>
                <a:endParaRPr lang="en-US" sz="1097" kern="1200">
                  <a:solidFill>
                    <a:srgbClr val="262626"/>
                  </a:solidFill>
                  <a:latin typeface="Roboto"/>
                </a:endParaRPr>
              </a:p>
            </p:txBody>
          </p:sp>
        </p:grpSp>
        <p:grpSp>
          <p:nvGrpSpPr>
            <p:cNvPr id="31" name="Group 30"/>
            <p:cNvGrpSpPr/>
            <p:nvPr/>
          </p:nvGrpSpPr>
          <p:grpSpPr>
            <a:xfrm>
              <a:off x="2229529" y="4543364"/>
              <a:ext cx="1194627" cy="1271987"/>
              <a:chOff x="5571672" y="2936875"/>
              <a:chExt cx="1274762" cy="1357312"/>
            </a:xfrm>
          </p:grpSpPr>
          <p:sp>
            <p:nvSpPr>
              <p:cNvPr id="33" name="Freeform 7"/>
              <p:cNvSpPr>
                <a:spLocks/>
              </p:cNvSpPr>
              <p:nvPr/>
            </p:nvSpPr>
            <p:spPr bwMode="auto">
              <a:xfrm flipH="1">
                <a:off x="5571672" y="3130550"/>
                <a:ext cx="1274762" cy="1163637"/>
              </a:xfrm>
              <a:custGeom>
                <a:avLst/>
                <a:gdLst>
                  <a:gd name="T0" fmla="*/ 645 w 645"/>
                  <a:gd name="T1" fmla="*/ 492 h 588"/>
                  <a:gd name="T2" fmla="*/ 322 w 645"/>
                  <a:gd name="T3" fmla="*/ 588 h 588"/>
                  <a:gd name="T4" fmla="*/ 0 w 645"/>
                  <a:gd name="T5" fmla="*/ 492 h 588"/>
                  <a:gd name="T6" fmla="*/ 0 w 645"/>
                  <a:gd name="T7" fmla="*/ 0 h 588"/>
                  <a:gd name="T8" fmla="*/ 645 w 645"/>
                  <a:gd name="T9" fmla="*/ 0 h 588"/>
                  <a:gd name="T10" fmla="*/ 645 w 645"/>
                  <a:gd name="T11" fmla="*/ 492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45" h="588">
                    <a:moveTo>
                      <a:pt x="645" y="492"/>
                    </a:moveTo>
                    <a:cubicBezTo>
                      <a:pt x="645" y="523"/>
                      <a:pt x="500" y="588"/>
                      <a:pt x="322" y="588"/>
                    </a:cubicBezTo>
                    <a:cubicBezTo>
                      <a:pt x="144" y="588"/>
                      <a:pt x="0" y="523"/>
                      <a:pt x="0" y="49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645" y="0"/>
                      <a:pt x="645" y="0"/>
                      <a:pt x="645" y="0"/>
                    </a:cubicBezTo>
                    <a:lnTo>
                      <a:pt x="645" y="492"/>
                    </a:ln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65000"/>
                    </a:schemeClr>
                  </a:gs>
                  <a:gs pos="50000">
                    <a:schemeClr val="bg1">
                      <a:lumMod val="8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vert="horz" wrap="square" lIns="55721" tIns="27861" rIns="55721" bIns="27861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buClrTx/>
                  <a:buFontTx/>
                  <a:buNone/>
                </a:pPr>
                <a:endParaRPr lang="en-US" sz="1097" kern="1200">
                  <a:solidFill>
                    <a:srgbClr val="262626"/>
                  </a:solidFill>
                  <a:latin typeface="Roboto"/>
                </a:endParaRPr>
              </a:p>
            </p:txBody>
          </p:sp>
          <p:sp>
            <p:nvSpPr>
              <p:cNvPr id="34" name="Oval 8"/>
              <p:cNvSpPr>
                <a:spLocks noChangeArrowheads="1"/>
              </p:cNvSpPr>
              <p:nvPr/>
            </p:nvSpPr>
            <p:spPr bwMode="auto">
              <a:xfrm flipH="1">
                <a:off x="5571672" y="2936875"/>
                <a:ext cx="1274762" cy="38735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55721" tIns="27861" rIns="55721" bIns="27861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buClrTx/>
                  <a:buFontTx/>
                  <a:buNone/>
                </a:pPr>
                <a:endParaRPr lang="en-US" sz="1097" kern="1200">
                  <a:solidFill>
                    <a:srgbClr val="262626"/>
                  </a:solidFill>
                  <a:latin typeface="Roboto"/>
                </a:endParaRPr>
              </a:p>
            </p:txBody>
          </p:sp>
        </p:grpSp>
        <p:sp>
          <p:nvSpPr>
            <p:cNvPr id="32" name="Rectangle 13"/>
            <p:cNvSpPr>
              <a:spLocks noChangeArrowheads="1"/>
            </p:cNvSpPr>
            <p:nvPr/>
          </p:nvSpPr>
          <p:spPr bwMode="auto">
            <a:xfrm>
              <a:off x="3424156" y="4717415"/>
              <a:ext cx="5670284" cy="92392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55721" tIns="27861" rIns="55721" bIns="27861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1097" kern="1200">
                <a:solidFill>
                  <a:srgbClr val="262626"/>
                </a:solidFill>
                <a:latin typeface="Roboto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2246452" y="3025697"/>
            <a:ext cx="4651097" cy="669955"/>
            <a:chOff x="2443014" y="3681568"/>
            <a:chExt cx="7632568" cy="1099413"/>
          </a:xfrm>
        </p:grpSpPr>
        <p:sp>
          <p:nvSpPr>
            <p:cNvPr id="38" name="Rectangle 13"/>
            <p:cNvSpPr>
              <a:spLocks noChangeArrowheads="1"/>
            </p:cNvSpPr>
            <p:nvPr/>
          </p:nvSpPr>
          <p:spPr bwMode="auto">
            <a:xfrm>
              <a:off x="3210670" y="3758928"/>
              <a:ext cx="6097256" cy="91791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55721" tIns="27861" rIns="55721" bIns="27861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1097" kern="1200">
                <a:solidFill>
                  <a:srgbClr val="262626"/>
                </a:solidFill>
                <a:latin typeface="Roboto"/>
              </a:endParaRPr>
            </a:p>
          </p:txBody>
        </p:sp>
        <p:grpSp>
          <p:nvGrpSpPr>
            <p:cNvPr id="39" name="Group 38"/>
            <p:cNvGrpSpPr/>
            <p:nvPr/>
          </p:nvGrpSpPr>
          <p:grpSpPr>
            <a:xfrm>
              <a:off x="2443014" y="3681568"/>
              <a:ext cx="767656" cy="1099413"/>
              <a:chOff x="3589338" y="2005013"/>
              <a:chExt cx="819150" cy="1173162"/>
            </a:xfrm>
          </p:grpSpPr>
          <p:sp>
            <p:nvSpPr>
              <p:cNvPr id="43" name="Freeform 9"/>
              <p:cNvSpPr>
                <a:spLocks/>
              </p:cNvSpPr>
              <p:nvPr/>
            </p:nvSpPr>
            <p:spPr bwMode="auto">
              <a:xfrm>
                <a:off x="3589338" y="2089150"/>
                <a:ext cx="819150" cy="1089025"/>
              </a:xfrm>
              <a:custGeom>
                <a:avLst/>
                <a:gdLst>
                  <a:gd name="T0" fmla="*/ 415 w 415"/>
                  <a:gd name="T1" fmla="*/ 491 h 550"/>
                  <a:gd name="T2" fmla="*/ 208 w 415"/>
                  <a:gd name="T3" fmla="*/ 550 h 550"/>
                  <a:gd name="T4" fmla="*/ 0 w 415"/>
                  <a:gd name="T5" fmla="*/ 491 h 550"/>
                  <a:gd name="T6" fmla="*/ 0 w 415"/>
                  <a:gd name="T7" fmla="*/ 0 h 550"/>
                  <a:gd name="T8" fmla="*/ 415 w 415"/>
                  <a:gd name="T9" fmla="*/ 0 h 550"/>
                  <a:gd name="T10" fmla="*/ 415 w 415"/>
                  <a:gd name="T11" fmla="*/ 491 h 5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5" h="550">
                    <a:moveTo>
                      <a:pt x="415" y="491"/>
                    </a:moveTo>
                    <a:cubicBezTo>
                      <a:pt x="415" y="512"/>
                      <a:pt x="322" y="550"/>
                      <a:pt x="208" y="550"/>
                    </a:cubicBezTo>
                    <a:cubicBezTo>
                      <a:pt x="93" y="550"/>
                      <a:pt x="0" y="518"/>
                      <a:pt x="0" y="49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15" y="0"/>
                      <a:pt x="415" y="0"/>
                      <a:pt x="415" y="0"/>
                    </a:cubicBezTo>
                    <a:lnTo>
                      <a:pt x="415" y="491"/>
                    </a:ln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65000"/>
                    </a:schemeClr>
                  </a:gs>
                  <a:gs pos="50000">
                    <a:schemeClr val="bg1">
                      <a:lumMod val="8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vert="horz" wrap="square" lIns="55721" tIns="27861" rIns="55721" bIns="27861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buClrTx/>
                  <a:buFontTx/>
                  <a:buNone/>
                </a:pPr>
                <a:endParaRPr lang="en-US" sz="1097" kern="1200">
                  <a:solidFill>
                    <a:srgbClr val="262626"/>
                  </a:solidFill>
                  <a:latin typeface="Roboto"/>
                </a:endParaRPr>
              </a:p>
            </p:txBody>
          </p:sp>
          <p:sp>
            <p:nvSpPr>
              <p:cNvPr id="44" name="Oval 10"/>
              <p:cNvSpPr>
                <a:spLocks noChangeArrowheads="1"/>
              </p:cNvSpPr>
              <p:nvPr/>
            </p:nvSpPr>
            <p:spPr bwMode="auto">
              <a:xfrm>
                <a:off x="3589338" y="2005013"/>
                <a:ext cx="819150" cy="1651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55721" tIns="27861" rIns="55721" bIns="27861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buClrTx/>
                  <a:buFontTx/>
                  <a:buNone/>
                </a:pPr>
                <a:endParaRPr lang="en-US" sz="1097" kern="1200">
                  <a:solidFill>
                    <a:srgbClr val="262626"/>
                  </a:solidFill>
                  <a:latin typeface="Roboto"/>
                </a:endParaRPr>
              </a:p>
            </p:txBody>
          </p:sp>
        </p:grpSp>
        <p:grpSp>
          <p:nvGrpSpPr>
            <p:cNvPr id="40" name="Group 39"/>
            <p:cNvGrpSpPr/>
            <p:nvPr/>
          </p:nvGrpSpPr>
          <p:grpSpPr>
            <a:xfrm>
              <a:off x="9307926" y="3681568"/>
              <a:ext cx="767656" cy="1099413"/>
              <a:chOff x="3589338" y="2005013"/>
              <a:chExt cx="819150" cy="1173162"/>
            </a:xfrm>
          </p:grpSpPr>
          <p:sp>
            <p:nvSpPr>
              <p:cNvPr id="41" name="Freeform 9"/>
              <p:cNvSpPr>
                <a:spLocks/>
              </p:cNvSpPr>
              <p:nvPr/>
            </p:nvSpPr>
            <p:spPr bwMode="auto">
              <a:xfrm>
                <a:off x="3589338" y="2089150"/>
                <a:ext cx="819150" cy="1089025"/>
              </a:xfrm>
              <a:custGeom>
                <a:avLst/>
                <a:gdLst>
                  <a:gd name="T0" fmla="*/ 415 w 415"/>
                  <a:gd name="T1" fmla="*/ 491 h 550"/>
                  <a:gd name="T2" fmla="*/ 208 w 415"/>
                  <a:gd name="T3" fmla="*/ 550 h 550"/>
                  <a:gd name="T4" fmla="*/ 0 w 415"/>
                  <a:gd name="T5" fmla="*/ 491 h 550"/>
                  <a:gd name="T6" fmla="*/ 0 w 415"/>
                  <a:gd name="T7" fmla="*/ 0 h 550"/>
                  <a:gd name="T8" fmla="*/ 415 w 415"/>
                  <a:gd name="T9" fmla="*/ 0 h 550"/>
                  <a:gd name="T10" fmla="*/ 415 w 415"/>
                  <a:gd name="T11" fmla="*/ 491 h 5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5" h="550">
                    <a:moveTo>
                      <a:pt x="415" y="491"/>
                    </a:moveTo>
                    <a:cubicBezTo>
                      <a:pt x="415" y="512"/>
                      <a:pt x="322" y="550"/>
                      <a:pt x="208" y="550"/>
                    </a:cubicBezTo>
                    <a:cubicBezTo>
                      <a:pt x="93" y="550"/>
                      <a:pt x="0" y="518"/>
                      <a:pt x="0" y="49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15" y="0"/>
                      <a:pt x="415" y="0"/>
                      <a:pt x="415" y="0"/>
                    </a:cubicBezTo>
                    <a:lnTo>
                      <a:pt x="415" y="491"/>
                    </a:ln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65000"/>
                    </a:schemeClr>
                  </a:gs>
                  <a:gs pos="50000">
                    <a:schemeClr val="bg1">
                      <a:lumMod val="8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vert="horz" wrap="square" lIns="55721" tIns="27861" rIns="55721" bIns="27861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buClrTx/>
                  <a:buFontTx/>
                  <a:buNone/>
                </a:pPr>
                <a:endParaRPr lang="en-US" sz="1097" kern="1200">
                  <a:solidFill>
                    <a:srgbClr val="262626"/>
                  </a:solidFill>
                  <a:latin typeface="Roboto"/>
                </a:endParaRPr>
              </a:p>
            </p:txBody>
          </p:sp>
          <p:sp>
            <p:nvSpPr>
              <p:cNvPr id="42" name="Oval 10"/>
              <p:cNvSpPr>
                <a:spLocks noChangeArrowheads="1"/>
              </p:cNvSpPr>
              <p:nvPr/>
            </p:nvSpPr>
            <p:spPr bwMode="auto">
              <a:xfrm>
                <a:off x="3589338" y="2005013"/>
                <a:ext cx="819150" cy="1651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55721" tIns="27861" rIns="55721" bIns="27861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buClrTx/>
                  <a:buFontTx/>
                  <a:buNone/>
                </a:pPr>
                <a:endParaRPr lang="en-US" sz="1097" kern="1200">
                  <a:solidFill>
                    <a:srgbClr val="262626"/>
                  </a:solidFill>
                  <a:latin typeface="Roboto"/>
                </a:endParaRPr>
              </a:p>
            </p:txBody>
          </p:sp>
        </p:grpSp>
      </p:grpSp>
      <p:grpSp>
        <p:nvGrpSpPr>
          <p:cNvPr id="50" name="Group 49"/>
          <p:cNvGrpSpPr/>
          <p:nvPr/>
        </p:nvGrpSpPr>
        <p:grpSpPr>
          <a:xfrm>
            <a:off x="2116360" y="2381448"/>
            <a:ext cx="4911281" cy="775117"/>
            <a:chOff x="2229529" y="2624338"/>
            <a:chExt cx="8059538" cy="1271987"/>
          </a:xfrm>
        </p:grpSpPr>
        <p:grpSp>
          <p:nvGrpSpPr>
            <p:cNvPr id="24" name="Group 23"/>
            <p:cNvGrpSpPr/>
            <p:nvPr/>
          </p:nvGrpSpPr>
          <p:grpSpPr>
            <a:xfrm>
              <a:off x="9094440" y="2624338"/>
              <a:ext cx="1194627" cy="1271987"/>
              <a:chOff x="5571672" y="2936875"/>
              <a:chExt cx="1274762" cy="1357312"/>
            </a:xfrm>
          </p:grpSpPr>
          <p:sp>
            <p:nvSpPr>
              <p:cNvPr id="25" name="Freeform 7"/>
              <p:cNvSpPr>
                <a:spLocks/>
              </p:cNvSpPr>
              <p:nvPr/>
            </p:nvSpPr>
            <p:spPr bwMode="auto">
              <a:xfrm flipH="1">
                <a:off x="5571672" y="3130550"/>
                <a:ext cx="1274762" cy="1163637"/>
              </a:xfrm>
              <a:custGeom>
                <a:avLst/>
                <a:gdLst>
                  <a:gd name="T0" fmla="*/ 645 w 645"/>
                  <a:gd name="T1" fmla="*/ 492 h 588"/>
                  <a:gd name="T2" fmla="*/ 322 w 645"/>
                  <a:gd name="T3" fmla="*/ 588 h 588"/>
                  <a:gd name="T4" fmla="*/ 0 w 645"/>
                  <a:gd name="T5" fmla="*/ 492 h 588"/>
                  <a:gd name="T6" fmla="*/ 0 w 645"/>
                  <a:gd name="T7" fmla="*/ 0 h 588"/>
                  <a:gd name="T8" fmla="*/ 645 w 645"/>
                  <a:gd name="T9" fmla="*/ 0 h 588"/>
                  <a:gd name="T10" fmla="*/ 645 w 645"/>
                  <a:gd name="T11" fmla="*/ 492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45" h="588">
                    <a:moveTo>
                      <a:pt x="645" y="492"/>
                    </a:moveTo>
                    <a:cubicBezTo>
                      <a:pt x="645" y="523"/>
                      <a:pt x="500" y="588"/>
                      <a:pt x="322" y="588"/>
                    </a:cubicBezTo>
                    <a:cubicBezTo>
                      <a:pt x="144" y="588"/>
                      <a:pt x="0" y="523"/>
                      <a:pt x="0" y="49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645" y="0"/>
                      <a:pt x="645" y="0"/>
                      <a:pt x="645" y="0"/>
                    </a:cubicBezTo>
                    <a:lnTo>
                      <a:pt x="645" y="492"/>
                    </a:ln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65000"/>
                    </a:schemeClr>
                  </a:gs>
                  <a:gs pos="50000">
                    <a:schemeClr val="bg1">
                      <a:lumMod val="8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vert="horz" wrap="square" lIns="55721" tIns="27861" rIns="55721" bIns="27861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buClrTx/>
                  <a:buFontTx/>
                  <a:buNone/>
                </a:pPr>
                <a:endParaRPr lang="en-US" sz="1097" kern="1200">
                  <a:solidFill>
                    <a:srgbClr val="262626"/>
                  </a:solidFill>
                  <a:latin typeface="Roboto"/>
                </a:endParaRPr>
              </a:p>
            </p:txBody>
          </p:sp>
          <p:sp>
            <p:nvSpPr>
              <p:cNvPr id="26" name="Oval 8"/>
              <p:cNvSpPr>
                <a:spLocks noChangeArrowheads="1"/>
              </p:cNvSpPr>
              <p:nvPr/>
            </p:nvSpPr>
            <p:spPr bwMode="auto">
              <a:xfrm flipH="1">
                <a:off x="5571672" y="2936875"/>
                <a:ext cx="1274762" cy="38735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55721" tIns="27861" rIns="55721" bIns="27861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buClrTx/>
                  <a:buFontTx/>
                  <a:buNone/>
                </a:pPr>
                <a:endParaRPr lang="en-US" sz="1097" kern="1200">
                  <a:solidFill>
                    <a:srgbClr val="262626"/>
                  </a:solidFill>
                  <a:latin typeface="Roboto"/>
                </a:endParaRPr>
              </a:p>
            </p:txBody>
          </p:sp>
        </p:grpSp>
        <p:grpSp>
          <p:nvGrpSpPr>
            <p:cNvPr id="4" name="Group 3"/>
            <p:cNvGrpSpPr/>
            <p:nvPr/>
          </p:nvGrpSpPr>
          <p:grpSpPr>
            <a:xfrm>
              <a:off x="2229529" y="2624338"/>
              <a:ext cx="1194627" cy="1271987"/>
              <a:chOff x="5571672" y="2936875"/>
              <a:chExt cx="1274762" cy="1357312"/>
            </a:xfrm>
          </p:grpSpPr>
          <p:sp>
            <p:nvSpPr>
              <p:cNvPr id="5" name="Freeform 7"/>
              <p:cNvSpPr>
                <a:spLocks/>
              </p:cNvSpPr>
              <p:nvPr/>
            </p:nvSpPr>
            <p:spPr bwMode="auto">
              <a:xfrm flipH="1">
                <a:off x="5571672" y="3130550"/>
                <a:ext cx="1274762" cy="1163637"/>
              </a:xfrm>
              <a:custGeom>
                <a:avLst/>
                <a:gdLst>
                  <a:gd name="T0" fmla="*/ 645 w 645"/>
                  <a:gd name="T1" fmla="*/ 492 h 588"/>
                  <a:gd name="T2" fmla="*/ 322 w 645"/>
                  <a:gd name="T3" fmla="*/ 588 h 588"/>
                  <a:gd name="T4" fmla="*/ 0 w 645"/>
                  <a:gd name="T5" fmla="*/ 492 h 588"/>
                  <a:gd name="T6" fmla="*/ 0 w 645"/>
                  <a:gd name="T7" fmla="*/ 0 h 588"/>
                  <a:gd name="T8" fmla="*/ 645 w 645"/>
                  <a:gd name="T9" fmla="*/ 0 h 588"/>
                  <a:gd name="T10" fmla="*/ 645 w 645"/>
                  <a:gd name="T11" fmla="*/ 492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45" h="588">
                    <a:moveTo>
                      <a:pt x="645" y="492"/>
                    </a:moveTo>
                    <a:cubicBezTo>
                      <a:pt x="645" y="523"/>
                      <a:pt x="500" y="588"/>
                      <a:pt x="322" y="588"/>
                    </a:cubicBezTo>
                    <a:cubicBezTo>
                      <a:pt x="144" y="588"/>
                      <a:pt x="0" y="523"/>
                      <a:pt x="0" y="49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645" y="0"/>
                      <a:pt x="645" y="0"/>
                      <a:pt x="645" y="0"/>
                    </a:cubicBezTo>
                    <a:lnTo>
                      <a:pt x="645" y="492"/>
                    </a:ln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65000"/>
                    </a:schemeClr>
                  </a:gs>
                  <a:gs pos="50000">
                    <a:schemeClr val="bg1">
                      <a:lumMod val="8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vert="horz" wrap="square" lIns="55721" tIns="27861" rIns="55721" bIns="27861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buClrTx/>
                  <a:buFontTx/>
                  <a:buNone/>
                </a:pPr>
                <a:endParaRPr lang="en-US" sz="1097" kern="1200">
                  <a:solidFill>
                    <a:srgbClr val="262626"/>
                  </a:solidFill>
                  <a:latin typeface="Roboto"/>
                </a:endParaRPr>
              </a:p>
            </p:txBody>
          </p:sp>
          <p:sp>
            <p:nvSpPr>
              <p:cNvPr id="6" name="Oval 8"/>
              <p:cNvSpPr>
                <a:spLocks noChangeArrowheads="1"/>
              </p:cNvSpPr>
              <p:nvPr/>
            </p:nvSpPr>
            <p:spPr bwMode="auto">
              <a:xfrm flipH="1">
                <a:off x="5571672" y="2936875"/>
                <a:ext cx="1274762" cy="38735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55721" tIns="27861" rIns="55721" bIns="27861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buClrTx/>
                  <a:buFontTx/>
                  <a:buNone/>
                </a:pPr>
                <a:endParaRPr lang="en-US" sz="1097" kern="1200">
                  <a:solidFill>
                    <a:srgbClr val="262626"/>
                  </a:solidFill>
                  <a:latin typeface="Roboto"/>
                </a:endParaRPr>
              </a:p>
            </p:txBody>
          </p:sp>
        </p:grpSp>
        <p:sp>
          <p:nvSpPr>
            <p:cNvPr id="23" name="Rectangle 13"/>
            <p:cNvSpPr>
              <a:spLocks noChangeArrowheads="1"/>
            </p:cNvSpPr>
            <p:nvPr/>
          </p:nvSpPr>
          <p:spPr bwMode="auto">
            <a:xfrm>
              <a:off x="3424156" y="2798389"/>
              <a:ext cx="5670284" cy="9239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55721" tIns="27861" rIns="55721" bIns="27861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1097" kern="1200">
                <a:solidFill>
                  <a:srgbClr val="262626"/>
                </a:solidFill>
                <a:latin typeface="Roboto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2186046" y="1844499"/>
            <a:ext cx="4711503" cy="669955"/>
            <a:chOff x="2443014" y="1762542"/>
            <a:chExt cx="7632568" cy="1099413"/>
          </a:xfrm>
        </p:grpSpPr>
        <p:sp>
          <p:nvSpPr>
            <p:cNvPr id="8" name="Rectangle 13"/>
            <p:cNvSpPr>
              <a:spLocks noChangeArrowheads="1"/>
            </p:cNvSpPr>
            <p:nvPr/>
          </p:nvSpPr>
          <p:spPr bwMode="auto">
            <a:xfrm>
              <a:off x="3210670" y="1839902"/>
              <a:ext cx="6097256" cy="9179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55721" tIns="27861" rIns="55721" bIns="27861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1097" kern="1200">
                <a:solidFill>
                  <a:srgbClr val="262626"/>
                </a:solidFill>
                <a:latin typeface="Roboto"/>
              </a:endParaRPr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2443014" y="1762542"/>
              <a:ext cx="767656" cy="1099413"/>
              <a:chOff x="3589338" y="2005013"/>
              <a:chExt cx="819150" cy="1173162"/>
            </a:xfrm>
          </p:grpSpPr>
          <p:sp>
            <p:nvSpPr>
              <p:cNvPr id="11" name="Freeform 9"/>
              <p:cNvSpPr>
                <a:spLocks/>
              </p:cNvSpPr>
              <p:nvPr/>
            </p:nvSpPr>
            <p:spPr bwMode="auto">
              <a:xfrm>
                <a:off x="3589338" y="2089150"/>
                <a:ext cx="819150" cy="1089025"/>
              </a:xfrm>
              <a:custGeom>
                <a:avLst/>
                <a:gdLst>
                  <a:gd name="T0" fmla="*/ 415 w 415"/>
                  <a:gd name="T1" fmla="*/ 491 h 550"/>
                  <a:gd name="T2" fmla="*/ 208 w 415"/>
                  <a:gd name="T3" fmla="*/ 550 h 550"/>
                  <a:gd name="T4" fmla="*/ 0 w 415"/>
                  <a:gd name="T5" fmla="*/ 491 h 550"/>
                  <a:gd name="T6" fmla="*/ 0 w 415"/>
                  <a:gd name="T7" fmla="*/ 0 h 550"/>
                  <a:gd name="T8" fmla="*/ 415 w 415"/>
                  <a:gd name="T9" fmla="*/ 0 h 550"/>
                  <a:gd name="T10" fmla="*/ 415 w 415"/>
                  <a:gd name="T11" fmla="*/ 491 h 5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5" h="550">
                    <a:moveTo>
                      <a:pt x="415" y="491"/>
                    </a:moveTo>
                    <a:cubicBezTo>
                      <a:pt x="415" y="512"/>
                      <a:pt x="322" y="550"/>
                      <a:pt x="208" y="550"/>
                    </a:cubicBezTo>
                    <a:cubicBezTo>
                      <a:pt x="93" y="550"/>
                      <a:pt x="0" y="518"/>
                      <a:pt x="0" y="49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15" y="0"/>
                      <a:pt x="415" y="0"/>
                      <a:pt x="415" y="0"/>
                    </a:cubicBezTo>
                    <a:lnTo>
                      <a:pt x="415" y="491"/>
                    </a:ln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65000"/>
                    </a:schemeClr>
                  </a:gs>
                  <a:gs pos="50000">
                    <a:schemeClr val="bg1">
                      <a:lumMod val="8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vert="horz" wrap="square" lIns="55721" tIns="27861" rIns="55721" bIns="27861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buClrTx/>
                  <a:buFontTx/>
                  <a:buNone/>
                </a:pPr>
                <a:endParaRPr lang="en-US" sz="1097" kern="1200">
                  <a:solidFill>
                    <a:srgbClr val="262626"/>
                  </a:solidFill>
                  <a:latin typeface="Roboto"/>
                </a:endParaRPr>
              </a:p>
            </p:txBody>
          </p:sp>
          <p:sp>
            <p:nvSpPr>
              <p:cNvPr id="12" name="Oval 10"/>
              <p:cNvSpPr>
                <a:spLocks noChangeArrowheads="1"/>
              </p:cNvSpPr>
              <p:nvPr/>
            </p:nvSpPr>
            <p:spPr bwMode="auto">
              <a:xfrm>
                <a:off x="3589338" y="2005013"/>
                <a:ext cx="819150" cy="1651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55721" tIns="27861" rIns="55721" bIns="27861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buClrTx/>
                  <a:buFontTx/>
                  <a:buNone/>
                </a:pPr>
                <a:endParaRPr lang="en-US" sz="1097" kern="1200">
                  <a:solidFill>
                    <a:srgbClr val="262626"/>
                  </a:solidFill>
                  <a:latin typeface="Roboto"/>
                </a:endParaRPr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9307926" y="1762542"/>
              <a:ext cx="767656" cy="1099413"/>
              <a:chOff x="3589338" y="2005013"/>
              <a:chExt cx="819150" cy="1173162"/>
            </a:xfrm>
          </p:grpSpPr>
          <p:sp>
            <p:nvSpPr>
              <p:cNvPr id="18" name="Freeform 9"/>
              <p:cNvSpPr>
                <a:spLocks/>
              </p:cNvSpPr>
              <p:nvPr/>
            </p:nvSpPr>
            <p:spPr bwMode="auto">
              <a:xfrm>
                <a:off x="3589338" y="2089150"/>
                <a:ext cx="819150" cy="1089025"/>
              </a:xfrm>
              <a:custGeom>
                <a:avLst/>
                <a:gdLst>
                  <a:gd name="T0" fmla="*/ 415 w 415"/>
                  <a:gd name="T1" fmla="*/ 491 h 550"/>
                  <a:gd name="T2" fmla="*/ 208 w 415"/>
                  <a:gd name="T3" fmla="*/ 550 h 550"/>
                  <a:gd name="T4" fmla="*/ 0 w 415"/>
                  <a:gd name="T5" fmla="*/ 491 h 550"/>
                  <a:gd name="T6" fmla="*/ 0 w 415"/>
                  <a:gd name="T7" fmla="*/ 0 h 550"/>
                  <a:gd name="T8" fmla="*/ 415 w 415"/>
                  <a:gd name="T9" fmla="*/ 0 h 550"/>
                  <a:gd name="T10" fmla="*/ 415 w 415"/>
                  <a:gd name="T11" fmla="*/ 491 h 5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5" h="550">
                    <a:moveTo>
                      <a:pt x="415" y="491"/>
                    </a:moveTo>
                    <a:cubicBezTo>
                      <a:pt x="415" y="512"/>
                      <a:pt x="322" y="550"/>
                      <a:pt x="208" y="550"/>
                    </a:cubicBezTo>
                    <a:cubicBezTo>
                      <a:pt x="93" y="550"/>
                      <a:pt x="0" y="518"/>
                      <a:pt x="0" y="49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15" y="0"/>
                      <a:pt x="415" y="0"/>
                      <a:pt x="415" y="0"/>
                    </a:cubicBezTo>
                    <a:lnTo>
                      <a:pt x="415" y="491"/>
                    </a:ln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65000"/>
                    </a:schemeClr>
                  </a:gs>
                  <a:gs pos="50000">
                    <a:schemeClr val="bg1">
                      <a:lumMod val="8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vert="horz" wrap="square" lIns="55721" tIns="27861" rIns="55721" bIns="27861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buClrTx/>
                  <a:buFontTx/>
                  <a:buNone/>
                </a:pPr>
                <a:endParaRPr lang="en-US" sz="1097" kern="1200">
                  <a:solidFill>
                    <a:srgbClr val="262626"/>
                  </a:solidFill>
                  <a:latin typeface="Roboto"/>
                </a:endParaRPr>
              </a:p>
            </p:txBody>
          </p:sp>
          <p:sp>
            <p:nvSpPr>
              <p:cNvPr id="19" name="Oval 10"/>
              <p:cNvSpPr>
                <a:spLocks noChangeArrowheads="1"/>
              </p:cNvSpPr>
              <p:nvPr/>
            </p:nvSpPr>
            <p:spPr bwMode="auto">
              <a:xfrm>
                <a:off x="3589338" y="2005013"/>
                <a:ext cx="819150" cy="1651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55721" tIns="27861" rIns="55721" bIns="27861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buClrTx/>
                  <a:buFontTx/>
                  <a:buNone/>
                </a:pPr>
                <a:endParaRPr lang="en-US" sz="1097" kern="1200">
                  <a:solidFill>
                    <a:srgbClr val="262626"/>
                  </a:solidFill>
                  <a:latin typeface="Roboto"/>
                </a:endParaRPr>
              </a:p>
            </p:txBody>
          </p:sp>
        </p:grpSp>
      </p:grpSp>
      <p:grpSp>
        <p:nvGrpSpPr>
          <p:cNvPr id="13" name="Group 12"/>
          <p:cNvGrpSpPr/>
          <p:nvPr/>
        </p:nvGrpSpPr>
        <p:grpSpPr>
          <a:xfrm>
            <a:off x="2400116" y="1730276"/>
            <a:ext cx="160463" cy="169529"/>
            <a:chOff x="3859213" y="1784351"/>
            <a:chExt cx="280987" cy="296862"/>
          </a:xfrm>
        </p:grpSpPr>
        <p:sp>
          <p:nvSpPr>
            <p:cNvPr id="14" name="Freeform 11"/>
            <p:cNvSpPr>
              <a:spLocks/>
            </p:cNvSpPr>
            <p:nvPr/>
          </p:nvSpPr>
          <p:spPr bwMode="auto">
            <a:xfrm>
              <a:off x="3859213" y="1808163"/>
              <a:ext cx="280987" cy="273050"/>
            </a:xfrm>
            <a:custGeom>
              <a:avLst/>
              <a:gdLst>
                <a:gd name="T0" fmla="*/ 142 w 142"/>
                <a:gd name="T1" fmla="*/ 0 h 138"/>
                <a:gd name="T2" fmla="*/ 142 w 142"/>
                <a:gd name="T3" fmla="*/ 128 h 138"/>
                <a:gd name="T4" fmla="*/ 71 w 142"/>
                <a:gd name="T5" fmla="*/ 138 h 138"/>
                <a:gd name="T6" fmla="*/ 0 w 142"/>
                <a:gd name="T7" fmla="*/ 128 h 138"/>
                <a:gd name="T8" fmla="*/ 0 w 142"/>
                <a:gd name="T9" fmla="*/ 128 h 138"/>
                <a:gd name="T10" fmla="*/ 0 w 142"/>
                <a:gd name="T11" fmla="*/ 0 h 138"/>
                <a:gd name="T12" fmla="*/ 142 w 142"/>
                <a:gd name="T13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2" h="138">
                  <a:moveTo>
                    <a:pt x="142" y="0"/>
                  </a:moveTo>
                  <a:cubicBezTo>
                    <a:pt x="142" y="128"/>
                    <a:pt x="142" y="128"/>
                    <a:pt x="142" y="128"/>
                  </a:cubicBezTo>
                  <a:cubicBezTo>
                    <a:pt x="142" y="133"/>
                    <a:pt x="110" y="138"/>
                    <a:pt x="71" y="138"/>
                  </a:cubicBezTo>
                  <a:cubicBezTo>
                    <a:pt x="32" y="138"/>
                    <a:pt x="0" y="133"/>
                    <a:pt x="0" y="12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42" y="0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6500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0" scaled="0"/>
            </a:gradFill>
            <a:ln>
              <a:noFill/>
            </a:ln>
          </p:spPr>
          <p:txBody>
            <a:bodyPr vert="horz" wrap="square" lIns="55721" tIns="27861" rIns="55721" bIns="27861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1097" kern="1200">
                <a:solidFill>
                  <a:srgbClr val="262626"/>
                </a:solidFill>
                <a:latin typeface="Roboto"/>
              </a:endParaRPr>
            </a:p>
          </p:txBody>
        </p:sp>
        <p:sp>
          <p:nvSpPr>
            <p:cNvPr id="15" name="Oval 12"/>
            <p:cNvSpPr>
              <a:spLocks noChangeArrowheads="1"/>
            </p:cNvSpPr>
            <p:nvPr/>
          </p:nvSpPr>
          <p:spPr bwMode="auto">
            <a:xfrm>
              <a:off x="3859213" y="1784351"/>
              <a:ext cx="280987" cy="4445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55721" tIns="27861" rIns="55721" bIns="27861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1097" kern="1200">
                <a:solidFill>
                  <a:srgbClr val="262626"/>
                </a:solidFill>
                <a:latin typeface="Roboto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6583875" y="1730276"/>
            <a:ext cx="160463" cy="169529"/>
            <a:chOff x="3859213" y="1784351"/>
            <a:chExt cx="280987" cy="296862"/>
          </a:xfrm>
        </p:grpSpPr>
        <p:sp>
          <p:nvSpPr>
            <p:cNvPr id="21" name="Freeform 11"/>
            <p:cNvSpPr>
              <a:spLocks/>
            </p:cNvSpPr>
            <p:nvPr/>
          </p:nvSpPr>
          <p:spPr bwMode="auto">
            <a:xfrm>
              <a:off x="3859213" y="1808163"/>
              <a:ext cx="280987" cy="273050"/>
            </a:xfrm>
            <a:custGeom>
              <a:avLst/>
              <a:gdLst>
                <a:gd name="T0" fmla="*/ 142 w 142"/>
                <a:gd name="T1" fmla="*/ 0 h 138"/>
                <a:gd name="T2" fmla="*/ 142 w 142"/>
                <a:gd name="T3" fmla="*/ 128 h 138"/>
                <a:gd name="T4" fmla="*/ 71 w 142"/>
                <a:gd name="T5" fmla="*/ 138 h 138"/>
                <a:gd name="T6" fmla="*/ 0 w 142"/>
                <a:gd name="T7" fmla="*/ 128 h 138"/>
                <a:gd name="T8" fmla="*/ 0 w 142"/>
                <a:gd name="T9" fmla="*/ 128 h 138"/>
                <a:gd name="T10" fmla="*/ 0 w 142"/>
                <a:gd name="T11" fmla="*/ 0 h 138"/>
                <a:gd name="T12" fmla="*/ 142 w 142"/>
                <a:gd name="T13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2" h="138">
                  <a:moveTo>
                    <a:pt x="142" y="0"/>
                  </a:moveTo>
                  <a:cubicBezTo>
                    <a:pt x="142" y="128"/>
                    <a:pt x="142" y="128"/>
                    <a:pt x="142" y="128"/>
                  </a:cubicBezTo>
                  <a:cubicBezTo>
                    <a:pt x="142" y="133"/>
                    <a:pt x="110" y="138"/>
                    <a:pt x="71" y="138"/>
                  </a:cubicBezTo>
                  <a:cubicBezTo>
                    <a:pt x="32" y="138"/>
                    <a:pt x="0" y="133"/>
                    <a:pt x="0" y="12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42" y="0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6500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0" scaled="0"/>
            </a:gradFill>
            <a:ln>
              <a:noFill/>
            </a:ln>
          </p:spPr>
          <p:txBody>
            <a:bodyPr vert="horz" wrap="square" lIns="55721" tIns="27861" rIns="55721" bIns="27861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1097" kern="1200">
                <a:solidFill>
                  <a:srgbClr val="262626"/>
                </a:solidFill>
                <a:latin typeface="Roboto"/>
              </a:endParaRPr>
            </a:p>
          </p:txBody>
        </p:sp>
        <p:sp>
          <p:nvSpPr>
            <p:cNvPr id="22" name="Oval 12"/>
            <p:cNvSpPr>
              <a:spLocks noChangeArrowheads="1"/>
            </p:cNvSpPr>
            <p:nvPr/>
          </p:nvSpPr>
          <p:spPr bwMode="auto">
            <a:xfrm>
              <a:off x="3859213" y="1784351"/>
              <a:ext cx="280987" cy="4445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55721" tIns="27861" rIns="55721" bIns="27861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1097" kern="1200">
                <a:solidFill>
                  <a:srgbClr val="262626"/>
                </a:solidFill>
                <a:latin typeface="Roboto"/>
              </a:endParaRPr>
            </a:p>
          </p:txBody>
        </p:sp>
      </p:grpSp>
      <p:sp>
        <p:nvSpPr>
          <p:cNvPr id="45" name="Text Placeholder 3"/>
          <p:cNvSpPr txBox="1">
            <a:spLocks/>
          </p:cNvSpPr>
          <p:nvPr/>
        </p:nvSpPr>
        <p:spPr>
          <a:xfrm>
            <a:off x="3613337" y="1999759"/>
            <a:ext cx="2583181" cy="487506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557213">
              <a:spcBef>
                <a:spcPct val="20000"/>
              </a:spcBef>
              <a:buClrTx/>
              <a:defRPr/>
            </a:pPr>
            <a:r>
              <a:rPr lang="id-ID" sz="1200" b="1" kern="1200" dirty="0" smtClean="0">
                <a:solidFill>
                  <a:srgbClr val="FFC000"/>
                </a:solidFill>
                <a:latin typeface="Roboto"/>
                <a:cs typeface="+mj-cs"/>
              </a:rPr>
              <a:t>Keep trying and practice your writing skill</a:t>
            </a:r>
            <a:endParaRPr lang="en-US" sz="1200" b="1" kern="1200" dirty="0">
              <a:solidFill>
                <a:srgbClr val="FFC000"/>
              </a:solidFill>
              <a:latin typeface="Roboto"/>
              <a:cs typeface="+mj-cs"/>
            </a:endParaRPr>
          </a:p>
          <a:p>
            <a:pPr algn="l" defTabSz="557213">
              <a:spcBef>
                <a:spcPct val="20000"/>
              </a:spcBef>
              <a:buClrTx/>
              <a:defRPr/>
            </a:pPr>
            <a:endParaRPr lang="en-US" sz="640" kern="1200" dirty="0">
              <a:solidFill>
                <a:srgbClr val="FFFFFF"/>
              </a:solidFill>
              <a:latin typeface="Roboto"/>
              <a:cs typeface="+mj-cs"/>
            </a:endParaRPr>
          </a:p>
        </p:txBody>
      </p:sp>
      <p:sp>
        <p:nvSpPr>
          <p:cNvPr id="46" name="Text Placeholder 3"/>
          <p:cNvSpPr txBox="1">
            <a:spLocks/>
          </p:cNvSpPr>
          <p:nvPr/>
        </p:nvSpPr>
        <p:spPr>
          <a:xfrm>
            <a:off x="3774753" y="2583997"/>
            <a:ext cx="2072106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557213">
              <a:spcBef>
                <a:spcPct val="20000"/>
              </a:spcBef>
              <a:buClrTx/>
              <a:defRPr/>
            </a:pPr>
            <a:r>
              <a:rPr lang="id-ID" sz="1200" b="1" kern="1200" dirty="0" smtClean="0">
                <a:solidFill>
                  <a:srgbClr val="FFC000"/>
                </a:solidFill>
                <a:latin typeface="Roboto"/>
                <a:cs typeface="+mj-cs"/>
              </a:rPr>
              <a:t>Create your mind map in order to explore your ideas </a:t>
            </a:r>
            <a:endParaRPr lang="en-US" sz="1200" b="1" kern="1200" dirty="0">
              <a:solidFill>
                <a:srgbClr val="FFC000"/>
              </a:solidFill>
              <a:latin typeface="Roboto"/>
              <a:cs typeface="+mj-cs"/>
            </a:endParaRPr>
          </a:p>
        </p:txBody>
      </p:sp>
      <p:sp>
        <p:nvSpPr>
          <p:cNvPr id="47" name="Text Placeholder 3"/>
          <p:cNvSpPr txBox="1">
            <a:spLocks/>
          </p:cNvSpPr>
          <p:nvPr/>
        </p:nvSpPr>
        <p:spPr>
          <a:xfrm>
            <a:off x="3613338" y="3094780"/>
            <a:ext cx="2686326" cy="73404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algn="l" defTabSz="557213">
              <a:spcBef>
                <a:spcPct val="20000"/>
              </a:spcBef>
              <a:buClrTx/>
              <a:defRPr/>
            </a:pPr>
            <a:r>
              <a:rPr lang="id-ID" sz="1200" b="1" kern="1200" dirty="0" smtClean="0">
                <a:solidFill>
                  <a:srgbClr val="FFC000"/>
                </a:solidFill>
                <a:latin typeface="Roboto"/>
              </a:rPr>
              <a:t>Read </a:t>
            </a:r>
            <a:r>
              <a:rPr lang="id-ID" sz="1200" b="1" kern="1200" dirty="0">
                <a:solidFill>
                  <a:srgbClr val="FFC000"/>
                </a:solidFill>
                <a:latin typeface="Roboto"/>
              </a:rPr>
              <a:t>and read </a:t>
            </a:r>
            <a:r>
              <a:rPr lang="en-US" sz="1200" b="1" dirty="0">
                <a:solidFill>
                  <a:srgbClr val="FFC000"/>
                </a:solidFill>
              </a:rPr>
              <a:t>intensively and extensively</a:t>
            </a:r>
            <a:r>
              <a:rPr lang="id-ID" sz="1200" b="1" dirty="0">
                <a:solidFill>
                  <a:srgbClr val="FFC000"/>
                </a:solidFill>
              </a:rPr>
              <a:t>. </a:t>
            </a:r>
            <a:r>
              <a:rPr lang="en-US" sz="1200" b="1" dirty="0">
                <a:solidFill>
                  <a:srgbClr val="FFC000"/>
                </a:solidFill>
              </a:rPr>
              <a:t>Start From Literatures review </a:t>
            </a:r>
            <a:endParaRPr lang="en-US" sz="1200" b="1" kern="1200" dirty="0">
              <a:solidFill>
                <a:srgbClr val="FFC000"/>
              </a:solidFill>
              <a:latin typeface="Roboto"/>
            </a:endParaRPr>
          </a:p>
          <a:p>
            <a:pPr algn="l" defTabSz="557213">
              <a:spcBef>
                <a:spcPct val="20000"/>
              </a:spcBef>
              <a:buClrTx/>
              <a:defRPr/>
            </a:pPr>
            <a:endParaRPr lang="en-US" sz="975" b="1" kern="1200" dirty="0">
              <a:solidFill>
                <a:srgbClr val="FFFFFF"/>
              </a:solidFill>
              <a:latin typeface="Roboto"/>
              <a:cs typeface="+mj-cs"/>
            </a:endParaRPr>
          </a:p>
        </p:txBody>
      </p:sp>
      <p:sp>
        <p:nvSpPr>
          <p:cNvPr id="48" name="Text Placeholder 3"/>
          <p:cNvSpPr txBox="1">
            <a:spLocks/>
          </p:cNvSpPr>
          <p:nvPr/>
        </p:nvSpPr>
        <p:spPr>
          <a:xfrm>
            <a:off x="3774753" y="3755093"/>
            <a:ext cx="2358066" cy="487506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557213">
              <a:spcBef>
                <a:spcPct val="20000"/>
              </a:spcBef>
              <a:buClrTx/>
              <a:defRPr/>
            </a:pPr>
            <a:r>
              <a:rPr lang="id-ID" sz="1200" b="1" kern="1200" dirty="0" smtClean="0">
                <a:solidFill>
                  <a:srgbClr val="FFC000"/>
                </a:solidFill>
                <a:latin typeface="Roboto"/>
                <a:cs typeface="+mj-cs"/>
              </a:rPr>
              <a:t>Dont focus on perfection , nobody’s perfect</a:t>
            </a:r>
            <a:endParaRPr lang="en-US" sz="1200" b="1" kern="1200" dirty="0">
              <a:solidFill>
                <a:srgbClr val="FFC000"/>
              </a:solidFill>
              <a:latin typeface="Roboto"/>
              <a:cs typeface="+mj-cs"/>
            </a:endParaRPr>
          </a:p>
          <a:p>
            <a:pPr algn="l" defTabSz="557213">
              <a:spcBef>
                <a:spcPct val="20000"/>
              </a:spcBef>
              <a:buClrTx/>
              <a:defRPr/>
            </a:pPr>
            <a:endParaRPr lang="en-US" sz="640" kern="1200" dirty="0">
              <a:solidFill>
                <a:srgbClr val="FFFFFF"/>
              </a:solidFill>
              <a:latin typeface="Roboto"/>
              <a:cs typeface="+mj-cs"/>
            </a:endParaRPr>
          </a:p>
        </p:txBody>
      </p:sp>
      <p:sp>
        <p:nvSpPr>
          <p:cNvPr id="54" name="Freeform 29"/>
          <p:cNvSpPr>
            <a:spLocks noChangeArrowheads="1"/>
          </p:cNvSpPr>
          <p:nvPr/>
        </p:nvSpPr>
        <p:spPr bwMode="auto">
          <a:xfrm>
            <a:off x="3196785" y="3771735"/>
            <a:ext cx="339162" cy="350021"/>
          </a:xfrm>
          <a:custGeom>
            <a:avLst/>
            <a:gdLst>
              <a:gd name="T0" fmla="*/ 248 w 444"/>
              <a:gd name="T1" fmla="*/ 337 h 462"/>
              <a:gd name="T2" fmla="*/ 248 w 444"/>
              <a:gd name="T3" fmla="*/ 337 h 462"/>
              <a:gd name="T4" fmla="*/ 320 w 444"/>
              <a:gd name="T5" fmla="*/ 257 h 462"/>
              <a:gd name="T6" fmla="*/ 443 w 444"/>
              <a:gd name="T7" fmla="*/ 71 h 462"/>
              <a:gd name="T8" fmla="*/ 426 w 444"/>
              <a:gd name="T9" fmla="*/ 53 h 462"/>
              <a:gd name="T10" fmla="*/ 346 w 444"/>
              <a:gd name="T11" fmla="*/ 53 h 462"/>
              <a:gd name="T12" fmla="*/ 222 w 444"/>
              <a:gd name="T13" fmla="*/ 0 h 462"/>
              <a:gd name="T14" fmla="*/ 98 w 444"/>
              <a:gd name="T15" fmla="*/ 53 h 462"/>
              <a:gd name="T16" fmla="*/ 18 w 444"/>
              <a:gd name="T17" fmla="*/ 53 h 462"/>
              <a:gd name="T18" fmla="*/ 0 w 444"/>
              <a:gd name="T19" fmla="*/ 71 h 462"/>
              <a:gd name="T20" fmla="*/ 124 w 444"/>
              <a:gd name="T21" fmla="*/ 257 h 462"/>
              <a:gd name="T22" fmla="*/ 195 w 444"/>
              <a:gd name="T23" fmla="*/ 337 h 462"/>
              <a:gd name="T24" fmla="*/ 195 w 444"/>
              <a:gd name="T25" fmla="*/ 372 h 462"/>
              <a:gd name="T26" fmla="*/ 107 w 444"/>
              <a:gd name="T27" fmla="*/ 416 h 462"/>
              <a:gd name="T28" fmla="*/ 222 w 444"/>
              <a:gd name="T29" fmla="*/ 461 h 462"/>
              <a:gd name="T30" fmla="*/ 328 w 444"/>
              <a:gd name="T31" fmla="*/ 416 h 462"/>
              <a:gd name="T32" fmla="*/ 248 w 444"/>
              <a:gd name="T33" fmla="*/ 372 h 462"/>
              <a:gd name="T34" fmla="*/ 248 w 444"/>
              <a:gd name="T35" fmla="*/ 337 h 462"/>
              <a:gd name="T36" fmla="*/ 320 w 444"/>
              <a:gd name="T37" fmla="*/ 212 h 462"/>
              <a:gd name="T38" fmla="*/ 320 w 444"/>
              <a:gd name="T39" fmla="*/ 212 h 462"/>
              <a:gd name="T40" fmla="*/ 346 w 444"/>
              <a:gd name="T41" fmla="*/ 89 h 462"/>
              <a:gd name="T42" fmla="*/ 408 w 444"/>
              <a:gd name="T43" fmla="*/ 89 h 462"/>
              <a:gd name="T44" fmla="*/ 320 w 444"/>
              <a:gd name="T45" fmla="*/ 212 h 462"/>
              <a:gd name="T46" fmla="*/ 222 w 444"/>
              <a:gd name="T47" fmla="*/ 36 h 462"/>
              <a:gd name="T48" fmla="*/ 222 w 444"/>
              <a:gd name="T49" fmla="*/ 36 h 462"/>
              <a:gd name="T50" fmla="*/ 320 w 444"/>
              <a:gd name="T51" fmla="*/ 71 h 462"/>
              <a:gd name="T52" fmla="*/ 222 w 444"/>
              <a:gd name="T53" fmla="*/ 115 h 462"/>
              <a:gd name="T54" fmla="*/ 124 w 444"/>
              <a:gd name="T55" fmla="*/ 71 h 462"/>
              <a:gd name="T56" fmla="*/ 222 w 444"/>
              <a:gd name="T57" fmla="*/ 36 h 462"/>
              <a:gd name="T58" fmla="*/ 36 w 444"/>
              <a:gd name="T59" fmla="*/ 89 h 462"/>
              <a:gd name="T60" fmla="*/ 36 w 444"/>
              <a:gd name="T61" fmla="*/ 89 h 462"/>
              <a:gd name="T62" fmla="*/ 98 w 444"/>
              <a:gd name="T63" fmla="*/ 89 h 462"/>
              <a:gd name="T64" fmla="*/ 124 w 444"/>
              <a:gd name="T65" fmla="*/ 212 h 462"/>
              <a:gd name="T66" fmla="*/ 36 w 444"/>
              <a:gd name="T67" fmla="*/ 89 h 4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44" h="462">
                <a:moveTo>
                  <a:pt x="248" y="337"/>
                </a:moveTo>
                <a:lnTo>
                  <a:pt x="248" y="337"/>
                </a:lnTo>
                <a:cubicBezTo>
                  <a:pt x="248" y="302"/>
                  <a:pt x="275" y="283"/>
                  <a:pt x="320" y="257"/>
                </a:cubicBezTo>
                <a:cubicBezTo>
                  <a:pt x="373" y="221"/>
                  <a:pt x="443" y="177"/>
                  <a:pt x="443" y="71"/>
                </a:cubicBezTo>
                <a:cubicBezTo>
                  <a:pt x="443" y="62"/>
                  <a:pt x="434" y="53"/>
                  <a:pt x="426" y="53"/>
                </a:cubicBezTo>
                <a:cubicBezTo>
                  <a:pt x="346" y="53"/>
                  <a:pt x="346" y="53"/>
                  <a:pt x="346" y="53"/>
                </a:cubicBezTo>
                <a:cubicBezTo>
                  <a:pt x="328" y="27"/>
                  <a:pt x="293" y="0"/>
                  <a:pt x="222" y="0"/>
                </a:cubicBezTo>
                <a:cubicBezTo>
                  <a:pt x="151" y="0"/>
                  <a:pt x="116" y="27"/>
                  <a:pt x="98" y="53"/>
                </a:cubicBezTo>
                <a:cubicBezTo>
                  <a:pt x="18" y="53"/>
                  <a:pt x="18" y="53"/>
                  <a:pt x="18" y="53"/>
                </a:cubicBezTo>
                <a:cubicBezTo>
                  <a:pt x="9" y="53"/>
                  <a:pt x="0" y="62"/>
                  <a:pt x="0" y="71"/>
                </a:cubicBezTo>
                <a:cubicBezTo>
                  <a:pt x="0" y="177"/>
                  <a:pt x="62" y="221"/>
                  <a:pt x="124" y="257"/>
                </a:cubicBezTo>
                <a:cubicBezTo>
                  <a:pt x="169" y="283"/>
                  <a:pt x="195" y="302"/>
                  <a:pt x="195" y="337"/>
                </a:cubicBezTo>
                <a:cubicBezTo>
                  <a:pt x="195" y="372"/>
                  <a:pt x="195" y="372"/>
                  <a:pt x="195" y="372"/>
                </a:cubicBezTo>
                <a:cubicBezTo>
                  <a:pt x="142" y="381"/>
                  <a:pt x="107" y="399"/>
                  <a:pt x="107" y="416"/>
                </a:cubicBezTo>
                <a:cubicBezTo>
                  <a:pt x="107" y="443"/>
                  <a:pt x="160" y="461"/>
                  <a:pt x="222" y="461"/>
                </a:cubicBezTo>
                <a:cubicBezTo>
                  <a:pt x="283" y="461"/>
                  <a:pt x="328" y="443"/>
                  <a:pt x="328" y="416"/>
                </a:cubicBezTo>
                <a:cubicBezTo>
                  <a:pt x="328" y="399"/>
                  <a:pt x="302" y="381"/>
                  <a:pt x="248" y="372"/>
                </a:cubicBezTo>
                <a:lnTo>
                  <a:pt x="248" y="337"/>
                </a:lnTo>
                <a:close/>
                <a:moveTo>
                  <a:pt x="320" y="212"/>
                </a:moveTo>
                <a:lnTo>
                  <a:pt x="320" y="212"/>
                </a:lnTo>
                <a:cubicBezTo>
                  <a:pt x="337" y="186"/>
                  <a:pt x="346" y="142"/>
                  <a:pt x="346" y="89"/>
                </a:cubicBezTo>
                <a:cubicBezTo>
                  <a:pt x="408" y="89"/>
                  <a:pt x="408" y="89"/>
                  <a:pt x="408" y="89"/>
                </a:cubicBezTo>
                <a:cubicBezTo>
                  <a:pt x="399" y="151"/>
                  <a:pt x="364" y="186"/>
                  <a:pt x="320" y="212"/>
                </a:cubicBezTo>
                <a:close/>
                <a:moveTo>
                  <a:pt x="222" y="36"/>
                </a:moveTo>
                <a:lnTo>
                  <a:pt x="222" y="36"/>
                </a:lnTo>
                <a:cubicBezTo>
                  <a:pt x="293" y="36"/>
                  <a:pt x="320" y="62"/>
                  <a:pt x="320" y="71"/>
                </a:cubicBezTo>
                <a:cubicBezTo>
                  <a:pt x="320" y="80"/>
                  <a:pt x="293" y="106"/>
                  <a:pt x="222" y="115"/>
                </a:cubicBezTo>
                <a:cubicBezTo>
                  <a:pt x="151" y="106"/>
                  <a:pt x="124" y="80"/>
                  <a:pt x="124" y="71"/>
                </a:cubicBezTo>
                <a:cubicBezTo>
                  <a:pt x="124" y="62"/>
                  <a:pt x="151" y="36"/>
                  <a:pt x="222" y="36"/>
                </a:cubicBezTo>
                <a:close/>
                <a:moveTo>
                  <a:pt x="36" y="89"/>
                </a:moveTo>
                <a:lnTo>
                  <a:pt x="36" y="89"/>
                </a:lnTo>
                <a:cubicBezTo>
                  <a:pt x="98" y="89"/>
                  <a:pt x="98" y="89"/>
                  <a:pt x="98" y="89"/>
                </a:cubicBezTo>
                <a:cubicBezTo>
                  <a:pt x="98" y="142"/>
                  <a:pt x="107" y="186"/>
                  <a:pt x="124" y="212"/>
                </a:cubicBezTo>
                <a:cubicBezTo>
                  <a:pt x="80" y="186"/>
                  <a:pt x="36" y="151"/>
                  <a:pt x="36" y="8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lIns="55712" tIns="27856" rIns="55712" bIns="27856" anchor="ctr"/>
          <a:lstStyle/>
          <a:p>
            <a:pPr>
              <a:buClrTx/>
              <a:buFontTx/>
              <a:buNone/>
              <a:defRPr/>
            </a:pPr>
            <a:endParaRPr lang="en-US" sz="1097" kern="1200" dirty="0">
              <a:solidFill>
                <a:srgbClr val="262626"/>
              </a:solidFill>
              <a:latin typeface="Lato Light"/>
            </a:endParaRPr>
          </a:p>
        </p:txBody>
      </p:sp>
      <p:sp>
        <p:nvSpPr>
          <p:cNvPr id="55" name="Freeform 67"/>
          <p:cNvSpPr>
            <a:spLocks noChangeArrowheads="1"/>
          </p:cNvSpPr>
          <p:nvPr/>
        </p:nvSpPr>
        <p:spPr bwMode="auto">
          <a:xfrm>
            <a:off x="3036890" y="1950574"/>
            <a:ext cx="382517" cy="444905"/>
          </a:xfrm>
          <a:custGeom>
            <a:avLst/>
            <a:gdLst>
              <a:gd name="T0" fmla="*/ 434 w 453"/>
              <a:gd name="T1" fmla="*/ 186 h 533"/>
              <a:gd name="T2" fmla="*/ 434 w 453"/>
              <a:gd name="T3" fmla="*/ 186 h 533"/>
              <a:gd name="T4" fmla="*/ 44 w 453"/>
              <a:gd name="T5" fmla="*/ 160 h 533"/>
              <a:gd name="T6" fmla="*/ 0 w 453"/>
              <a:gd name="T7" fmla="*/ 178 h 533"/>
              <a:gd name="T8" fmla="*/ 88 w 453"/>
              <a:gd name="T9" fmla="*/ 532 h 533"/>
              <a:gd name="T10" fmla="*/ 141 w 453"/>
              <a:gd name="T11" fmla="*/ 532 h 533"/>
              <a:gd name="T12" fmla="*/ 97 w 453"/>
              <a:gd name="T13" fmla="*/ 355 h 533"/>
              <a:gd name="T14" fmla="*/ 443 w 453"/>
              <a:gd name="T15" fmla="*/ 195 h 533"/>
              <a:gd name="T16" fmla="*/ 434 w 453"/>
              <a:gd name="T17" fmla="*/ 186 h 5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53" h="533">
                <a:moveTo>
                  <a:pt x="434" y="186"/>
                </a:moveTo>
                <a:lnTo>
                  <a:pt x="434" y="186"/>
                </a:lnTo>
                <a:cubicBezTo>
                  <a:pt x="151" y="301"/>
                  <a:pt x="266" y="0"/>
                  <a:pt x="44" y="160"/>
                </a:cubicBezTo>
                <a:cubicBezTo>
                  <a:pt x="0" y="178"/>
                  <a:pt x="0" y="178"/>
                  <a:pt x="0" y="178"/>
                </a:cubicBezTo>
                <a:cubicBezTo>
                  <a:pt x="88" y="532"/>
                  <a:pt x="88" y="532"/>
                  <a:pt x="88" y="532"/>
                </a:cubicBezTo>
                <a:cubicBezTo>
                  <a:pt x="141" y="532"/>
                  <a:pt x="141" y="532"/>
                  <a:pt x="141" y="532"/>
                </a:cubicBezTo>
                <a:cubicBezTo>
                  <a:pt x="97" y="355"/>
                  <a:pt x="97" y="355"/>
                  <a:pt x="97" y="355"/>
                </a:cubicBezTo>
                <a:cubicBezTo>
                  <a:pt x="293" y="195"/>
                  <a:pt x="213" y="532"/>
                  <a:pt x="443" y="195"/>
                </a:cubicBezTo>
                <a:cubicBezTo>
                  <a:pt x="452" y="195"/>
                  <a:pt x="443" y="186"/>
                  <a:pt x="434" y="186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lIns="55712" tIns="27856" rIns="55712" bIns="27856" anchor="ctr"/>
          <a:lstStyle/>
          <a:p>
            <a:pPr>
              <a:buClrTx/>
              <a:buFontTx/>
              <a:buNone/>
              <a:defRPr/>
            </a:pPr>
            <a:endParaRPr lang="en-US" sz="1097" kern="1200" dirty="0">
              <a:solidFill>
                <a:srgbClr val="262626"/>
              </a:solidFill>
              <a:latin typeface="Lato Light"/>
            </a:endParaRPr>
          </a:p>
        </p:txBody>
      </p:sp>
      <p:sp>
        <p:nvSpPr>
          <p:cNvPr id="56" name="Freeform 102"/>
          <p:cNvSpPr>
            <a:spLocks noChangeArrowheads="1"/>
          </p:cNvSpPr>
          <p:nvPr/>
        </p:nvSpPr>
        <p:spPr bwMode="auto">
          <a:xfrm>
            <a:off x="3048818" y="3192117"/>
            <a:ext cx="356347" cy="320793"/>
          </a:xfrm>
          <a:custGeom>
            <a:avLst/>
            <a:gdLst>
              <a:gd name="T0" fmla="*/ 80 w 498"/>
              <a:gd name="T1" fmla="*/ 151 h 445"/>
              <a:gd name="T2" fmla="*/ 80 w 498"/>
              <a:gd name="T3" fmla="*/ 151 h 445"/>
              <a:gd name="T4" fmla="*/ 142 w 498"/>
              <a:gd name="T5" fmla="*/ 169 h 445"/>
              <a:gd name="T6" fmla="*/ 151 w 498"/>
              <a:gd name="T7" fmla="*/ 169 h 445"/>
              <a:gd name="T8" fmla="*/ 195 w 498"/>
              <a:gd name="T9" fmla="*/ 134 h 445"/>
              <a:gd name="T10" fmla="*/ 195 w 498"/>
              <a:gd name="T11" fmla="*/ 125 h 445"/>
              <a:gd name="T12" fmla="*/ 178 w 498"/>
              <a:gd name="T13" fmla="*/ 107 h 445"/>
              <a:gd name="T14" fmla="*/ 275 w 498"/>
              <a:gd name="T15" fmla="*/ 10 h 445"/>
              <a:gd name="T16" fmla="*/ 195 w 498"/>
              <a:gd name="T17" fmla="*/ 0 h 445"/>
              <a:gd name="T18" fmla="*/ 107 w 498"/>
              <a:gd name="T19" fmla="*/ 54 h 445"/>
              <a:gd name="T20" fmla="*/ 72 w 498"/>
              <a:gd name="T21" fmla="*/ 81 h 445"/>
              <a:gd name="T22" fmla="*/ 53 w 498"/>
              <a:gd name="T23" fmla="*/ 116 h 445"/>
              <a:gd name="T24" fmla="*/ 18 w 498"/>
              <a:gd name="T25" fmla="*/ 125 h 445"/>
              <a:gd name="T26" fmla="*/ 0 w 498"/>
              <a:gd name="T27" fmla="*/ 143 h 445"/>
              <a:gd name="T28" fmla="*/ 0 w 498"/>
              <a:gd name="T29" fmla="*/ 151 h 445"/>
              <a:gd name="T30" fmla="*/ 36 w 498"/>
              <a:gd name="T31" fmla="*/ 187 h 445"/>
              <a:gd name="T32" fmla="*/ 53 w 498"/>
              <a:gd name="T33" fmla="*/ 196 h 445"/>
              <a:gd name="T34" fmla="*/ 72 w 498"/>
              <a:gd name="T35" fmla="*/ 178 h 445"/>
              <a:gd name="T36" fmla="*/ 80 w 498"/>
              <a:gd name="T37" fmla="*/ 151 h 445"/>
              <a:gd name="T38" fmla="*/ 222 w 498"/>
              <a:gd name="T39" fmla="*/ 160 h 445"/>
              <a:gd name="T40" fmla="*/ 222 w 498"/>
              <a:gd name="T41" fmla="*/ 160 h 445"/>
              <a:gd name="T42" fmla="*/ 213 w 498"/>
              <a:gd name="T43" fmla="*/ 160 h 445"/>
              <a:gd name="T44" fmla="*/ 178 w 498"/>
              <a:gd name="T45" fmla="*/ 187 h 445"/>
              <a:gd name="T46" fmla="*/ 169 w 498"/>
              <a:gd name="T47" fmla="*/ 204 h 445"/>
              <a:gd name="T48" fmla="*/ 381 w 498"/>
              <a:gd name="T49" fmla="*/ 435 h 445"/>
              <a:gd name="T50" fmla="*/ 399 w 498"/>
              <a:gd name="T51" fmla="*/ 435 h 445"/>
              <a:gd name="T52" fmla="*/ 426 w 498"/>
              <a:gd name="T53" fmla="*/ 417 h 445"/>
              <a:gd name="T54" fmla="*/ 426 w 498"/>
              <a:gd name="T55" fmla="*/ 400 h 445"/>
              <a:gd name="T56" fmla="*/ 222 w 498"/>
              <a:gd name="T57" fmla="*/ 160 h 445"/>
              <a:gd name="T58" fmla="*/ 497 w 498"/>
              <a:gd name="T59" fmla="*/ 63 h 445"/>
              <a:gd name="T60" fmla="*/ 497 w 498"/>
              <a:gd name="T61" fmla="*/ 63 h 445"/>
              <a:gd name="T62" fmla="*/ 479 w 498"/>
              <a:gd name="T63" fmla="*/ 54 h 445"/>
              <a:gd name="T64" fmla="*/ 461 w 498"/>
              <a:gd name="T65" fmla="*/ 89 h 445"/>
              <a:gd name="T66" fmla="*/ 408 w 498"/>
              <a:gd name="T67" fmla="*/ 107 h 445"/>
              <a:gd name="T68" fmla="*/ 399 w 498"/>
              <a:gd name="T69" fmla="*/ 63 h 445"/>
              <a:gd name="T70" fmla="*/ 417 w 498"/>
              <a:gd name="T71" fmla="*/ 19 h 445"/>
              <a:gd name="T72" fmla="*/ 408 w 498"/>
              <a:gd name="T73" fmla="*/ 10 h 445"/>
              <a:gd name="T74" fmla="*/ 337 w 498"/>
              <a:gd name="T75" fmla="*/ 72 h 445"/>
              <a:gd name="T76" fmla="*/ 319 w 498"/>
              <a:gd name="T77" fmla="*/ 151 h 445"/>
              <a:gd name="T78" fmla="*/ 284 w 498"/>
              <a:gd name="T79" fmla="*/ 187 h 445"/>
              <a:gd name="T80" fmla="*/ 319 w 498"/>
              <a:gd name="T81" fmla="*/ 231 h 445"/>
              <a:gd name="T82" fmla="*/ 364 w 498"/>
              <a:gd name="T83" fmla="*/ 187 h 445"/>
              <a:gd name="T84" fmla="*/ 408 w 498"/>
              <a:gd name="T85" fmla="*/ 178 h 445"/>
              <a:gd name="T86" fmla="*/ 488 w 498"/>
              <a:gd name="T87" fmla="*/ 143 h 445"/>
              <a:gd name="T88" fmla="*/ 497 w 498"/>
              <a:gd name="T89" fmla="*/ 63 h 445"/>
              <a:gd name="T90" fmla="*/ 72 w 498"/>
              <a:gd name="T91" fmla="*/ 400 h 445"/>
              <a:gd name="T92" fmla="*/ 72 w 498"/>
              <a:gd name="T93" fmla="*/ 400 h 445"/>
              <a:gd name="T94" fmla="*/ 72 w 498"/>
              <a:gd name="T95" fmla="*/ 417 h 445"/>
              <a:gd name="T96" fmla="*/ 89 w 498"/>
              <a:gd name="T97" fmla="*/ 444 h 445"/>
              <a:gd name="T98" fmla="*/ 107 w 498"/>
              <a:gd name="T99" fmla="*/ 435 h 445"/>
              <a:gd name="T100" fmla="*/ 231 w 498"/>
              <a:gd name="T101" fmla="*/ 320 h 445"/>
              <a:gd name="T102" fmla="*/ 195 w 498"/>
              <a:gd name="T103" fmla="*/ 275 h 445"/>
              <a:gd name="T104" fmla="*/ 72 w 498"/>
              <a:gd name="T105" fmla="*/ 400 h 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98" h="445">
                <a:moveTo>
                  <a:pt x="80" y="151"/>
                </a:moveTo>
                <a:lnTo>
                  <a:pt x="80" y="151"/>
                </a:lnTo>
                <a:cubicBezTo>
                  <a:pt x="97" y="134"/>
                  <a:pt x="116" y="143"/>
                  <a:pt x="142" y="169"/>
                </a:cubicBezTo>
                <a:cubicBezTo>
                  <a:pt x="151" y="178"/>
                  <a:pt x="151" y="169"/>
                  <a:pt x="151" y="169"/>
                </a:cubicBezTo>
                <a:cubicBezTo>
                  <a:pt x="160" y="169"/>
                  <a:pt x="186" y="134"/>
                  <a:pt x="195" y="134"/>
                </a:cubicBezTo>
                <a:cubicBezTo>
                  <a:pt x="195" y="134"/>
                  <a:pt x="195" y="134"/>
                  <a:pt x="195" y="125"/>
                </a:cubicBezTo>
                <a:cubicBezTo>
                  <a:pt x="186" y="125"/>
                  <a:pt x="178" y="116"/>
                  <a:pt x="178" y="107"/>
                </a:cubicBezTo>
                <a:cubicBezTo>
                  <a:pt x="133" y="45"/>
                  <a:pt x="301" y="10"/>
                  <a:pt x="275" y="10"/>
                </a:cubicBezTo>
                <a:cubicBezTo>
                  <a:pt x="257" y="0"/>
                  <a:pt x="204" y="0"/>
                  <a:pt x="195" y="0"/>
                </a:cubicBezTo>
                <a:cubicBezTo>
                  <a:pt x="169" y="10"/>
                  <a:pt x="125" y="36"/>
                  <a:pt x="107" y="54"/>
                </a:cubicBezTo>
                <a:cubicBezTo>
                  <a:pt x="80" y="72"/>
                  <a:pt x="72" y="81"/>
                  <a:pt x="72" y="81"/>
                </a:cubicBezTo>
                <a:cubicBezTo>
                  <a:pt x="62" y="89"/>
                  <a:pt x="72" y="107"/>
                  <a:pt x="53" y="116"/>
                </a:cubicBezTo>
                <a:cubicBezTo>
                  <a:pt x="36" y="125"/>
                  <a:pt x="27" y="116"/>
                  <a:pt x="18" y="125"/>
                </a:cubicBezTo>
                <a:cubicBezTo>
                  <a:pt x="18" y="134"/>
                  <a:pt x="9" y="134"/>
                  <a:pt x="0" y="143"/>
                </a:cubicBezTo>
                <a:lnTo>
                  <a:pt x="0" y="151"/>
                </a:lnTo>
                <a:lnTo>
                  <a:pt x="36" y="187"/>
                </a:lnTo>
                <a:cubicBezTo>
                  <a:pt x="36" y="196"/>
                  <a:pt x="44" y="196"/>
                  <a:pt x="53" y="196"/>
                </a:cubicBezTo>
                <a:cubicBezTo>
                  <a:pt x="53" y="187"/>
                  <a:pt x="62" y="178"/>
                  <a:pt x="72" y="178"/>
                </a:cubicBezTo>
                <a:cubicBezTo>
                  <a:pt x="72" y="178"/>
                  <a:pt x="72" y="151"/>
                  <a:pt x="80" y="151"/>
                </a:cubicBezTo>
                <a:close/>
                <a:moveTo>
                  <a:pt x="222" y="160"/>
                </a:moveTo>
                <a:lnTo>
                  <a:pt x="222" y="160"/>
                </a:lnTo>
                <a:cubicBezTo>
                  <a:pt x="213" y="160"/>
                  <a:pt x="213" y="160"/>
                  <a:pt x="213" y="160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169" y="196"/>
                  <a:pt x="169" y="196"/>
                  <a:pt x="169" y="204"/>
                </a:cubicBezTo>
                <a:cubicBezTo>
                  <a:pt x="381" y="435"/>
                  <a:pt x="381" y="435"/>
                  <a:pt x="381" y="435"/>
                </a:cubicBezTo>
                <a:cubicBezTo>
                  <a:pt x="381" y="444"/>
                  <a:pt x="391" y="444"/>
                  <a:pt x="399" y="435"/>
                </a:cubicBezTo>
                <a:cubicBezTo>
                  <a:pt x="426" y="417"/>
                  <a:pt x="426" y="417"/>
                  <a:pt x="426" y="417"/>
                </a:cubicBezTo>
                <a:cubicBezTo>
                  <a:pt x="426" y="408"/>
                  <a:pt x="426" y="400"/>
                  <a:pt x="426" y="400"/>
                </a:cubicBezTo>
                <a:lnTo>
                  <a:pt x="222" y="160"/>
                </a:lnTo>
                <a:close/>
                <a:moveTo>
                  <a:pt x="497" y="63"/>
                </a:moveTo>
                <a:lnTo>
                  <a:pt x="497" y="63"/>
                </a:lnTo>
                <a:cubicBezTo>
                  <a:pt x="488" y="45"/>
                  <a:pt x="488" y="54"/>
                  <a:pt x="479" y="54"/>
                </a:cubicBezTo>
                <a:cubicBezTo>
                  <a:pt x="479" y="63"/>
                  <a:pt x="461" y="81"/>
                  <a:pt x="461" y="89"/>
                </a:cubicBezTo>
                <a:cubicBezTo>
                  <a:pt x="452" y="107"/>
                  <a:pt x="435" y="125"/>
                  <a:pt x="408" y="107"/>
                </a:cubicBezTo>
                <a:cubicBezTo>
                  <a:pt x="381" y="81"/>
                  <a:pt x="391" y="72"/>
                  <a:pt x="399" y="63"/>
                </a:cubicBezTo>
                <a:cubicBezTo>
                  <a:pt x="399" y="54"/>
                  <a:pt x="417" y="28"/>
                  <a:pt x="417" y="19"/>
                </a:cubicBezTo>
                <a:cubicBezTo>
                  <a:pt x="426" y="19"/>
                  <a:pt x="417" y="10"/>
                  <a:pt x="408" y="10"/>
                </a:cubicBezTo>
                <a:cubicBezTo>
                  <a:pt x="399" y="19"/>
                  <a:pt x="346" y="36"/>
                  <a:pt x="337" y="72"/>
                </a:cubicBezTo>
                <a:cubicBezTo>
                  <a:pt x="328" y="98"/>
                  <a:pt x="346" y="125"/>
                  <a:pt x="319" y="151"/>
                </a:cubicBezTo>
                <a:cubicBezTo>
                  <a:pt x="284" y="187"/>
                  <a:pt x="284" y="187"/>
                  <a:pt x="284" y="187"/>
                </a:cubicBezTo>
                <a:cubicBezTo>
                  <a:pt x="319" y="231"/>
                  <a:pt x="319" y="231"/>
                  <a:pt x="319" y="231"/>
                </a:cubicBezTo>
                <a:cubicBezTo>
                  <a:pt x="364" y="187"/>
                  <a:pt x="364" y="187"/>
                  <a:pt x="364" y="187"/>
                </a:cubicBezTo>
                <a:cubicBezTo>
                  <a:pt x="372" y="178"/>
                  <a:pt x="391" y="169"/>
                  <a:pt x="408" y="178"/>
                </a:cubicBezTo>
                <a:cubicBezTo>
                  <a:pt x="452" y="187"/>
                  <a:pt x="470" y="169"/>
                  <a:pt x="488" y="143"/>
                </a:cubicBezTo>
                <a:cubicBezTo>
                  <a:pt x="497" y="116"/>
                  <a:pt x="497" y="72"/>
                  <a:pt x="497" y="63"/>
                </a:cubicBezTo>
                <a:close/>
                <a:moveTo>
                  <a:pt x="72" y="400"/>
                </a:moveTo>
                <a:lnTo>
                  <a:pt x="72" y="400"/>
                </a:lnTo>
                <a:cubicBezTo>
                  <a:pt x="62" y="408"/>
                  <a:pt x="62" y="417"/>
                  <a:pt x="72" y="417"/>
                </a:cubicBezTo>
                <a:cubicBezTo>
                  <a:pt x="89" y="444"/>
                  <a:pt x="89" y="444"/>
                  <a:pt x="89" y="444"/>
                </a:cubicBezTo>
                <a:cubicBezTo>
                  <a:pt x="97" y="444"/>
                  <a:pt x="107" y="444"/>
                  <a:pt x="107" y="435"/>
                </a:cubicBezTo>
                <a:cubicBezTo>
                  <a:pt x="231" y="320"/>
                  <a:pt x="231" y="320"/>
                  <a:pt x="231" y="320"/>
                </a:cubicBezTo>
                <a:cubicBezTo>
                  <a:pt x="195" y="275"/>
                  <a:pt x="195" y="275"/>
                  <a:pt x="195" y="275"/>
                </a:cubicBezTo>
                <a:lnTo>
                  <a:pt x="72" y="4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lIns="55712" tIns="27856" rIns="55712" bIns="27856" anchor="ctr"/>
          <a:lstStyle/>
          <a:p>
            <a:pPr>
              <a:buClrTx/>
              <a:buFontTx/>
              <a:buNone/>
              <a:defRPr/>
            </a:pPr>
            <a:endParaRPr lang="en-US" sz="1097" kern="1200" dirty="0">
              <a:solidFill>
                <a:srgbClr val="262626"/>
              </a:solidFill>
              <a:latin typeface="Lato Light"/>
            </a:endParaRPr>
          </a:p>
        </p:txBody>
      </p:sp>
      <p:sp>
        <p:nvSpPr>
          <p:cNvPr id="57" name="Freeform 116"/>
          <p:cNvSpPr>
            <a:spLocks noChangeArrowheads="1"/>
          </p:cNvSpPr>
          <p:nvPr/>
        </p:nvSpPr>
        <p:spPr bwMode="auto">
          <a:xfrm>
            <a:off x="3127834" y="2574535"/>
            <a:ext cx="373622" cy="385584"/>
          </a:xfrm>
          <a:custGeom>
            <a:avLst/>
            <a:gdLst>
              <a:gd name="T0" fmla="*/ 400 w 445"/>
              <a:gd name="T1" fmla="*/ 159 h 462"/>
              <a:gd name="T2" fmla="*/ 400 w 445"/>
              <a:gd name="T3" fmla="*/ 159 h 462"/>
              <a:gd name="T4" fmla="*/ 266 w 445"/>
              <a:gd name="T5" fmla="*/ 8 h 462"/>
              <a:gd name="T6" fmla="*/ 36 w 445"/>
              <a:gd name="T7" fmla="*/ 248 h 462"/>
              <a:gd name="T8" fmla="*/ 9 w 445"/>
              <a:gd name="T9" fmla="*/ 319 h 462"/>
              <a:gd name="T10" fmla="*/ 81 w 445"/>
              <a:gd name="T11" fmla="*/ 355 h 462"/>
              <a:gd name="T12" fmla="*/ 98 w 445"/>
              <a:gd name="T13" fmla="*/ 346 h 462"/>
              <a:gd name="T14" fmla="*/ 134 w 445"/>
              <a:gd name="T15" fmla="*/ 372 h 462"/>
              <a:gd name="T16" fmla="*/ 160 w 445"/>
              <a:gd name="T17" fmla="*/ 434 h 462"/>
              <a:gd name="T18" fmla="*/ 187 w 445"/>
              <a:gd name="T19" fmla="*/ 452 h 462"/>
              <a:gd name="T20" fmla="*/ 240 w 445"/>
              <a:gd name="T21" fmla="*/ 434 h 462"/>
              <a:gd name="T22" fmla="*/ 249 w 445"/>
              <a:gd name="T23" fmla="*/ 416 h 462"/>
              <a:gd name="T24" fmla="*/ 231 w 445"/>
              <a:gd name="T25" fmla="*/ 390 h 462"/>
              <a:gd name="T26" fmla="*/ 204 w 445"/>
              <a:gd name="T27" fmla="*/ 337 h 462"/>
              <a:gd name="T28" fmla="*/ 231 w 445"/>
              <a:gd name="T29" fmla="*/ 310 h 462"/>
              <a:gd name="T30" fmla="*/ 417 w 445"/>
              <a:gd name="T31" fmla="*/ 355 h 462"/>
              <a:gd name="T32" fmla="*/ 400 w 445"/>
              <a:gd name="T33" fmla="*/ 159 h 462"/>
              <a:gd name="T34" fmla="*/ 390 w 445"/>
              <a:gd name="T35" fmla="*/ 310 h 462"/>
              <a:gd name="T36" fmla="*/ 390 w 445"/>
              <a:gd name="T37" fmla="*/ 310 h 462"/>
              <a:gd name="T38" fmla="*/ 302 w 445"/>
              <a:gd name="T39" fmla="*/ 204 h 462"/>
              <a:gd name="T40" fmla="*/ 284 w 445"/>
              <a:gd name="T41" fmla="*/ 62 h 462"/>
              <a:gd name="T42" fmla="*/ 364 w 445"/>
              <a:gd name="T43" fmla="*/ 177 h 462"/>
              <a:gd name="T44" fmla="*/ 390 w 445"/>
              <a:gd name="T45" fmla="*/ 310 h 4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45" h="462">
                <a:moveTo>
                  <a:pt x="400" y="159"/>
                </a:moveTo>
                <a:lnTo>
                  <a:pt x="400" y="159"/>
                </a:lnTo>
                <a:cubicBezTo>
                  <a:pt x="364" y="71"/>
                  <a:pt x="302" y="0"/>
                  <a:pt x="266" y="8"/>
                </a:cubicBezTo>
                <a:cubicBezTo>
                  <a:pt x="213" y="36"/>
                  <a:pt x="302" y="142"/>
                  <a:pt x="36" y="248"/>
                </a:cubicBezTo>
                <a:cubicBezTo>
                  <a:pt x="9" y="257"/>
                  <a:pt x="0" y="292"/>
                  <a:pt x="9" y="319"/>
                </a:cubicBezTo>
                <a:cubicBezTo>
                  <a:pt x="18" y="337"/>
                  <a:pt x="53" y="363"/>
                  <a:pt x="81" y="355"/>
                </a:cubicBezTo>
                <a:lnTo>
                  <a:pt x="98" y="346"/>
                </a:lnTo>
                <a:cubicBezTo>
                  <a:pt x="116" y="372"/>
                  <a:pt x="134" y="355"/>
                  <a:pt x="134" y="372"/>
                </a:cubicBezTo>
                <a:cubicBezTo>
                  <a:pt x="143" y="390"/>
                  <a:pt x="160" y="425"/>
                  <a:pt x="160" y="434"/>
                </a:cubicBezTo>
                <a:cubicBezTo>
                  <a:pt x="169" y="443"/>
                  <a:pt x="178" y="461"/>
                  <a:pt x="187" y="452"/>
                </a:cubicBezTo>
                <a:cubicBezTo>
                  <a:pt x="196" y="452"/>
                  <a:pt x="231" y="443"/>
                  <a:pt x="240" y="434"/>
                </a:cubicBezTo>
                <a:cubicBezTo>
                  <a:pt x="257" y="434"/>
                  <a:pt x="257" y="425"/>
                  <a:pt x="249" y="416"/>
                </a:cubicBezTo>
                <a:cubicBezTo>
                  <a:pt x="249" y="408"/>
                  <a:pt x="231" y="399"/>
                  <a:pt x="231" y="390"/>
                </a:cubicBezTo>
                <a:cubicBezTo>
                  <a:pt x="222" y="381"/>
                  <a:pt x="213" y="346"/>
                  <a:pt x="204" y="337"/>
                </a:cubicBezTo>
                <a:cubicBezTo>
                  <a:pt x="196" y="328"/>
                  <a:pt x="213" y="310"/>
                  <a:pt x="231" y="310"/>
                </a:cubicBezTo>
                <a:cubicBezTo>
                  <a:pt x="355" y="302"/>
                  <a:pt x="373" y="372"/>
                  <a:pt x="417" y="355"/>
                </a:cubicBezTo>
                <a:cubicBezTo>
                  <a:pt x="444" y="346"/>
                  <a:pt x="444" y="248"/>
                  <a:pt x="400" y="159"/>
                </a:cubicBezTo>
                <a:close/>
                <a:moveTo>
                  <a:pt x="390" y="310"/>
                </a:moveTo>
                <a:lnTo>
                  <a:pt x="390" y="310"/>
                </a:lnTo>
                <a:cubicBezTo>
                  <a:pt x="381" y="310"/>
                  <a:pt x="328" y="275"/>
                  <a:pt x="302" y="204"/>
                </a:cubicBezTo>
                <a:cubicBezTo>
                  <a:pt x="275" y="133"/>
                  <a:pt x="275" y="62"/>
                  <a:pt x="284" y="62"/>
                </a:cubicBezTo>
                <a:cubicBezTo>
                  <a:pt x="293" y="62"/>
                  <a:pt x="337" y="106"/>
                  <a:pt x="364" y="177"/>
                </a:cubicBezTo>
                <a:cubicBezTo>
                  <a:pt x="400" y="248"/>
                  <a:pt x="390" y="302"/>
                  <a:pt x="390" y="3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lIns="55712" tIns="27856" rIns="55712" bIns="27856" anchor="ctr"/>
          <a:lstStyle/>
          <a:p>
            <a:pPr>
              <a:buClrTx/>
              <a:buFontTx/>
              <a:buNone/>
              <a:defRPr/>
            </a:pPr>
            <a:endParaRPr lang="en-US" sz="1097" kern="1200" dirty="0">
              <a:solidFill>
                <a:srgbClr val="262626"/>
              </a:solidFill>
              <a:latin typeface="Lato Light"/>
            </a:endParaRPr>
          </a:p>
        </p:txBody>
      </p:sp>
      <p:sp>
        <p:nvSpPr>
          <p:cNvPr id="58" name="Inhaltsplatzhalter 4"/>
          <p:cNvSpPr txBox="1">
            <a:spLocks/>
          </p:cNvSpPr>
          <p:nvPr/>
        </p:nvSpPr>
        <p:spPr>
          <a:xfrm>
            <a:off x="6466511" y="2704993"/>
            <a:ext cx="394284" cy="33765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Aft>
                <a:spcPts val="731"/>
              </a:spcAft>
              <a:buClrTx/>
              <a:buNone/>
            </a:pPr>
            <a:r>
              <a:rPr lang="en-US" sz="2194" b="1" dirty="0">
                <a:solidFill>
                  <a:srgbClr val="262626">
                    <a:lumMod val="75000"/>
                    <a:lumOff val="25000"/>
                  </a:srgbClr>
                </a:solidFill>
                <a:latin typeface="Roboto"/>
              </a:rPr>
              <a:t>02</a:t>
            </a:r>
            <a:endParaRPr lang="en-US" sz="1219" dirty="0">
              <a:solidFill>
                <a:srgbClr val="262626">
                  <a:lumMod val="75000"/>
                  <a:lumOff val="25000"/>
                </a:srgbClr>
              </a:solidFill>
              <a:latin typeface="Roboto"/>
            </a:endParaRPr>
          </a:p>
        </p:txBody>
      </p:sp>
      <p:sp>
        <p:nvSpPr>
          <p:cNvPr id="59" name="Inhaltsplatzhalter 4"/>
          <p:cNvSpPr txBox="1">
            <a:spLocks/>
          </p:cNvSpPr>
          <p:nvPr/>
        </p:nvSpPr>
        <p:spPr>
          <a:xfrm>
            <a:off x="2283206" y="3276726"/>
            <a:ext cx="394284" cy="26250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Aft>
                <a:spcPts val="731"/>
              </a:spcAft>
              <a:buClrTx/>
              <a:buNone/>
            </a:pPr>
            <a:r>
              <a:rPr lang="en-US" sz="1706" b="1" dirty="0">
                <a:solidFill>
                  <a:srgbClr val="262626">
                    <a:lumMod val="75000"/>
                    <a:lumOff val="25000"/>
                  </a:srgbClr>
                </a:solidFill>
                <a:latin typeface="Roboto"/>
              </a:rPr>
              <a:t>03</a:t>
            </a:r>
            <a:endParaRPr lang="en-US" sz="975" dirty="0">
              <a:solidFill>
                <a:srgbClr val="262626">
                  <a:lumMod val="75000"/>
                  <a:lumOff val="25000"/>
                </a:srgbClr>
              </a:solidFill>
              <a:latin typeface="Roboto"/>
            </a:endParaRPr>
          </a:p>
        </p:txBody>
      </p:sp>
      <p:sp>
        <p:nvSpPr>
          <p:cNvPr id="60" name="Inhaltsplatzhalter 4"/>
          <p:cNvSpPr txBox="1">
            <a:spLocks/>
          </p:cNvSpPr>
          <p:nvPr/>
        </p:nvSpPr>
        <p:spPr>
          <a:xfrm>
            <a:off x="6466511" y="3866778"/>
            <a:ext cx="394284" cy="33765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Aft>
                <a:spcPts val="731"/>
              </a:spcAft>
              <a:buClrTx/>
              <a:buNone/>
            </a:pPr>
            <a:r>
              <a:rPr lang="en-US" sz="2194" b="1" dirty="0">
                <a:solidFill>
                  <a:srgbClr val="262626">
                    <a:lumMod val="75000"/>
                    <a:lumOff val="25000"/>
                  </a:srgbClr>
                </a:solidFill>
                <a:latin typeface="Roboto"/>
              </a:rPr>
              <a:t>04</a:t>
            </a:r>
            <a:endParaRPr lang="en-US" sz="1219" dirty="0">
              <a:solidFill>
                <a:srgbClr val="262626">
                  <a:lumMod val="75000"/>
                  <a:lumOff val="25000"/>
                </a:srgbClr>
              </a:solidFill>
              <a:latin typeface="Roboto"/>
            </a:endParaRPr>
          </a:p>
        </p:txBody>
      </p:sp>
      <p:sp>
        <p:nvSpPr>
          <p:cNvPr id="61" name="Inhaltsplatzhalter 4"/>
          <p:cNvSpPr txBox="1">
            <a:spLocks/>
          </p:cNvSpPr>
          <p:nvPr/>
        </p:nvSpPr>
        <p:spPr>
          <a:xfrm>
            <a:off x="2283206" y="2087091"/>
            <a:ext cx="394284" cy="26250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Aft>
                <a:spcPts val="731"/>
              </a:spcAft>
              <a:buClrTx/>
              <a:buNone/>
            </a:pPr>
            <a:r>
              <a:rPr lang="en-US" sz="1706" b="1" dirty="0">
                <a:solidFill>
                  <a:srgbClr val="262626">
                    <a:lumMod val="75000"/>
                    <a:lumOff val="25000"/>
                  </a:srgbClr>
                </a:solidFill>
                <a:latin typeface="Roboto"/>
              </a:rPr>
              <a:t>01</a:t>
            </a:r>
            <a:endParaRPr lang="en-US" sz="975" dirty="0">
              <a:solidFill>
                <a:srgbClr val="262626">
                  <a:lumMod val="75000"/>
                  <a:lumOff val="25000"/>
                </a:srgbClr>
              </a:solidFill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4200499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Thank You Images - Free Download on Freep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4" name="AutoShape 4" descr="Thank You Images - Free Download on Freepik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6" name="AutoShape 6" descr="Thank You Images - Free Download on Freepik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4894" y="-148930"/>
            <a:ext cx="5210852" cy="483076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799224" y="4220170"/>
            <a:ext cx="593784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2800" b="1" i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Science is a light in the darkness </a:t>
            </a:r>
            <a:endParaRPr lang="en-US" sz="2800" b="1" i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3078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eoclassical Aesthetics Portfolio by Slidesgo">
  <a:themeElements>
    <a:clrScheme name="Simple Light">
      <a:dk1>
        <a:srgbClr val="333333"/>
      </a:dk1>
      <a:lt1>
        <a:srgbClr val="FCF2E6"/>
      </a:lt1>
      <a:dk2>
        <a:srgbClr val="454938"/>
      </a:dk2>
      <a:lt2>
        <a:srgbClr val="565B46"/>
      </a:lt2>
      <a:accent1>
        <a:srgbClr val="6C725A"/>
      </a:accent1>
      <a:accent2>
        <a:srgbClr val="A1A778"/>
      </a:accent2>
      <a:accent3>
        <a:srgbClr val="C1C486"/>
      </a:accent3>
      <a:accent4>
        <a:srgbClr val="A19280"/>
      </a:accent4>
      <a:accent5>
        <a:srgbClr val="E5D0B7"/>
      </a:accent5>
      <a:accent6>
        <a:srgbClr val="FFFFFF"/>
      </a:accent6>
      <a:hlink>
        <a:srgbClr val="33333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color z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6556A"/>
      </a:accent1>
      <a:accent2>
        <a:srgbClr val="0087B1"/>
      </a:accent2>
      <a:accent3>
        <a:srgbClr val="45BE9B"/>
      </a:accent3>
      <a:accent4>
        <a:srgbClr val="A0BC34"/>
      </a:accent4>
      <a:accent5>
        <a:srgbClr val="FB8734"/>
      </a:accent5>
      <a:accent6>
        <a:srgbClr val="D44024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iTrue">
      <a:dk1>
        <a:srgbClr val="262626"/>
      </a:dk1>
      <a:lt1>
        <a:srgbClr val="FFFFFF"/>
      </a:lt1>
      <a:dk2>
        <a:srgbClr val="262626"/>
      </a:dk2>
      <a:lt2>
        <a:srgbClr val="FFFFFF"/>
      </a:lt2>
      <a:accent1>
        <a:srgbClr val="494B69"/>
      </a:accent1>
      <a:accent2>
        <a:srgbClr val="695D7A"/>
      </a:accent2>
      <a:accent3>
        <a:srgbClr val="9F5B72"/>
      </a:accent3>
      <a:accent4>
        <a:srgbClr val="D8707C"/>
      </a:accent4>
      <a:accent5>
        <a:srgbClr val="FDA85A"/>
      </a:accent5>
      <a:accent6>
        <a:srgbClr val="FDCD5A"/>
      </a:accent6>
      <a:hlink>
        <a:srgbClr val="FFFFFF"/>
      </a:hlink>
      <a:folHlink>
        <a:srgbClr val="59595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lIns="0" tIns="0" rIns="0" bIns="0" rtlCol="0">
        <a:spAutoFit/>
      </a:bodyPr>
      <a:lstStyle>
        <a:defPPr>
          <a:defRPr sz="6000">
            <a:latin typeface="Raleway" panose="020B0503030101060003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Office Theme">
  <a:themeElements>
    <a:clrScheme name="Theme 01">
      <a:dk1>
        <a:srgbClr val="262626"/>
      </a:dk1>
      <a:lt1>
        <a:srgbClr val="FFFFFF"/>
      </a:lt1>
      <a:dk2>
        <a:srgbClr val="262626"/>
      </a:dk2>
      <a:lt2>
        <a:srgbClr val="FFFFFF"/>
      </a:lt2>
      <a:accent1>
        <a:srgbClr val="176490"/>
      </a:accent1>
      <a:accent2>
        <a:srgbClr val="0187AC"/>
      </a:accent2>
      <a:accent3>
        <a:srgbClr val="1AA4BE"/>
      </a:accent3>
      <a:accent4>
        <a:srgbClr val="52C3CB"/>
      </a:accent4>
      <a:accent5>
        <a:srgbClr val="42BDC6"/>
      </a:accent5>
      <a:accent6>
        <a:srgbClr val="168EA6"/>
      </a:accent6>
      <a:hlink>
        <a:srgbClr val="FFFFFF"/>
      </a:hlink>
      <a:folHlink>
        <a:srgbClr val="595959"/>
      </a:folHlink>
    </a:clrScheme>
    <a:fontScheme name="Custom 1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Office Theme">
  <a:themeElements>
    <a:clrScheme name="Theme 01">
      <a:dk1>
        <a:srgbClr val="262626"/>
      </a:dk1>
      <a:lt1>
        <a:srgbClr val="FFFFFF"/>
      </a:lt1>
      <a:dk2>
        <a:srgbClr val="262626"/>
      </a:dk2>
      <a:lt2>
        <a:srgbClr val="FFFFFF"/>
      </a:lt2>
      <a:accent1>
        <a:srgbClr val="176490"/>
      </a:accent1>
      <a:accent2>
        <a:srgbClr val="0187AC"/>
      </a:accent2>
      <a:accent3>
        <a:srgbClr val="1AA4BE"/>
      </a:accent3>
      <a:accent4>
        <a:srgbClr val="52C3CB"/>
      </a:accent4>
      <a:accent5>
        <a:srgbClr val="42BDC6"/>
      </a:accent5>
      <a:accent6>
        <a:srgbClr val="168EA6"/>
      </a:accent6>
      <a:hlink>
        <a:srgbClr val="FFFFFF"/>
      </a:hlink>
      <a:folHlink>
        <a:srgbClr val="595959"/>
      </a:folHlink>
    </a:clrScheme>
    <a:fontScheme name="Custom 1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701</TotalTime>
  <Words>1149</Words>
  <Application>Microsoft Office PowerPoint</Application>
  <PresentationFormat>On-screen Show (16:9)</PresentationFormat>
  <Paragraphs>173</Paragraphs>
  <Slides>34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34</vt:i4>
      </vt:variant>
    </vt:vector>
  </HeadingPairs>
  <TitlesOfParts>
    <vt:vector size="57" baseType="lpstr">
      <vt:lpstr>Cinzel</vt:lpstr>
      <vt:lpstr>Bebas Neue</vt:lpstr>
      <vt:lpstr>Arial</vt:lpstr>
      <vt:lpstr>Times New Roman</vt:lpstr>
      <vt:lpstr>Raleway</vt:lpstr>
      <vt:lpstr>ＭＳ Ｐゴシック</vt:lpstr>
      <vt:lpstr>Lato Light</vt:lpstr>
      <vt:lpstr>Anaheim</vt:lpstr>
      <vt:lpstr>Gill Sans</vt:lpstr>
      <vt:lpstr>Arimo</vt:lpstr>
      <vt:lpstr>Roboto</vt:lpstr>
      <vt:lpstr>Nunito Light</vt:lpstr>
      <vt:lpstr>Roboto (Body)</vt:lpstr>
      <vt:lpstr>Wingdings</vt:lpstr>
      <vt:lpstr>Baskervville</vt:lpstr>
      <vt:lpstr>Calibri Light</vt:lpstr>
      <vt:lpstr>Calibri</vt:lpstr>
      <vt:lpstr>Neoclassical Aesthetics Portfolio by Slidesgo</vt:lpstr>
      <vt:lpstr>Office Theme</vt:lpstr>
      <vt:lpstr>1_Office Theme</vt:lpstr>
      <vt:lpstr>Diseño predeterminado</vt:lpstr>
      <vt:lpstr>3_Office Theme</vt:lpstr>
      <vt:lpstr>2_Office Theme</vt:lpstr>
      <vt:lpstr>PowerPoint Presentation</vt:lpstr>
      <vt:lpstr>PowerPoint Presentation</vt:lpstr>
      <vt:lpstr>Outline Presentation </vt:lpstr>
      <vt:lpstr>What Is State Of The Art In Research?</vt:lpstr>
      <vt:lpstr>STATE OF THE ART &amp; NEW RESEARCH</vt:lpstr>
      <vt:lpstr>State of Art </vt:lpstr>
      <vt:lpstr>very modern and using the most recent ideas and methods: (Cambridge Dictionary)  If you describe something as state-of-the-art, you mean that it is the best available because it has been made using the most modern techniques and technology. (Collins Dictionary)  : the level of development (as of a device, procedure, process, technique, or science) reached at any particular time usually as a result of modern methods (Merriaem Webster)  the latest and most sophisticated or advanced stage of a technology, art, or science. (ThesaUrus)  </vt:lpstr>
      <vt:lpstr>PowerPoint Presentation</vt:lpstr>
      <vt:lpstr>Why is it Important?</vt:lpstr>
      <vt:lpstr>PowerPoint Presentation</vt:lpstr>
      <vt:lpstr> Research Gaps:</vt:lpstr>
      <vt:lpstr>Tips for finding research gaps: </vt:lpstr>
      <vt:lpstr>Would should we do?</vt:lpstr>
      <vt:lpstr>**State-of-the-Art (SoTA) excavated and delivered with LITERATURE REVIEW**</vt:lpstr>
      <vt:lpstr>PowerPoint Presentation</vt:lpstr>
      <vt:lpstr>How can we formulate the STATE-OF-THE-ART of our research through LITERATURE REVIEW?</vt:lpstr>
      <vt:lpstr>CONTINUE……</vt:lpstr>
      <vt:lpstr>CONTINUE……</vt:lpstr>
      <vt:lpstr>PowerPoint Presentation</vt:lpstr>
      <vt:lpstr>PowerPoint Presentation</vt:lpstr>
      <vt:lpstr>Organizing: Mind mapping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Writing the document</vt:lpstr>
      <vt:lpstr>Organizing: asessing the rigour of your sources</vt:lpstr>
      <vt:lpstr>PowerPoint Presentation</vt:lpstr>
      <vt:lpstr>Organizing: Summarizing</vt:lpstr>
      <vt:lpstr>Conclusion </vt:lpstr>
      <vt:lpstr>Recommendation 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State of Art</dc:title>
  <dc:creator>acer</dc:creator>
  <cp:lastModifiedBy>user</cp:lastModifiedBy>
  <cp:revision>39</cp:revision>
  <dcterms:modified xsi:type="dcterms:W3CDTF">2023-07-03T08:39:44Z</dcterms:modified>
</cp:coreProperties>
</file>